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5" r:id="rId1"/>
  </p:sldMasterIdLst>
  <p:notesMasterIdLst>
    <p:notesMasterId r:id="rId53"/>
  </p:notesMasterIdLst>
  <p:handoutMasterIdLst>
    <p:handoutMasterId r:id="rId54"/>
  </p:handoutMasterIdLst>
  <p:sldIdLst>
    <p:sldId id="441" r:id="rId2"/>
    <p:sldId id="447" r:id="rId3"/>
    <p:sldId id="289" r:id="rId4"/>
    <p:sldId id="1240" r:id="rId5"/>
    <p:sldId id="1284" r:id="rId6"/>
    <p:sldId id="292" r:id="rId7"/>
    <p:sldId id="1342" r:id="rId8"/>
    <p:sldId id="305" r:id="rId9"/>
    <p:sldId id="1346" r:id="rId10"/>
    <p:sldId id="259" r:id="rId11"/>
    <p:sldId id="1273" r:id="rId12"/>
    <p:sldId id="299" r:id="rId13"/>
    <p:sldId id="1317" r:id="rId14"/>
    <p:sldId id="1245" r:id="rId15"/>
    <p:sldId id="1275" r:id="rId16"/>
    <p:sldId id="310" r:id="rId17"/>
    <p:sldId id="1334" r:id="rId18"/>
    <p:sldId id="298" r:id="rId19"/>
    <p:sldId id="1277" r:id="rId20"/>
    <p:sldId id="1294" r:id="rId21"/>
    <p:sldId id="1298" r:id="rId22"/>
    <p:sldId id="1328" r:id="rId23"/>
    <p:sldId id="1343" r:id="rId24"/>
    <p:sldId id="400" r:id="rId25"/>
    <p:sldId id="1344" r:id="rId26"/>
    <p:sldId id="1345" r:id="rId27"/>
    <p:sldId id="1312" r:id="rId28"/>
    <p:sldId id="1248" r:id="rId29"/>
    <p:sldId id="1288" r:id="rId30"/>
    <p:sldId id="1251" r:id="rId31"/>
    <p:sldId id="422" r:id="rId32"/>
    <p:sldId id="1335" r:id="rId33"/>
    <p:sldId id="1336" r:id="rId34"/>
    <p:sldId id="425" r:id="rId35"/>
    <p:sldId id="1340" r:id="rId36"/>
    <p:sldId id="314" r:id="rId37"/>
    <p:sldId id="1253" r:id="rId38"/>
    <p:sldId id="1319" r:id="rId39"/>
    <p:sldId id="428" r:id="rId40"/>
    <p:sldId id="430" r:id="rId41"/>
    <p:sldId id="433" r:id="rId42"/>
    <p:sldId id="1341" r:id="rId43"/>
    <p:sldId id="1256" r:id="rId44"/>
    <p:sldId id="1333" r:id="rId45"/>
    <p:sldId id="1337" r:id="rId46"/>
    <p:sldId id="1330" r:id="rId47"/>
    <p:sldId id="1326" r:id="rId48"/>
    <p:sldId id="370" r:id="rId49"/>
    <p:sldId id="1332" r:id="rId50"/>
    <p:sldId id="1339" r:id="rId51"/>
    <p:sldId id="1347" r:id="rId5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作者" initials="A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783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36" autoAdjust="0"/>
    <p:restoredTop sz="88215" autoAdjust="0"/>
  </p:normalViewPr>
  <p:slideViewPr>
    <p:cSldViewPr>
      <p:cViewPr varScale="1">
        <p:scale>
          <a:sx n="84" d="100"/>
          <a:sy n="84" d="100"/>
        </p:scale>
        <p:origin x="108" y="64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14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2016</a:t>
            </a:r>
            <a:r>
              <a: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TW" altLang="en-US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香港居民的出生地點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HK"/>
        </a:p>
      </c:txPr>
    </c:title>
    <c:autoTitleDeleted val="0"/>
    <c:plotArea>
      <c:layout>
        <c:manualLayout>
          <c:layoutTarget val="inner"/>
          <c:xMode val="edge"/>
          <c:yMode val="edge"/>
          <c:x val="0.22951295931758531"/>
          <c:y val="0.12878125000000001"/>
          <c:w val="0.49930741469816275"/>
          <c:h val="0.7489611220472440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781-4676-9347-15194F52512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4B-45F5-9764-156AC51EA1A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54B-45F5-9764-156AC51EA1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H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Sheet1!$B$2:$B$4</c:f>
              <c:numCache>
                <c:formatCode>General</c:formatCode>
                <c:ptCount val="3"/>
                <c:pt idx="0">
                  <c:v>4451493</c:v>
                </c:pt>
                <c:pt idx="1">
                  <c:v>2272293</c:v>
                </c:pt>
                <c:pt idx="2">
                  <c:v>612799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2016年香港居民的出生地點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Sheet1!$A$2:$A$4</c15:sqref>
                        </c15:formulaRef>
                      </c:ext>
                    </c:extLst>
                    <c:strCache>
                      <c:ptCount val="3"/>
                      <c:pt idx="0">
                        <c:v>中國香港</c:v>
                      </c:pt>
                      <c:pt idx="1">
                        <c:v>中國內地/中國澳門/中國臺灣</c:v>
                      </c:pt>
                      <c:pt idx="2">
                        <c:v>其他地區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5781-4676-9347-15194F52512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H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H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altLang="zh-HK" smtClean="0"/>
              <a:t>Confidential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3DD88-F571-400E-9104-30C253C7EF5E}" type="datetimeFigureOut">
              <a:rPr lang="zh-HK" altLang="en-US" smtClean="0"/>
              <a:t>2/8/2022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B5A5F-C2CC-4C16-9681-FDCA578C417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7979539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altLang="zh-CN" smtClean="0"/>
              <a:t>Confidential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375D4-2AF7-4E93-944D-FA9FDFB966F6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0C150-9A8B-471B-921A-75DEE92658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40937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0C150-9A8B-471B-921A-75DEE9265871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684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10C150-9A8B-471B-921A-75DEE926587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460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0C150-9A8B-471B-921A-75DEE9265871}" type="slidenum">
              <a:rPr lang="zh-CN" altLang="en-US" smtClean="0"/>
              <a:t>40</a:t>
            </a:fld>
            <a:endParaRPr lang="zh-CN" alt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885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10C150-9A8B-471B-921A-75DEE9265871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22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幻灯片图像占位符 1">
            <a:extLst>
              <a:ext uri="{FF2B5EF4-FFF2-40B4-BE49-F238E27FC236}">
                <a16:creationId xmlns:a16="http://schemas.microsoft.com/office/drawing/2014/main" id="{FE67951C-BAA4-4A78-9B2E-6F2279244E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备注占位符 2">
            <a:extLst>
              <a:ext uri="{FF2B5EF4-FFF2-40B4-BE49-F238E27FC236}">
                <a16:creationId xmlns:a16="http://schemas.microsoft.com/office/drawing/2014/main" id="{C406C2FB-E353-4E4D-9A42-F5670A6AAE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-2128593746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1556" name="灯片编号占位符 3">
            <a:extLst>
              <a:ext uri="{FF2B5EF4-FFF2-40B4-BE49-F238E27FC236}">
                <a16:creationId xmlns:a16="http://schemas.microsoft.com/office/drawing/2014/main" id="{DD72C217-0EA4-4F7C-BB39-86128CE784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A6BDE35-505E-4D30-9952-BDDE88820C78}" type="slidenum">
              <a:rPr lang="zh-CN" altLang="en-US" sz="1200" smtClean="0">
                <a:latin typeface="等线" panose="02010600030101010101" pitchFamily="2" charset="-122"/>
              </a:rPr>
              <a:pPr/>
              <a:t>43</a:t>
            </a:fld>
            <a:endParaRPr lang="zh-CN" altLang="en-US" sz="1200" dirty="0">
              <a:latin typeface="等线" panose="02010600030101010101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0C150-9A8B-471B-921A-75DEE9265871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875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85800">
              <a:spcBef>
                <a:spcPct val="0"/>
              </a:spcBef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0C150-9A8B-471B-921A-75DEE9265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568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0C150-9A8B-471B-921A-75DEE9265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303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0C150-9A8B-471B-921A-75DEE9265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735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10C150-9A8B-471B-921A-75DEE9265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395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0C150-9A8B-471B-921A-75DEE9265871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711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0C150-9A8B-471B-921A-75DEE926587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345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10C150-9A8B-471B-921A-75DEE926587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243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altLang="zh-CN"/>
              <a:t>Confidential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0C150-9A8B-471B-921A-75DEE926587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644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E31A-9A4A-4B27-80FD-C89A301B2999}" type="datetime1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939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196C-9595-456D-B91D-36E48F7B33E0}" type="datetime1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792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4616-B907-458A-9106-B15BE55134CB}" type="datetime1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91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60B8107-EC76-49BC-AA50-31CFB95F29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>
              <a:lumMod val="20000"/>
              <a:lumOff val="80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D811B544-E6D5-47FF-9C82-704B09B88F4D}"/>
              </a:ext>
            </a:extLst>
          </p:cNvPr>
          <p:cNvSpPr txBox="1">
            <a:spLocks/>
          </p:cNvSpPr>
          <p:nvPr userDrawn="1"/>
        </p:nvSpPr>
        <p:spPr>
          <a:xfrm>
            <a:off x="9120188" y="63817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H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39F1E-6A31-493C-9487-6B2C2D0B44A4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50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EA5D-6994-44BE-91E0-1F23FBA1FD5F}" type="datetime1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867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BA3D-0B40-418D-B138-8AF6CACA2671}" type="datetime1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715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E92CF-306C-4446-B9EB-DA010D238733}" type="datetime1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421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6EDC-F524-435E-BD20-02AF6AEC7FE9}" type="datetime1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664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B84A-82B3-4DA4-8FFC-6D1D66815D6D}" type="datetime1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850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932D1-3B78-4D6E-A1BC-E37E28F654E8}" type="datetime1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altLang="zh-CN" smtClean="0"/>
              <a:t>Confidential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113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00C40FB-339F-4BB1-934A-41EB18A2F269}" type="datetime1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altLang="zh-CN" smtClean="0"/>
              <a:t>Confidential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430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4928-B2E7-43FC-8420-BAA45A19CD7B}" type="datetime1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 smtClean="0"/>
              <a:t>Confidential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139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9755C26-266A-40D9-A116-EA8239EC7126}" type="datetime1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GB" altLang="zh-CN" smtClean="0"/>
              <a:t>Confidential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12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.gov.hk/tc/record/html/2017/09/20170924_110617.s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hkichdb.gov.hk/zht/item.html?b704f065-a1c4-48cd-adb9-51270740397c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hyperlink" Target="https://www.filmarchive.gov.hk/zh_TW/web/hkfa/pe-event-2021-ths-fs-film22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atc.com.hk/theatre2015/?a=doc&amp;id=95547" TargetMode="External"/><Relationship Id="rId5" Type="http://schemas.openxmlformats.org/officeDocument/2006/relationships/image" Target="../media/image39.png"/><Relationship Id="rId4" Type="http://schemas.openxmlformats.org/officeDocument/2006/relationships/hyperlink" Target="https://www.frenchmay.com/zht/events/%E6%A2%81%E7%A5%9D/)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news.gov.hk/chi/2019/04/20190404/20190404_130833_659.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policyaddress.gov.hk/2020/chi/p146.html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gov.cn/guoqing/index.htm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s://www.news.gov.hk/chi/2021/08/20210801/20210801_143531_869.html" TargetMode="External"/><Relationship Id="rId7" Type="http://schemas.openxmlformats.org/officeDocument/2006/relationships/hyperlink" Target="https://www.edb.gov.hk/tc/student-parents/ncs-students/about-ncs-students/index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s://www.had.gov.hk/rru/tc_chi/programmes/programmes_comm_sscem.html" TargetMode="External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hyperlink" Target="https://hkcscheer.net/hk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d.gov.hk/rru/tc_chi/programmes/programmes_dprh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info.gov.hk/gia/general/202106/18/P2021061800366.htm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hyperlink" Target="http://www.phoenix-exhibitions.com/zh/portfolio-item/%E3%80%8A%E6%B8%85%E6%98%8E%E4%B8%8A%E6%B2%B3%E5%9C%963-0%E3%80%8B%E6%95%B8%E7%A2%BC%E8%97%9D%E8%A1%93%E9%A6%99%E6%B8%AF%E5%B1%95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eritagemuseum.gov.hk/zh_TW/web/hm/exhibitions/data/exid252.html" TargetMode="External"/><Relationship Id="rId5" Type="http://schemas.openxmlformats.org/officeDocument/2006/relationships/image" Target="../media/image64.png"/><Relationship Id="rId4" Type="http://schemas.openxmlformats.org/officeDocument/2006/relationships/hyperlink" Target="https://www.e-dunhuang.com/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pV3gk8A_vgg&amp;t=14s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hyperlink" Target="https://www.hk.artsfestival.org/tc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renchmay.com/zht/%e9%a6%96%e9%a0%81/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www.hkiac.gov.hk/2021/tc/index.html" TargetMode="Externa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heritagemuseum.gov.hk/zh_TW/web/hm/exhibitions/data/exid262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www.heritagemuseum.gov.hk/documents/2199315/20766848/ExhibitionBooklet.pdf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discoverhongkong.com/tc/explore/dining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event.hktdc.com/fair/hkfoodexpo-tc/%E9%A6%99%E6%B8%AF%E8%B2%BF%E7%99%BC%E5%B1%80%E7%BE%8E%E9%A3%9F%E5%8D%9A%E8%A6%BD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>
            <a:extLst>
              <a:ext uri="{FF2B5EF4-FFF2-40B4-BE49-F238E27FC236}">
                <a16:creationId xmlns:a16="http://schemas.microsoft.com/office/drawing/2014/main" id="{582C6C78-8A52-4BBC-B587-7EA602DF0A82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95400" y="2780928"/>
            <a:ext cx="10873208" cy="302451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40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多元</a:t>
            </a:r>
            <a:r>
              <a:rPr lang="zh-TW" altLang="en-US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文化特徵對於香港社會的積極意義</a:t>
            </a:r>
            <a:r>
              <a:rPr lang="en-US" altLang="zh-TW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br>
              <a:rPr lang="en-US" altLang="zh-TW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推動文化的兼收並蓄；</a:t>
            </a:r>
            <a:r>
              <a:rPr lang="en-US" altLang="zh-TW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/>
            </a:r>
            <a:br>
              <a:rPr lang="en-US" altLang="zh-TW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有助文化創新與反思；</a:t>
            </a:r>
            <a:r>
              <a:rPr lang="en-US" altLang="zh-TW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/>
            </a:r>
            <a:br>
              <a:rPr lang="en-US" altLang="zh-TW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促進不同族裔融和共處；</a:t>
            </a:r>
            <a:r>
              <a:rPr lang="en-US" altLang="zh-TW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/>
            </a:r>
            <a:br>
              <a:rPr lang="en-US" altLang="zh-TW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培養植根中華文化而具世界視野的公民素養</a:t>
            </a:r>
            <a:endParaRPr lang="zh-CN" altLang="zh-CN" sz="40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263352" y="44624"/>
            <a:ext cx="6248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幼圆"/>
                <a:cs typeface="幼圆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幼圆"/>
                <a:cs typeface="幼圆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幼圆"/>
                <a:cs typeface="幼圆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幼圆"/>
                <a:cs typeface="幼圆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幼圆"/>
                <a:cs typeface="幼圆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幼圆"/>
                <a:cs typeface="幼圆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幼圆"/>
                <a:cs typeface="幼圆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幼圆"/>
                <a:cs typeface="幼圆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幼圆"/>
                <a:cs typeface="幼圆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zh-TW" altLang="en-US" sz="1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公民與社會發展科</a:t>
            </a:r>
            <a:endParaRPr lang="en-US" altLang="zh-TW" sz="2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主題</a:t>
            </a:r>
            <a:r>
              <a:rPr lang="en-US" altLang="zh-TW" sz="24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：「一國兩制」下的香港</a:t>
            </a:r>
            <a:endParaRPr lang="en-US" altLang="zh-TW" sz="2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2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課題：</a:t>
            </a:r>
            <a:r>
              <a:rPr lang="zh-CN" altLang="en-US" sz="2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sym typeface="Calibri" panose="020F0502020204030204" pitchFamily="34" charset="0"/>
              </a:rPr>
              <a:t>香港社會的多元</a:t>
            </a:r>
            <a:r>
              <a:rPr lang="zh-CN" altLang="en-US" sz="2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sym typeface="微软雅黑" panose="020B0503020204020204" pitchFamily="34" charset="-122"/>
              </a:rPr>
              <a:t>文化特徵</a:t>
            </a:r>
            <a:endParaRPr lang="en-US" altLang="zh-TW" sz="24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04881" y="5949280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2021</a:t>
            </a:r>
            <a:r>
              <a:rPr lang="zh-TW" altLang="en-US" sz="3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3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TW" altLang="en-US" sz="3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endParaRPr lang="en-US" sz="36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23792" y="1772816"/>
            <a:ext cx="27363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>
                <a:latin typeface="DFKai-SB" panose="03000509000000000000" pitchFamily="65" charset="-120"/>
                <a:ea typeface="DFKai-SB" panose="03000509000000000000" pitchFamily="65" charset="-120"/>
              </a:rPr>
              <a:t>學習重點</a:t>
            </a:r>
            <a:r>
              <a:rPr lang="en-US" altLang="zh-TW" sz="4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>
            <a:extLst>
              <a:ext uri="{FF2B5EF4-FFF2-40B4-BE49-F238E27FC236}">
                <a16:creationId xmlns:a16="http://schemas.microsoft.com/office/drawing/2014/main" id="{4BD74764-827E-44EE-8708-EDC65C1F9C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3034" y="1249709"/>
            <a:ext cx="10657184" cy="242120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30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散落在各處的百年建築，相互映襯，有如一座座建築博物館，</a:t>
            </a:r>
            <a:r>
              <a:rPr lang="zh-CN" altLang="en-US" sz="30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印證香港</a:t>
            </a:r>
            <a:r>
              <a:rPr lang="zh-CN" altLang="en-US" sz="30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的豐富與多元</a:t>
            </a:r>
            <a:r>
              <a:rPr lang="zh-CN" altLang="en-US" sz="30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r>
              <a:rPr lang="zh-CN" altLang="en-US" sz="30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早期</a:t>
            </a:r>
            <a:r>
              <a:rPr lang="zh-CN" altLang="en-US" sz="3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的圍村、</a:t>
            </a:r>
            <a:r>
              <a:rPr lang="zh-CN" altLang="en-US" sz="30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祠堂</a:t>
            </a:r>
            <a:r>
              <a:rPr lang="zh-TW" altLang="en-US" sz="30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呈現</a:t>
            </a:r>
            <a:r>
              <a:rPr lang="zh-CN" altLang="en-US" sz="3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嶺南等地的建築風格；戰前廣州式的騎樓</a:t>
            </a:r>
            <a:r>
              <a:rPr lang="zh-CN" altLang="en-US" sz="30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建築保留</a:t>
            </a:r>
            <a:r>
              <a:rPr lang="zh-CN" altLang="en-US" sz="3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了傳統的中式特色，又糅合了西式元素。</a:t>
            </a:r>
          </a:p>
          <a:p>
            <a:pPr marL="0" indent="0">
              <a:lnSpc>
                <a:spcPct val="120000"/>
              </a:lnSpc>
              <a:buNone/>
            </a:pPr>
            <a:endParaRPr lang="zh-CN" altLang="zh-CN" sz="3000" dirty="0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03430" name="灯片编号占位符 1">
            <a:extLst>
              <a:ext uri="{FF2B5EF4-FFF2-40B4-BE49-F238E27FC236}">
                <a16:creationId xmlns:a16="http://schemas.microsoft.com/office/drawing/2014/main" id="{689B0822-B53B-49D0-B321-8BE4E39869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860574" y="6381328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  <a:buNone/>
              <a:defRPr/>
            </a:pPr>
            <a:fld id="{48658B39-2190-4978-802C-4BEC568AE487}" type="slidenum">
              <a:rPr lang="en-US" altLang="zh-CN" sz="1600"/>
              <a:pPr defTabSz="914400">
                <a:spcBef>
                  <a:spcPct val="0"/>
                </a:spcBef>
                <a:buNone/>
                <a:defRPr/>
              </a:pPr>
              <a:t>10</a:t>
            </a:fld>
            <a:endParaRPr lang="en-US" altLang="zh-CN" sz="1600" dirty="0"/>
          </a:p>
        </p:txBody>
      </p:sp>
      <p:sp>
        <p:nvSpPr>
          <p:cNvPr id="103427" name="文本框 6">
            <a:extLst>
              <a:ext uri="{FF2B5EF4-FFF2-40B4-BE49-F238E27FC236}">
                <a16:creationId xmlns:a16="http://schemas.microsoft.com/office/drawing/2014/main" id="{096D8BC1-5414-4889-A5BE-113CBE869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8199" y="3277793"/>
            <a:ext cx="2558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  <a:buNone/>
              <a:defRPr/>
            </a:pPr>
            <a:endParaRPr lang="zh-CN" altLang="en-US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D10C0DD-A036-44B3-86E3-C0106F7CF4A7}"/>
              </a:ext>
            </a:extLst>
          </p:cNvPr>
          <p:cNvSpPr txBox="1"/>
          <p:nvPr/>
        </p:nvSpPr>
        <p:spPr>
          <a:xfrm>
            <a:off x="3247143" y="223194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Bef>
                <a:spcPct val="20000"/>
              </a:spcBef>
              <a:tabLst>
                <a:tab pos="342900" algn="l"/>
              </a:tabLst>
              <a:defRPr/>
            </a:pPr>
            <a:r>
              <a:rPr lang="zh-CN" altLang="en-US" sz="4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風格多樣的建築</a:t>
            </a:r>
            <a:endParaRPr lang="en-US" altLang="zh-CN" sz="4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1464" y="3796005"/>
            <a:ext cx="9355414" cy="3016210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舉隅</a:t>
            </a:r>
            <a:r>
              <a:rPr lang="en-US" altLang="zh-TW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: </a:t>
            </a:r>
          </a:p>
          <a:p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藍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屋以磚木結構為主，為現時香港僅存有陽台的唐</a:t>
            </a: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樓。</a:t>
            </a:r>
            <a:endParaRPr lang="en-US" altLang="zh-TW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*	</a:t>
            </a:r>
            <a:r>
              <a:rPr lang="zh-TW" altLang="en-US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地址</a:t>
            </a:r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zh-TW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灣仔石水渠街</a:t>
            </a:r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72, 72</a:t>
            </a:r>
            <a:r>
              <a:rPr 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A, 74, 74A</a:t>
            </a:r>
            <a:r>
              <a:rPr lang="zh-TW" altLang="en-US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號</a:t>
            </a:r>
            <a:endParaRPr lang="zh-TW" altLang="en-US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*</a:t>
            </a:r>
            <a:r>
              <a:rPr 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總樓面面積</a:t>
            </a:r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zh-TW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約</a:t>
            </a:r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1,035</a:t>
            </a:r>
            <a:r>
              <a:rPr lang="zh-TW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平方米</a:t>
            </a:r>
          </a:p>
          <a:p>
            <a:r>
              <a:rPr lang="zh-TW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*	</a:t>
            </a:r>
            <a:r>
              <a:rPr lang="zh-TW" altLang="en-US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建成</a:t>
            </a:r>
            <a:r>
              <a:rPr lang="zh-TW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年份</a:t>
            </a:r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en-US" altLang="zh-TW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1923-1925</a:t>
            </a:r>
            <a:endParaRPr lang="en-US" altLang="zh-TW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*	</a:t>
            </a:r>
            <a:r>
              <a:rPr lang="zh-TW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評級</a:t>
            </a:r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zh-TW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一級</a:t>
            </a:r>
            <a:endParaRPr lang="en-US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14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4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14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發展局文物</a:t>
            </a:r>
            <a:r>
              <a:rPr lang="zh-TW" altLang="en-US" sz="14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保育專員辦事處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https://www.heritage.gov.hk/tc/revitalisation-scheme/batch-ii-of-revitalisation-scheme/virtual-tour-on-batch-ii-historic-buildings/the-blue-house-cluster/index.html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strike="sngStrik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4076702"/>
            <a:ext cx="2304256" cy="189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9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945B05B-E604-4005-8AEA-5A3FDE0F67DC}"/>
              </a:ext>
            </a:extLst>
          </p:cNvPr>
          <p:cNvSpPr txBox="1"/>
          <p:nvPr/>
        </p:nvSpPr>
        <p:spPr>
          <a:xfrm>
            <a:off x="635874" y="1938893"/>
            <a:ext cx="4524022" cy="3775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zh-CN" altLang="en-US" sz="3600" dirty="0">
                <a:latin typeface="DFKai-SB" panose="03000509000000000000" pitchFamily="65" charset="-120"/>
                <a:ea typeface="DFKai-SB" panose="03000509000000000000" pitchFamily="65" charset="-120"/>
              </a:rPr>
              <a:t>景賢</a:t>
            </a:r>
            <a:r>
              <a:rPr lang="zh-TW" altLang="en-US" sz="3600" dirty="0">
                <a:latin typeface="DFKai-SB" panose="03000509000000000000" pitchFamily="65" charset="-120"/>
                <a:ea typeface="DFKai-SB" panose="03000509000000000000" pitchFamily="65" charset="-120"/>
              </a:rPr>
              <a:t>里</a:t>
            </a:r>
            <a:r>
              <a:rPr lang="zh-CN" altLang="en-US" sz="3600" dirty="0">
                <a:latin typeface="DFKai-SB" panose="03000509000000000000" pitchFamily="65" charset="-120"/>
                <a:ea typeface="DFKai-SB" panose="03000509000000000000" pitchFamily="65" charset="-120"/>
              </a:rPr>
              <a:t>原名</a:t>
            </a:r>
            <a:r>
              <a:rPr lang="zh-HK" altLang="en-US" sz="3600" dirty="0">
                <a:latin typeface="DFKai-SB" panose="03000509000000000000" pitchFamily="65" charset="-120"/>
                <a:ea typeface="DFKai-SB" panose="03000509000000000000" pitchFamily="65" charset="-120"/>
              </a:rPr>
              <a:t>「</a:t>
            </a:r>
            <a:r>
              <a:rPr lang="zh-CN" altLang="en-US" sz="36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禧廬</a:t>
            </a:r>
            <a:r>
              <a:rPr lang="zh-HK" altLang="en-US" sz="3600" dirty="0">
                <a:latin typeface="DFKai-SB" panose="03000509000000000000" pitchFamily="65" charset="-120"/>
                <a:ea typeface="DFKai-SB" panose="03000509000000000000" pitchFamily="65" charset="-120"/>
              </a:rPr>
              <a:t>」</a:t>
            </a:r>
            <a:r>
              <a:rPr lang="zh-CN" altLang="en-US" sz="36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，興建</a:t>
            </a:r>
            <a:r>
              <a:rPr lang="zh-CN" altLang="en-US" sz="3600" dirty="0">
                <a:solidFill>
                  <a:prstClr val="black"/>
                </a:solidFill>
                <a:ea typeface="DFKai-SB" panose="03000509000000000000" pitchFamily="65" charset="-120"/>
              </a:rPr>
              <a:t>於</a:t>
            </a: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1937</a:t>
            </a:r>
            <a:r>
              <a:rPr lang="zh-CN" altLang="en-US" sz="3600" dirty="0">
                <a:solidFill>
                  <a:prstClr val="black"/>
                </a:solidFill>
                <a:ea typeface="DFKai-SB" panose="03000509000000000000" pitchFamily="65" charset="-120"/>
              </a:rPr>
              <a:t>年。這幢歷史大宅既具有豐富而細緻的中式建築特色，又在結構、用料和設計上</a:t>
            </a:r>
            <a:r>
              <a:rPr lang="zh-CN" altLang="en-US" sz="36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糅合了西方建築風格。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C20E7B9-7EA3-4C5F-87C0-8B1F371FF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512" y="6282582"/>
            <a:ext cx="984019" cy="365125"/>
          </a:xfrm>
        </p:spPr>
        <p:txBody>
          <a:bodyPr/>
          <a:lstStyle/>
          <a:p>
            <a:fld id="{0C913308-F349-4B6D-A68A-DD1791B4A57B}" type="slidenum">
              <a:rPr lang="zh-CN" altLang="en-US" sz="1600">
                <a:solidFill>
                  <a:schemeClr val="tx1"/>
                </a:solidFill>
              </a:rPr>
              <a:t>11</a:t>
            </a:fld>
            <a:endParaRPr lang="zh-CN" altLang="en-US" sz="16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98" y="1757688"/>
            <a:ext cx="2746837" cy="3662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527" y="1757688"/>
            <a:ext cx="2758614" cy="367815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575965" y="5456252"/>
            <a:ext cx="3600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景賢</a:t>
            </a:r>
            <a:r>
              <a:rPr lang="zh-TW" altLang="en-US" sz="24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里位於香港</a:t>
            </a:r>
            <a:r>
              <a:rPr lang="zh-TW" altLang="en-US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島半山區</a:t>
            </a:r>
            <a:endParaRPr lang="en-US" sz="2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57295" y="5815938"/>
            <a:ext cx="2037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14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相片是教材開發者拍攝</a:t>
            </a:r>
            <a:endParaRPr lang="en-US" sz="1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336" y="18864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參考資料</a:t>
            </a:r>
            <a:endParaRPr lang="en-US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15880" y="583388"/>
            <a:ext cx="18774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latin typeface="DFKai-SB" panose="03000509000000000000" pitchFamily="65" charset="-120"/>
                <a:ea typeface="DFKai-SB" panose="03000509000000000000" pitchFamily="65" charset="-120"/>
              </a:rPr>
              <a:t>景賢</a:t>
            </a:r>
            <a:r>
              <a:rPr lang="zh-TW" altLang="en-US" sz="4400" dirty="0">
                <a:latin typeface="DFKai-SB" panose="03000509000000000000" pitchFamily="65" charset="-120"/>
                <a:ea typeface="DFKai-SB" panose="03000509000000000000" pitchFamily="65" charset="-120"/>
              </a:rPr>
              <a:t>里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2786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文本框 10">
            <a:extLst>
              <a:ext uri="{FF2B5EF4-FFF2-40B4-BE49-F238E27FC236}">
                <a16:creationId xmlns:a16="http://schemas.microsoft.com/office/drawing/2014/main" id="{9703D5D3-D9AC-4F6F-AED9-DAE9E8829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616" y="424374"/>
            <a:ext cx="6379096" cy="566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zh-CN" altLang="en-US" sz="44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香港茶具文物館</a:t>
            </a:r>
          </a:p>
        </p:txBody>
      </p:sp>
      <p:sp>
        <p:nvSpPr>
          <p:cNvPr id="105477" name="文本框 7">
            <a:extLst>
              <a:ext uri="{FF2B5EF4-FFF2-40B4-BE49-F238E27FC236}">
                <a16:creationId xmlns:a16="http://schemas.microsoft.com/office/drawing/2014/main" id="{617EA372-DEA2-4690-89AF-8105C7C9D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726" y="5085184"/>
            <a:ext cx="8352928" cy="11555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defTabSz="914400">
              <a:buNone/>
              <a:defRPr/>
            </a:pPr>
            <a:r>
              <a:rPr lang="zh-CN" altLang="en-US" sz="2400" b="1" dirty="0">
                <a:latin typeface="+mn-lt"/>
                <a:ea typeface="DFKai-SB" panose="03000509000000000000" pitchFamily="65" charset="-120"/>
              </a:rPr>
              <a:t>茶具博物館位於港島香港公園，是一所</a:t>
            </a:r>
            <a:r>
              <a:rPr lang="zh-CN" altLang="en-US" sz="24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1846</a:t>
            </a:r>
            <a:r>
              <a:rPr lang="zh-CN" altLang="en-US" sz="2400" b="1" dirty="0">
                <a:latin typeface="+mn-lt"/>
                <a:ea typeface="DFKai-SB" panose="03000509000000000000" pitchFamily="65" charset="-120"/>
              </a:rPr>
              <a:t>年建成</a:t>
            </a:r>
            <a:r>
              <a:rPr lang="zh-TW" altLang="en-US" sz="2400" b="1" dirty="0">
                <a:latin typeface="+mn-lt"/>
                <a:ea typeface="DFKai-SB" panose="03000509000000000000" pitchFamily="65" charset="-120"/>
              </a:rPr>
              <a:t>的前英</a:t>
            </a:r>
            <a:r>
              <a:rPr lang="zh-TW" altLang="en-US" sz="2400" b="1" dirty="0" smtClean="0">
                <a:latin typeface="+mn-lt"/>
                <a:ea typeface="DFKai-SB" panose="03000509000000000000" pitchFamily="65" charset="-120"/>
              </a:rPr>
              <a:t>軍三軍總司令</a:t>
            </a:r>
            <a:r>
              <a:rPr lang="zh-TW" altLang="en-US" sz="2400" b="1" dirty="0">
                <a:latin typeface="+mn-lt"/>
                <a:ea typeface="DFKai-SB" panose="03000509000000000000" pitchFamily="65" charset="-120"/>
              </a:rPr>
              <a:t>官邸</a:t>
            </a:r>
            <a:r>
              <a:rPr lang="zh-CN" altLang="en-US" sz="2400" b="1" dirty="0">
                <a:latin typeface="+mn-lt"/>
                <a:ea typeface="DFKai-SB" panose="03000509000000000000" pitchFamily="65" charset="-120"/>
              </a:rPr>
              <a:t>，</a:t>
            </a:r>
            <a:r>
              <a:rPr lang="zh-TW" altLang="en-US" sz="2400" b="1" dirty="0">
                <a:latin typeface="+mn-lt"/>
                <a:ea typeface="DFKai-SB" panose="03000509000000000000" pitchFamily="65" charset="-120"/>
              </a:rPr>
              <a:t>屬希臘復興式風格的西式建築</a:t>
            </a:r>
            <a:r>
              <a:rPr lang="zh-CN" altLang="en-US" sz="2400" b="1" dirty="0">
                <a:latin typeface="+mn-lt"/>
                <a:ea typeface="DFKai-SB" panose="03000509000000000000" pitchFamily="65" charset="-120"/>
              </a:rPr>
              <a:t>。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1242639"/>
            <a:ext cx="4788024" cy="3591018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8400256" y="4492921"/>
            <a:ext cx="91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金鐘</a:t>
            </a:r>
            <a:endParaRPr lang="en-US" sz="2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7848" y="6366371"/>
            <a:ext cx="2037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14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相片是教材開發者拍攝</a:t>
            </a:r>
            <a:endParaRPr lang="en-US" sz="1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3C20E7B9-7EA3-4C5F-87C0-8B1F371FFE6F}"/>
              </a:ext>
            </a:extLst>
          </p:cNvPr>
          <p:cNvSpPr txBox="1">
            <a:spLocks/>
          </p:cNvSpPr>
          <p:nvPr/>
        </p:nvSpPr>
        <p:spPr>
          <a:xfrm>
            <a:off x="10776520" y="6387500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z="1600">
                <a:solidFill>
                  <a:schemeClr val="tx1"/>
                </a:solidFill>
              </a:rPr>
              <a:pPr/>
              <a:t>12</a:t>
            </a:fld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9376" y="54868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參考資料</a:t>
            </a:r>
            <a:endParaRPr lang="en-US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04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AD7D9154-7D84-43C9-96C4-3891EBFE3D21}"/>
              </a:ext>
            </a:extLst>
          </p:cNvPr>
          <p:cNvSpPr txBox="1"/>
          <p:nvPr/>
        </p:nvSpPr>
        <p:spPr>
          <a:xfrm>
            <a:off x="4367808" y="549392"/>
            <a:ext cx="280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宗教建築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D59A75-9AF8-4973-986C-8307BB85EFAE}"/>
              </a:ext>
            </a:extLst>
          </p:cNvPr>
          <p:cNvSpPr txBox="1"/>
          <p:nvPr/>
        </p:nvSpPr>
        <p:spPr>
          <a:xfrm>
            <a:off x="2165411" y="531295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車公廟</a:t>
            </a:r>
            <a:endParaRPr lang="zh-CN" altLang="en-US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224AD44-C7F8-4A7B-8B2E-920DB0C3649E}"/>
              </a:ext>
            </a:extLst>
          </p:cNvPr>
          <p:cNvSpPr txBox="1"/>
          <p:nvPr/>
        </p:nvSpPr>
        <p:spPr>
          <a:xfrm>
            <a:off x="7968208" y="525362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黃大仙祠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9A1623-306E-4061-9466-3EC8DAD96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zh-CN" alt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8" y="2204864"/>
            <a:ext cx="3851751" cy="28888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16" y="2132875"/>
            <a:ext cx="2223879" cy="29651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282" y="2132875"/>
            <a:ext cx="4361584" cy="2931921"/>
          </a:xfrm>
          <a:prstGeom prst="rect">
            <a:avLst/>
          </a:prstGeom>
        </p:spPr>
      </p:pic>
      <p:sp>
        <p:nvSpPr>
          <p:cNvPr id="14" name="文本框 2">
            <a:extLst>
              <a:ext uri="{FF2B5EF4-FFF2-40B4-BE49-F238E27FC236}">
                <a16:creationId xmlns:a16="http://schemas.microsoft.com/office/drawing/2014/main" id="{0224AD44-C7F8-4A7B-8B2E-920DB0C3649E}"/>
              </a:ext>
            </a:extLst>
          </p:cNvPr>
          <p:cNvSpPr txBox="1"/>
          <p:nvPr/>
        </p:nvSpPr>
        <p:spPr>
          <a:xfrm>
            <a:off x="4799856" y="533303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洪聖古廟</a:t>
            </a:r>
            <a:endParaRPr lang="zh-CN" altLang="en-US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042574" y="5312953"/>
            <a:ext cx="91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沙田</a:t>
            </a:r>
            <a:endParaRPr lang="en-US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920885" y="5312953"/>
            <a:ext cx="91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灣仔</a:t>
            </a:r>
            <a:endParaRPr lang="en-US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985087" y="5253629"/>
            <a:ext cx="91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黃大仙</a:t>
            </a:r>
            <a:endParaRPr lang="en-US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67808" y="5912585"/>
            <a:ext cx="229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16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相片是教材開發者拍攝</a:t>
            </a:r>
            <a:endParaRPr lang="en-US" sz="16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004" y="116632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參考資料</a:t>
            </a:r>
            <a:endParaRPr lang="en-US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863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>
            <a:extLst>
              <a:ext uri="{FF2B5EF4-FFF2-40B4-BE49-F238E27FC236}">
                <a16:creationId xmlns:a16="http://schemas.microsoft.com/office/drawing/2014/main" id="{C8C900DB-BFD7-4C3A-8F74-B1FD4103D9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5400" y="1988840"/>
            <a:ext cx="4896544" cy="417646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C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聖約翰座堂坐落於香港最繁華、最現代的中環，是香港聖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公會</a:t>
            </a:r>
            <a:r>
              <a:rPr lang="zh-TW" alt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香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港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島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教區</a:t>
            </a:r>
            <a:r>
              <a:rPr lang="zh-TW" alt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之母堂兼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主教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座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堂。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1847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年奠基，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1849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年落成，為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香港</a:t>
            </a:r>
            <a:r>
              <a:rPr lang="zh-TW" alt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現存歷史最悠久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的西式</a:t>
            </a:r>
            <a:r>
              <a:rPr lang="zh-TW" alt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基督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教會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建築物。</a:t>
            </a:r>
            <a:endParaRPr lang="zh-CN" altLang="zh-CN" sz="3200" dirty="0">
              <a:solidFill>
                <a:schemeClr val="tx1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4059009" cy="3044257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414259" y="5113763"/>
            <a:ext cx="1768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DFKai-SB" panose="03000509000000000000" pitchFamily="65" charset="-120"/>
                <a:ea typeface="DFKai-SB" panose="03000509000000000000" pitchFamily="65" charset="-120"/>
              </a:rPr>
              <a:t>中環花園道</a:t>
            </a:r>
            <a:endParaRPr lang="en-US" sz="2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79724" y="5980638"/>
            <a:ext cx="2037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14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相片是教材開發者拍攝</a:t>
            </a:r>
            <a:endParaRPr lang="en-US" sz="1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3C20E7B9-7EA3-4C5F-87C0-8B1F371FFE6F}"/>
              </a:ext>
            </a:extLst>
          </p:cNvPr>
          <p:cNvSpPr txBox="1">
            <a:spLocks/>
          </p:cNvSpPr>
          <p:nvPr/>
        </p:nvSpPr>
        <p:spPr>
          <a:xfrm>
            <a:off x="10776520" y="636899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z="1600">
                <a:solidFill>
                  <a:schemeClr val="tx1"/>
                </a:solidFill>
              </a:rPr>
              <a:pPr/>
              <a:t>14</a:t>
            </a:fld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06969" y="938678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ea typeface="DFKai-SB" panose="03000509000000000000" pitchFamily="65" charset="-120"/>
                <a:cs typeface="Times New Roman" panose="02020603050405020304" pitchFamily="18" charset="0"/>
              </a:rPr>
              <a:t>聖約翰座堂</a:t>
            </a:r>
            <a:endParaRPr lang="en-US" sz="4400" dirty="0"/>
          </a:p>
        </p:txBody>
      </p:sp>
      <p:sp>
        <p:nvSpPr>
          <p:cNvPr id="11" name="Rectangle 10"/>
          <p:cNvSpPr/>
          <p:nvPr/>
        </p:nvSpPr>
        <p:spPr>
          <a:xfrm>
            <a:off x="335360" y="230792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參考資料</a:t>
            </a:r>
            <a:endParaRPr lang="en-US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129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灯片编号占位符 1">
            <a:extLst>
              <a:ext uri="{FF2B5EF4-FFF2-40B4-BE49-F238E27FC236}">
                <a16:creationId xmlns:a16="http://schemas.microsoft.com/office/drawing/2014/main" id="{02485D3B-8A23-48B1-BB1A-78E9F65FF2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60496" y="6133947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  <a:buNone/>
              <a:defRPr/>
            </a:pPr>
            <a:fld id="{1F612E13-DB47-4466-AEC7-720FA86D30EF}" type="slidenum">
              <a:rPr lang="en-US" altLang="zh-CN" sz="1600"/>
              <a:pPr defTabSz="914400">
                <a:spcBef>
                  <a:spcPct val="0"/>
                </a:spcBef>
                <a:buNone/>
                <a:defRPr/>
              </a:pPr>
              <a:t>15</a:t>
            </a:fld>
            <a:endParaRPr lang="en-US" altLang="zh-CN" sz="1600" dirty="0"/>
          </a:p>
        </p:txBody>
      </p:sp>
      <p:sp>
        <p:nvSpPr>
          <p:cNvPr id="107527" name="Rectangle 3">
            <a:extLst>
              <a:ext uri="{FF2B5EF4-FFF2-40B4-BE49-F238E27FC236}">
                <a16:creationId xmlns:a16="http://schemas.microsoft.com/office/drawing/2014/main" id="{2AD3273F-B4DA-4AA9-86DB-450CD2E39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888" y="1691573"/>
            <a:ext cx="6062946" cy="404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defTabSz="685800">
              <a:spcBef>
                <a:spcPts val="750"/>
              </a:spcBef>
              <a:buNone/>
              <a:defRPr/>
            </a:pPr>
            <a:r>
              <a:rPr lang="zh-CN" altLang="zh-CN" dirty="0" smtClean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香港</a:t>
            </a: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重視中華節慶傳統</a:t>
            </a:r>
            <a:r>
              <a:rPr lang="zh-CN" altLang="zh-CN" dirty="0" smtClean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，</a:t>
            </a: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農曆新年是香港人重視傳統節日之一。</a:t>
            </a:r>
            <a:endParaRPr lang="en-US" altLang="zh-TW" dirty="0" smtClean="0">
              <a:latin typeface="DFKai-SB" panose="03000509000000000000" pitchFamily="65" charset="-120"/>
              <a:ea typeface="DFKai-SB" panose="03000509000000000000" pitchFamily="65" charset="-120"/>
              <a:cs typeface="宋体" panose="02010600030101010101" pitchFamily="2" charset="-122"/>
            </a:endParaRPr>
          </a:p>
          <a:p>
            <a:pPr algn="just" defTabSz="685800">
              <a:spcBef>
                <a:spcPts val="750"/>
              </a:spcBef>
              <a:buNone/>
              <a:defRPr/>
            </a:pPr>
            <a:r>
              <a:rPr lang="zh-CN" altLang="zh-CN" dirty="0" smtClean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紅包</a:t>
            </a:r>
            <a:r>
              <a:rPr lang="zh-CN" altLang="zh-CN" dirty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稱作</a:t>
            </a: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「</a:t>
            </a:r>
            <a:r>
              <a:rPr lang="zh-CN" altLang="zh-CN" dirty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利是</a:t>
            </a: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」</a:t>
            </a:r>
            <a:r>
              <a:rPr lang="zh-CN" altLang="zh-CN" dirty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，紅包袋稱作</a:t>
            </a: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「</a:t>
            </a:r>
            <a:r>
              <a:rPr lang="zh-CN" altLang="zh-CN" dirty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利是</a:t>
            </a: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封」</a:t>
            </a:r>
            <a:r>
              <a:rPr lang="zh-CN" altLang="zh-CN" dirty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，</a:t>
            </a: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派</a:t>
            </a:r>
            <a:r>
              <a:rPr lang="zh-CN" altLang="zh-CN" dirty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發紅包稱作</a:t>
            </a: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「</a:t>
            </a:r>
            <a:r>
              <a:rPr lang="zh-CN" altLang="zh-CN" dirty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派利是</a:t>
            </a:r>
            <a:r>
              <a:rPr lang="zh-CN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」</a:t>
            </a:r>
            <a:r>
              <a:rPr lang="zh-CN" altLang="zh-CN" dirty="0" smtClean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。過年</a:t>
            </a:r>
            <a:r>
              <a:rPr lang="zh-CN" altLang="zh-CN" dirty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期間，由長輩</a:t>
            </a: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派</a:t>
            </a:r>
            <a:r>
              <a:rPr lang="zh-CN" altLang="zh-CN" dirty="0"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紅包給晚輩，象徵在新的一年，帶來祝福與好運。</a:t>
            </a:r>
            <a:endParaRPr lang="zh-CN" altLang="zh-CN" dirty="0"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55C255C-8110-44B7-9A64-B3D385999862}"/>
              </a:ext>
            </a:extLst>
          </p:cNvPr>
          <p:cNvSpPr txBox="1"/>
          <p:nvPr/>
        </p:nvSpPr>
        <p:spPr>
          <a:xfrm>
            <a:off x="4511824" y="540794"/>
            <a:ext cx="31540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zh-CN" altLang="en-US" sz="44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派</a:t>
            </a:r>
            <a:r>
              <a:rPr lang="zh-CN" altLang="en-US" sz="4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「</a:t>
            </a:r>
            <a:r>
              <a:rPr lang="zh-CN" altLang="zh-CN" sz="44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利是</a:t>
            </a:r>
            <a:r>
              <a:rPr lang="zh-CN" altLang="en-US" sz="4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」</a:t>
            </a:r>
            <a:endParaRPr lang="zh-CN" altLang="en-US" sz="4400" b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691573"/>
            <a:ext cx="3240360" cy="43204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72775" y="6024059"/>
            <a:ext cx="2037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14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相片是教材開發者拍攝</a:t>
            </a:r>
            <a:endParaRPr lang="en-US" sz="1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360" y="186851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參考資料</a:t>
            </a:r>
            <a:endParaRPr lang="en-US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714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3">
            <a:extLst>
              <a:ext uri="{FF2B5EF4-FFF2-40B4-BE49-F238E27FC236}">
                <a16:creationId xmlns:a16="http://schemas.microsoft.com/office/drawing/2014/main" id="{2BB2E499-35E7-4C30-8C85-7373C9F631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00630" y="1844824"/>
            <a:ext cx="6768752" cy="424847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zh-CN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盆菜是香港傳統的新年食物。 </a:t>
            </a:r>
            <a:endParaRPr lang="en-US" altLang="zh-CN" sz="32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just">
              <a:buNone/>
            </a:pPr>
            <a:r>
              <a:rPr lang="zh-CN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相傳最早源自宋朝，是以盆狀容器盛裝烹煮而成的總匯菜色，內以各色食材層層堆放燉煮，象徵闔家團圓、滿堂吉慶的寓意。過年吃盆菜，求的是</a:t>
            </a:r>
            <a:r>
              <a:rPr lang="zh-CN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「</a:t>
            </a:r>
            <a:r>
              <a:rPr lang="zh-CN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盆滿缽滿</a:t>
            </a:r>
            <a:r>
              <a:rPr lang="zh-CN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宋体" panose="02010600030101010101" pitchFamily="2" charset="-122"/>
              </a:rPr>
              <a:t>」</a:t>
            </a:r>
            <a:r>
              <a:rPr lang="zh-CN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的好意頭。而盆菜更大的意義在於一家人圍坐在一起分享同一盤菜，團圓熱鬧。</a:t>
            </a:r>
            <a:endParaRPr lang="en-US" altLang="zh-CN" sz="32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08549" name="灯片编号占位符 1">
            <a:extLst>
              <a:ext uri="{FF2B5EF4-FFF2-40B4-BE49-F238E27FC236}">
                <a16:creationId xmlns:a16="http://schemas.microsoft.com/office/drawing/2014/main" id="{94784D21-8F27-4B43-9734-8EE0204092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920536" y="6345144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  <a:buNone/>
              <a:defRPr/>
            </a:pPr>
            <a:fld id="{90F8B831-340A-48B3-9BEE-2A78D3BEB163}" type="slidenum">
              <a:rPr lang="en-US" altLang="zh-CN" sz="1600"/>
              <a:pPr defTabSz="914400">
                <a:spcBef>
                  <a:spcPct val="0"/>
                </a:spcBef>
                <a:buNone/>
                <a:defRPr/>
              </a:pPr>
              <a:t>16</a:t>
            </a:fld>
            <a:endParaRPr lang="en-US" altLang="zh-CN" sz="16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769EF3F-91C4-4CFE-83E1-75D5ABD2FA44}"/>
              </a:ext>
            </a:extLst>
          </p:cNvPr>
          <p:cNvSpPr txBox="1"/>
          <p:nvPr/>
        </p:nvSpPr>
        <p:spPr>
          <a:xfrm>
            <a:off x="4806993" y="571326"/>
            <a:ext cx="25780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zh-CN" altLang="en-US" sz="4400" b="1" dirty="0" smtClean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吃盆</a:t>
            </a:r>
            <a:r>
              <a:rPr lang="zh-CN" altLang="en-US" sz="44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菜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276872"/>
            <a:ext cx="3052492" cy="30524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1424" y="5329364"/>
            <a:ext cx="2037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14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相片是教材開發者拍攝</a:t>
            </a:r>
            <a:endParaRPr lang="en-US" sz="1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3352" y="217383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參考資料</a:t>
            </a:r>
            <a:endParaRPr lang="en-US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369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文本框 11">
            <a:extLst>
              <a:ext uri="{FF2B5EF4-FFF2-40B4-BE49-F238E27FC236}">
                <a16:creationId xmlns:a16="http://schemas.microsoft.com/office/drawing/2014/main" id="{77E54335-C1A3-4980-BC2F-37C6DE712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928032"/>
            <a:ext cx="38981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TW" altLang="en-US" sz="4400" dirty="0">
                <a:latin typeface="DFKai-SB" panose="03000509000000000000" pitchFamily="65" charset="-120"/>
                <a:ea typeface="DFKai-SB" panose="03000509000000000000" pitchFamily="65" charset="-120"/>
              </a:rPr>
              <a:t>車公誕</a:t>
            </a:r>
            <a:endParaRPr lang="zh-CN" altLang="en-US" sz="4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宋体" panose="02010600030101010101" pitchFamily="2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C20E7B9-7EA3-4C5F-87C0-8B1F371FFE6F}"/>
              </a:ext>
            </a:extLst>
          </p:cNvPr>
          <p:cNvSpPr txBox="1">
            <a:spLocks/>
          </p:cNvSpPr>
          <p:nvPr/>
        </p:nvSpPr>
        <p:spPr>
          <a:xfrm>
            <a:off x="10056441" y="6381329"/>
            <a:ext cx="50405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z="1600"/>
              <a:pPr/>
              <a:t>17</a:t>
            </a:fld>
            <a:endParaRPr lang="zh-CN" alt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695399" y="1988840"/>
            <a:ext cx="6300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每年農曆</a:t>
            </a:r>
            <a:r>
              <a:rPr lang="zh-TW" altLang="en-US" sz="32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年初二的</a:t>
            </a:r>
            <a:r>
              <a:rPr lang="zh-TW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車公誕會有不少善信</a:t>
            </a:r>
            <a:r>
              <a:rPr lang="zh-TW" altLang="en-US" sz="32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到廟裡拜拜，</a:t>
            </a:r>
            <a:r>
              <a:rPr lang="zh-TW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不過一般會在農曆年初三人潮最</a:t>
            </a:r>
            <a:r>
              <a:rPr lang="zh-TW" altLang="en-US" sz="32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洶湧。這</a:t>
            </a:r>
            <a:r>
              <a:rPr lang="zh-TW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一天俗稱「赤口」，相傳容易有口舌之爭，不宜拜年，所以很多香港市民都愛到車公廟打卡，拜拜祈福、轉轉銅風車，祈求來年好運</a:t>
            </a:r>
            <a:r>
              <a:rPr lang="zh-TW" altLang="en-US" sz="32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197" y="2204864"/>
            <a:ext cx="4561443" cy="25620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3392" y="5643282"/>
            <a:ext cx="10153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來源</a:t>
            </a:r>
            <a:r>
              <a:rPr lang="en-US" altLang="zh-TW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zh-TW" altLang="en-US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香港旅遊發展</a:t>
            </a:r>
            <a:r>
              <a:rPr lang="zh-TW" alt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局</a:t>
            </a:r>
            <a:r>
              <a:rPr lang="en-US" altLang="zh-TW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https</a:t>
            </a:r>
            <a:r>
              <a:rPr lang="en-US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://</a:t>
            </a:r>
            <a:r>
              <a:rPr 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www.discoverhongkong.com/tc/explore/culture/find-your-zen-in-the-best-temples-in-hong-kong.html</a:t>
            </a:r>
            <a:r>
              <a:rPr lang="en-US" altLang="zh-TW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sz="14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3352" y="220186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參考資料</a:t>
            </a:r>
            <a:endParaRPr lang="en-US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514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>
            <a:extLst>
              <a:ext uri="{FF2B5EF4-FFF2-40B4-BE49-F238E27FC236}">
                <a16:creationId xmlns:a16="http://schemas.microsoft.com/office/drawing/2014/main" id="{AA9CB47D-DB74-4BE2-AB77-860DC91CCC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7368" y="1556792"/>
            <a:ext cx="7920880" cy="4968552"/>
          </a:xfr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/>
          <a:p>
            <a:pPr marL="0" indent="0" algn="just">
              <a:lnSpc>
                <a:spcPct val="120000"/>
              </a:lnSpc>
              <a:buNone/>
              <a:defRPr/>
            </a:pPr>
            <a:r>
              <a:rPr lang="zh-CN" altLang="zh-CN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香港的</a:t>
            </a:r>
            <a:r>
              <a:rPr lang="zh-CN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農暦新年</a:t>
            </a:r>
            <a:r>
              <a:rPr lang="zh-CN" altLang="zh-CN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保留了許多傳統習俗</a:t>
            </a: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。</a:t>
            </a:r>
            <a:r>
              <a:rPr lang="zh-CN" altLang="zh-CN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除夕逛花市，初一上香求籤看花車，初二賞煙</a:t>
            </a:r>
            <a:r>
              <a:rPr lang="zh-CN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花匯演，</a:t>
            </a: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初三到車公廟為來年求籤及祈福</a:t>
            </a:r>
            <a:r>
              <a:rPr lang="zh-CN" altLang="zh-CN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。</a:t>
            </a: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香港</a:t>
            </a: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市民也重視</a:t>
            </a:r>
            <a:r>
              <a:rPr lang="en-US" altLang="zh-TW" sz="32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32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日元旦慶祝新</a:t>
            </a: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一年開始，聖誕節與復活節也是香港人重視的節日</a:t>
            </a: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。</a:t>
            </a:r>
            <a:endParaRPr lang="en-US" altLang="zh-TW" sz="3200" dirty="0" smtClean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中國</a:t>
            </a: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傳統香港潮人盂蘭勝</a:t>
            </a: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會被</a:t>
            </a: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列入國家級非</a:t>
            </a: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物質</a:t>
            </a: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文化遺產名</a:t>
            </a: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錄，而近年西方的萬聖節也受到市民的重視。</a:t>
            </a:r>
            <a:endParaRPr lang="zh-CN" altLang="zh-CN" sz="32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9573" name="灯片编号占位符 1">
            <a:extLst>
              <a:ext uri="{FF2B5EF4-FFF2-40B4-BE49-F238E27FC236}">
                <a16:creationId xmlns:a16="http://schemas.microsoft.com/office/drawing/2014/main" id="{E4E60893-9931-43C3-A72C-28F4BDF6C5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912424" y="6093296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  <a:buNone/>
              <a:defRPr/>
            </a:pPr>
            <a:fld id="{373E1A8C-06FE-4637-ACE1-5947B04C3D3E}" type="slidenum">
              <a:rPr lang="en-US" altLang="zh-CN" sz="1600"/>
              <a:pPr defTabSz="914400">
                <a:spcBef>
                  <a:spcPct val="0"/>
                </a:spcBef>
                <a:buNone/>
                <a:defRPr/>
              </a:pPr>
              <a:t>18</a:t>
            </a:fld>
            <a:endParaRPr lang="en-US" altLang="zh-CN" sz="16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D24E982-E152-4309-987D-FEB925EC76CF}"/>
              </a:ext>
            </a:extLst>
          </p:cNvPr>
          <p:cNvSpPr txBox="1"/>
          <p:nvPr/>
        </p:nvSpPr>
        <p:spPr>
          <a:xfrm>
            <a:off x="2495600" y="470575"/>
            <a:ext cx="84008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zh-TW" altLang="en-US" sz="4400" b="1" dirty="0" smtClean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節日反映香港中西</a:t>
            </a:r>
            <a:r>
              <a:rPr lang="zh-TW" altLang="en-US" sz="44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文化</a:t>
            </a:r>
            <a:r>
              <a:rPr lang="zh-TW" altLang="en-US" sz="4400" b="1" dirty="0" smtClean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多元特徵</a:t>
            </a:r>
            <a:endParaRPr lang="zh-CN" altLang="en-US" sz="4400" b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04250" y="4248153"/>
            <a:ext cx="2939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點擊圖像以了解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更多中國傳統盂蘭</a:t>
            </a: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節的知識</a:t>
            </a:r>
            <a:endParaRPr lang="en-US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226" y="2249250"/>
            <a:ext cx="3268414" cy="1557603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10073373" y="3921509"/>
            <a:ext cx="298119" cy="2880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9336" y="116632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參考資料</a:t>
            </a:r>
            <a:endParaRPr lang="en-US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900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DFE7CBD8-2625-419F-8524-3CA35215EFE4}"/>
              </a:ext>
            </a:extLst>
          </p:cNvPr>
          <p:cNvGrpSpPr/>
          <p:nvPr/>
        </p:nvGrpSpPr>
        <p:grpSpPr>
          <a:xfrm>
            <a:off x="5500007" y="1390407"/>
            <a:ext cx="1808563" cy="1741650"/>
            <a:chOff x="-4163657" y="2407708"/>
            <a:chExt cx="2852970" cy="2795085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F47993BE-3A1F-43A0-9D1B-1C5D0BF1B52E}"/>
                </a:ext>
              </a:extLst>
            </p:cNvPr>
            <p:cNvSpPr txBox="1"/>
            <p:nvPr/>
          </p:nvSpPr>
          <p:spPr>
            <a:xfrm>
              <a:off x="-3339196" y="2881299"/>
              <a:ext cx="2028509" cy="2321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zh-CN" altLang="en-US" sz="2400" dirty="0">
                  <a:solidFill>
                    <a:prstClr val="black"/>
                  </a:solidFill>
                  <a:latin typeface="DFKai-SB" panose="03000509000000000000" pitchFamily="65" charset="-120"/>
                  <a:ea typeface="DFKai-SB" panose="03000509000000000000" pitchFamily="65" charset="-120"/>
                  <a:cs typeface="Aharoni" panose="02010803020104030203" pitchFamily="2" charset="-79"/>
                </a:rPr>
                <a:t>豐富的</a:t>
              </a:r>
              <a:endParaRPr lang="en-US" altLang="zh-CN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haroni" panose="02010803020104030203" pitchFamily="2" charset="-79"/>
              </a:endParaRPr>
            </a:p>
            <a:p>
              <a:pPr algn="ctr" defTabSz="914400">
                <a:defRPr/>
              </a:pPr>
              <a:r>
                <a:rPr lang="zh-CN" altLang="en-US" sz="2400" dirty="0">
                  <a:solidFill>
                    <a:prstClr val="black"/>
                  </a:solidFill>
                  <a:latin typeface="DFKai-SB" panose="03000509000000000000" pitchFamily="65" charset="-120"/>
                  <a:ea typeface="DFKai-SB" panose="03000509000000000000" pitchFamily="65" charset="-120"/>
                  <a:cs typeface="Aharoni" panose="02010803020104030203" pitchFamily="2" charset="-79"/>
                </a:rPr>
                <a:t>飲食</a:t>
              </a:r>
            </a:p>
            <a:p>
              <a:pPr defTabSz="914400">
                <a:defRPr/>
              </a:pPr>
              <a:endParaRPr lang="zh-CN" altLang="en-US" sz="4000" dirty="0">
                <a:solidFill>
                  <a:srgbClr val="F7B63E"/>
                </a:solidFill>
                <a:latin typeface="Arial Black" panose="020B0A04020102020204" pitchFamily="34" charset="0"/>
                <a:ea typeface="迷你简卡通" pitchFamily="65" charset="-122"/>
                <a:cs typeface="Aharoni" panose="02010803020104030203" pitchFamily="2" charset="-79"/>
              </a:endParaRPr>
            </a:p>
          </p:txBody>
        </p:sp>
        <p:sp>
          <p:nvSpPr>
            <p:cNvPr id="28" name="Freeform 49">
              <a:extLst>
                <a:ext uri="{FF2B5EF4-FFF2-40B4-BE49-F238E27FC236}">
                  <a16:creationId xmlns:a16="http://schemas.microsoft.com/office/drawing/2014/main" id="{1743F0AD-81EF-4C2B-99E6-CA0EFB8EAE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163657" y="2407708"/>
              <a:ext cx="2852970" cy="1946616"/>
            </a:xfrm>
            <a:custGeom>
              <a:avLst/>
              <a:gdLst>
                <a:gd name="T0" fmla="*/ 336 w 1420"/>
                <a:gd name="T1" fmla="*/ 215 h 1076"/>
                <a:gd name="T2" fmla="*/ 247 w 1420"/>
                <a:gd name="T3" fmla="*/ 269 h 1076"/>
                <a:gd name="T4" fmla="*/ 339 w 1420"/>
                <a:gd name="T5" fmla="*/ 658 h 1076"/>
                <a:gd name="T6" fmla="*/ 4 w 1420"/>
                <a:gd name="T7" fmla="*/ 999 h 1076"/>
                <a:gd name="T8" fmla="*/ 71 w 1420"/>
                <a:gd name="T9" fmla="*/ 1045 h 1076"/>
                <a:gd name="T10" fmla="*/ 430 w 1420"/>
                <a:gd name="T11" fmla="*/ 846 h 1076"/>
                <a:gd name="T12" fmla="*/ 621 w 1420"/>
                <a:gd name="T13" fmla="*/ 1030 h 1076"/>
                <a:gd name="T14" fmla="*/ 1168 w 1420"/>
                <a:gd name="T15" fmla="*/ 1058 h 1076"/>
                <a:gd name="T16" fmla="*/ 1418 w 1420"/>
                <a:gd name="T17" fmla="*/ 477 h 1076"/>
                <a:gd name="T18" fmla="*/ 285 w 1420"/>
                <a:gd name="T19" fmla="*/ 309 h 1076"/>
                <a:gd name="T20" fmla="*/ 235 w 1420"/>
                <a:gd name="T21" fmla="*/ 317 h 1076"/>
                <a:gd name="T22" fmla="*/ 255 w 1420"/>
                <a:gd name="T23" fmla="*/ 410 h 1076"/>
                <a:gd name="T24" fmla="*/ 262 w 1420"/>
                <a:gd name="T25" fmla="*/ 418 h 1076"/>
                <a:gd name="T26" fmla="*/ 272 w 1420"/>
                <a:gd name="T27" fmla="*/ 467 h 1076"/>
                <a:gd name="T28" fmla="*/ 333 w 1420"/>
                <a:gd name="T29" fmla="*/ 444 h 1076"/>
                <a:gd name="T30" fmla="*/ 289 w 1420"/>
                <a:gd name="T31" fmla="*/ 439 h 1076"/>
                <a:gd name="T32" fmla="*/ 331 w 1420"/>
                <a:gd name="T33" fmla="*/ 457 h 1076"/>
                <a:gd name="T34" fmla="*/ 355 w 1420"/>
                <a:gd name="T35" fmla="*/ 550 h 1076"/>
                <a:gd name="T36" fmla="*/ 329 w 1420"/>
                <a:gd name="T37" fmla="*/ 494 h 1076"/>
                <a:gd name="T38" fmla="*/ 320 w 1420"/>
                <a:gd name="T39" fmla="*/ 546 h 1076"/>
                <a:gd name="T40" fmla="*/ 350 w 1420"/>
                <a:gd name="T41" fmla="*/ 611 h 1076"/>
                <a:gd name="T42" fmla="*/ 350 w 1420"/>
                <a:gd name="T43" fmla="*/ 644 h 1076"/>
                <a:gd name="T44" fmla="*/ 379 w 1420"/>
                <a:gd name="T45" fmla="*/ 723 h 1076"/>
                <a:gd name="T46" fmla="*/ 411 w 1420"/>
                <a:gd name="T47" fmla="*/ 629 h 1076"/>
                <a:gd name="T48" fmla="*/ 365 w 1420"/>
                <a:gd name="T49" fmla="*/ 679 h 1076"/>
                <a:gd name="T50" fmla="*/ 373 w 1420"/>
                <a:gd name="T51" fmla="*/ 700 h 1076"/>
                <a:gd name="T52" fmla="*/ 368 w 1420"/>
                <a:gd name="T53" fmla="*/ 718 h 1076"/>
                <a:gd name="T54" fmla="*/ 193 w 1420"/>
                <a:gd name="T55" fmla="*/ 809 h 1076"/>
                <a:gd name="T56" fmla="*/ 252 w 1420"/>
                <a:gd name="T57" fmla="*/ 778 h 1076"/>
                <a:gd name="T58" fmla="*/ 193 w 1420"/>
                <a:gd name="T59" fmla="*/ 774 h 1076"/>
                <a:gd name="T60" fmla="*/ 71 w 1420"/>
                <a:gd name="T61" fmla="*/ 874 h 1076"/>
                <a:gd name="T62" fmla="*/ 13 w 1420"/>
                <a:gd name="T63" fmla="*/ 1006 h 1076"/>
                <a:gd name="T64" fmla="*/ 28 w 1420"/>
                <a:gd name="T65" fmla="*/ 983 h 1076"/>
                <a:gd name="T66" fmla="*/ 153 w 1420"/>
                <a:gd name="T67" fmla="*/ 845 h 1076"/>
                <a:gd name="T68" fmla="*/ 471 w 1420"/>
                <a:gd name="T69" fmla="*/ 813 h 1076"/>
                <a:gd name="T70" fmla="*/ 456 w 1420"/>
                <a:gd name="T71" fmla="*/ 811 h 1076"/>
                <a:gd name="T72" fmla="*/ 457 w 1420"/>
                <a:gd name="T73" fmla="*/ 872 h 1076"/>
                <a:gd name="T74" fmla="*/ 551 w 1420"/>
                <a:gd name="T75" fmla="*/ 992 h 1076"/>
                <a:gd name="T76" fmla="*/ 565 w 1420"/>
                <a:gd name="T77" fmla="*/ 958 h 1076"/>
                <a:gd name="T78" fmla="*/ 532 w 1420"/>
                <a:gd name="T79" fmla="*/ 919 h 1076"/>
                <a:gd name="T80" fmla="*/ 496 w 1420"/>
                <a:gd name="T81" fmla="*/ 877 h 1076"/>
                <a:gd name="T82" fmla="*/ 501 w 1420"/>
                <a:gd name="T83" fmla="*/ 960 h 1076"/>
                <a:gd name="T84" fmla="*/ 542 w 1420"/>
                <a:gd name="T85" fmla="*/ 1007 h 1076"/>
                <a:gd name="T86" fmla="*/ 584 w 1420"/>
                <a:gd name="T87" fmla="*/ 1007 h 1076"/>
                <a:gd name="T88" fmla="*/ 634 w 1420"/>
                <a:gd name="T89" fmla="*/ 1007 h 1076"/>
                <a:gd name="T90" fmla="*/ 709 w 1420"/>
                <a:gd name="T91" fmla="*/ 987 h 1076"/>
                <a:gd name="T92" fmla="*/ 752 w 1420"/>
                <a:gd name="T93" fmla="*/ 1009 h 1076"/>
                <a:gd name="T94" fmla="*/ 825 w 1420"/>
                <a:gd name="T95" fmla="*/ 1005 h 1076"/>
                <a:gd name="T96" fmla="*/ 863 w 1420"/>
                <a:gd name="T97" fmla="*/ 1012 h 1076"/>
                <a:gd name="T98" fmla="*/ 967 w 1420"/>
                <a:gd name="T99" fmla="*/ 999 h 1076"/>
                <a:gd name="T100" fmla="*/ 967 w 1420"/>
                <a:gd name="T101" fmla="*/ 1028 h 1076"/>
                <a:gd name="T102" fmla="*/ 1003 w 1420"/>
                <a:gd name="T103" fmla="*/ 1012 h 1076"/>
                <a:gd name="T104" fmla="*/ 1047 w 1420"/>
                <a:gd name="T105" fmla="*/ 1018 h 1076"/>
                <a:gd name="T106" fmla="*/ 1088 w 1420"/>
                <a:gd name="T107" fmla="*/ 1034 h 1076"/>
                <a:gd name="T108" fmla="*/ 1128 w 1420"/>
                <a:gd name="T109" fmla="*/ 1042 h 1076"/>
                <a:gd name="T110" fmla="*/ 1193 w 1420"/>
                <a:gd name="T111" fmla="*/ 1042 h 1076"/>
                <a:gd name="T112" fmla="*/ 1309 w 1420"/>
                <a:gd name="T113" fmla="*/ 956 h 1076"/>
                <a:gd name="T114" fmla="*/ 598 w 1420"/>
                <a:gd name="T115" fmla="*/ 959 h 1076"/>
                <a:gd name="T116" fmla="*/ 189 w 1420"/>
                <a:gd name="T117" fmla="*/ 913 h 1076"/>
                <a:gd name="T118" fmla="*/ 355 w 1420"/>
                <a:gd name="T119" fmla="*/ 750 h 1076"/>
                <a:gd name="T120" fmla="*/ 297 w 1420"/>
                <a:gd name="T121" fmla="*/ 279 h 1076"/>
                <a:gd name="T122" fmla="*/ 928 w 1420"/>
                <a:gd name="T123" fmla="*/ 46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0" h="1076">
                  <a:moveTo>
                    <a:pt x="1160" y="164"/>
                  </a:moveTo>
                  <a:lnTo>
                    <a:pt x="1160" y="164"/>
                  </a:lnTo>
                  <a:lnTo>
                    <a:pt x="1097" y="127"/>
                  </a:lnTo>
                  <a:lnTo>
                    <a:pt x="1033" y="88"/>
                  </a:lnTo>
                  <a:lnTo>
                    <a:pt x="1002" y="69"/>
                  </a:lnTo>
                  <a:lnTo>
                    <a:pt x="969" y="51"/>
                  </a:lnTo>
                  <a:lnTo>
                    <a:pt x="937" y="35"/>
                  </a:lnTo>
                  <a:lnTo>
                    <a:pt x="903" y="20"/>
                  </a:lnTo>
                  <a:lnTo>
                    <a:pt x="903" y="20"/>
                  </a:lnTo>
                  <a:lnTo>
                    <a:pt x="885" y="13"/>
                  </a:lnTo>
                  <a:lnTo>
                    <a:pt x="868" y="8"/>
                  </a:lnTo>
                  <a:lnTo>
                    <a:pt x="850" y="4"/>
                  </a:lnTo>
                  <a:lnTo>
                    <a:pt x="833" y="2"/>
                  </a:lnTo>
                  <a:lnTo>
                    <a:pt x="817" y="0"/>
                  </a:lnTo>
                  <a:lnTo>
                    <a:pt x="801" y="0"/>
                  </a:lnTo>
                  <a:lnTo>
                    <a:pt x="784" y="2"/>
                  </a:lnTo>
                  <a:lnTo>
                    <a:pt x="768" y="4"/>
                  </a:lnTo>
                  <a:lnTo>
                    <a:pt x="752" y="8"/>
                  </a:lnTo>
                  <a:lnTo>
                    <a:pt x="737" y="13"/>
                  </a:lnTo>
                  <a:lnTo>
                    <a:pt x="720" y="17"/>
                  </a:lnTo>
                  <a:lnTo>
                    <a:pt x="704" y="25"/>
                  </a:lnTo>
                  <a:lnTo>
                    <a:pt x="673" y="40"/>
                  </a:lnTo>
                  <a:lnTo>
                    <a:pt x="642" y="58"/>
                  </a:lnTo>
                  <a:lnTo>
                    <a:pt x="642" y="58"/>
                  </a:lnTo>
                  <a:lnTo>
                    <a:pt x="571" y="100"/>
                  </a:lnTo>
                  <a:lnTo>
                    <a:pt x="500" y="143"/>
                  </a:lnTo>
                  <a:lnTo>
                    <a:pt x="463" y="163"/>
                  </a:lnTo>
                  <a:lnTo>
                    <a:pt x="427" y="181"/>
                  </a:lnTo>
                  <a:lnTo>
                    <a:pt x="390" y="199"/>
                  </a:lnTo>
                  <a:lnTo>
                    <a:pt x="352" y="215"/>
                  </a:lnTo>
                  <a:lnTo>
                    <a:pt x="352" y="215"/>
                  </a:lnTo>
                  <a:lnTo>
                    <a:pt x="349" y="214"/>
                  </a:lnTo>
                  <a:lnTo>
                    <a:pt x="349" y="214"/>
                  </a:lnTo>
                  <a:lnTo>
                    <a:pt x="336" y="215"/>
                  </a:lnTo>
                  <a:lnTo>
                    <a:pt x="325" y="217"/>
                  </a:lnTo>
                  <a:lnTo>
                    <a:pt x="314" y="222"/>
                  </a:lnTo>
                  <a:lnTo>
                    <a:pt x="306" y="228"/>
                  </a:lnTo>
                  <a:lnTo>
                    <a:pt x="299" y="235"/>
                  </a:lnTo>
                  <a:lnTo>
                    <a:pt x="293" y="245"/>
                  </a:lnTo>
                  <a:lnTo>
                    <a:pt x="289" y="256"/>
                  </a:lnTo>
                  <a:lnTo>
                    <a:pt x="288" y="268"/>
                  </a:lnTo>
                  <a:lnTo>
                    <a:pt x="288" y="268"/>
                  </a:lnTo>
                  <a:lnTo>
                    <a:pt x="287" y="265"/>
                  </a:lnTo>
                  <a:lnTo>
                    <a:pt x="284" y="264"/>
                  </a:lnTo>
                  <a:lnTo>
                    <a:pt x="282" y="265"/>
                  </a:lnTo>
                  <a:lnTo>
                    <a:pt x="279" y="267"/>
                  </a:lnTo>
                  <a:lnTo>
                    <a:pt x="274" y="271"/>
                  </a:lnTo>
                  <a:lnTo>
                    <a:pt x="271" y="276"/>
                  </a:lnTo>
                  <a:lnTo>
                    <a:pt x="271" y="276"/>
                  </a:lnTo>
                  <a:lnTo>
                    <a:pt x="277" y="267"/>
                  </a:lnTo>
                  <a:lnTo>
                    <a:pt x="284" y="253"/>
                  </a:lnTo>
                  <a:lnTo>
                    <a:pt x="287" y="247"/>
                  </a:lnTo>
                  <a:lnTo>
                    <a:pt x="288" y="244"/>
                  </a:lnTo>
                  <a:lnTo>
                    <a:pt x="287" y="244"/>
                  </a:lnTo>
                  <a:lnTo>
                    <a:pt x="285" y="244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2" y="243"/>
                  </a:lnTo>
                  <a:lnTo>
                    <a:pt x="281" y="241"/>
                  </a:lnTo>
                  <a:lnTo>
                    <a:pt x="281" y="241"/>
                  </a:lnTo>
                  <a:lnTo>
                    <a:pt x="277" y="241"/>
                  </a:lnTo>
                  <a:lnTo>
                    <a:pt x="272" y="244"/>
                  </a:lnTo>
                  <a:lnTo>
                    <a:pt x="262" y="250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47" y="269"/>
                  </a:lnTo>
                  <a:lnTo>
                    <a:pt x="238" y="282"/>
                  </a:lnTo>
                  <a:lnTo>
                    <a:pt x="232" y="297"/>
                  </a:lnTo>
                  <a:lnTo>
                    <a:pt x="228" y="311"/>
                  </a:lnTo>
                  <a:lnTo>
                    <a:pt x="225" y="327"/>
                  </a:lnTo>
                  <a:lnTo>
                    <a:pt x="225" y="341"/>
                  </a:lnTo>
                  <a:lnTo>
                    <a:pt x="228" y="358"/>
                  </a:lnTo>
                  <a:lnTo>
                    <a:pt x="231" y="375"/>
                  </a:lnTo>
                  <a:lnTo>
                    <a:pt x="231" y="375"/>
                  </a:lnTo>
                  <a:lnTo>
                    <a:pt x="231" y="379"/>
                  </a:lnTo>
                  <a:lnTo>
                    <a:pt x="231" y="380"/>
                  </a:lnTo>
                  <a:lnTo>
                    <a:pt x="232" y="382"/>
                  </a:lnTo>
                  <a:lnTo>
                    <a:pt x="232" y="382"/>
                  </a:lnTo>
                  <a:lnTo>
                    <a:pt x="243" y="415"/>
                  </a:lnTo>
                  <a:lnTo>
                    <a:pt x="254" y="448"/>
                  </a:lnTo>
                  <a:lnTo>
                    <a:pt x="267" y="481"/>
                  </a:lnTo>
                  <a:lnTo>
                    <a:pt x="281" y="512"/>
                  </a:lnTo>
                  <a:lnTo>
                    <a:pt x="281" y="512"/>
                  </a:lnTo>
                  <a:lnTo>
                    <a:pt x="278" y="518"/>
                  </a:lnTo>
                  <a:lnTo>
                    <a:pt x="278" y="526"/>
                  </a:lnTo>
                  <a:lnTo>
                    <a:pt x="278" y="528"/>
                  </a:lnTo>
                  <a:lnTo>
                    <a:pt x="281" y="529"/>
                  </a:lnTo>
                  <a:lnTo>
                    <a:pt x="283" y="530"/>
                  </a:lnTo>
                  <a:lnTo>
                    <a:pt x="287" y="529"/>
                  </a:lnTo>
                  <a:lnTo>
                    <a:pt x="287" y="529"/>
                  </a:lnTo>
                  <a:lnTo>
                    <a:pt x="300" y="559"/>
                  </a:lnTo>
                  <a:lnTo>
                    <a:pt x="312" y="591"/>
                  </a:lnTo>
                  <a:lnTo>
                    <a:pt x="324" y="621"/>
                  </a:lnTo>
                  <a:lnTo>
                    <a:pt x="337" y="651"/>
                  </a:lnTo>
                  <a:lnTo>
                    <a:pt x="337" y="651"/>
                  </a:lnTo>
                  <a:lnTo>
                    <a:pt x="336" y="653"/>
                  </a:lnTo>
                  <a:lnTo>
                    <a:pt x="337" y="656"/>
                  </a:lnTo>
                  <a:lnTo>
                    <a:pt x="338" y="657"/>
                  </a:lnTo>
                  <a:lnTo>
                    <a:pt x="339" y="658"/>
                  </a:lnTo>
                  <a:lnTo>
                    <a:pt x="339" y="658"/>
                  </a:lnTo>
                  <a:lnTo>
                    <a:pt x="344" y="666"/>
                  </a:lnTo>
                  <a:lnTo>
                    <a:pt x="344" y="666"/>
                  </a:lnTo>
                  <a:lnTo>
                    <a:pt x="339" y="677"/>
                  </a:lnTo>
                  <a:lnTo>
                    <a:pt x="339" y="677"/>
                  </a:lnTo>
                  <a:lnTo>
                    <a:pt x="330" y="688"/>
                  </a:lnTo>
                  <a:lnTo>
                    <a:pt x="320" y="697"/>
                  </a:lnTo>
                  <a:lnTo>
                    <a:pt x="309" y="705"/>
                  </a:lnTo>
                  <a:lnTo>
                    <a:pt x="299" y="713"/>
                  </a:lnTo>
                  <a:lnTo>
                    <a:pt x="273" y="727"/>
                  </a:lnTo>
                  <a:lnTo>
                    <a:pt x="248" y="739"/>
                  </a:lnTo>
                  <a:lnTo>
                    <a:pt x="196" y="763"/>
                  </a:lnTo>
                  <a:lnTo>
                    <a:pt x="172" y="776"/>
                  </a:lnTo>
                  <a:lnTo>
                    <a:pt x="160" y="783"/>
                  </a:lnTo>
                  <a:lnTo>
                    <a:pt x="149" y="792"/>
                  </a:lnTo>
                  <a:lnTo>
                    <a:pt x="149" y="792"/>
                  </a:lnTo>
                  <a:lnTo>
                    <a:pt x="129" y="806"/>
                  </a:lnTo>
                  <a:lnTo>
                    <a:pt x="107" y="823"/>
                  </a:lnTo>
                  <a:lnTo>
                    <a:pt x="87" y="841"/>
                  </a:lnTo>
                  <a:lnTo>
                    <a:pt x="67" y="860"/>
                  </a:lnTo>
                  <a:lnTo>
                    <a:pt x="49" y="881"/>
                  </a:lnTo>
                  <a:lnTo>
                    <a:pt x="41" y="892"/>
                  </a:lnTo>
                  <a:lnTo>
                    <a:pt x="33" y="903"/>
                  </a:lnTo>
                  <a:lnTo>
                    <a:pt x="27" y="913"/>
                  </a:lnTo>
                  <a:lnTo>
                    <a:pt x="20" y="925"/>
                  </a:lnTo>
                  <a:lnTo>
                    <a:pt x="14" y="937"/>
                  </a:lnTo>
                  <a:lnTo>
                    <a:pt x="11" y="949"/>
                  </a:lnTo>
                  <a:lnTo>
                    <a:pt x="11" y="949"/>
                  </a:lnTo>
                  <a:lnTo>
                    <a:pt x="8" y="952"/>
                  </a:lnTo>
                  <a:lnTo>
                    <a:pt x="7" y="954"/>
                  </a:lnTo>
                  <a:lnTo>
                    <a:pt x="6" y="957"/>
                  </a:lnTo>
                  <a:lnTo>
                    <a:pt x="8" y="959"/>
                  </a:lnTo>
                  <a:lnTo>
                    <a:pt x="8" y="959"/>
                  </a:lnTo>
                  <a:lnTo>
                    <a:pt x="6" y="976"/>
                  </a:lnTo>
                  <a:lnTo>
                    <a:pt x="4" y="999"/>
                  </a:lnTo>
                  <a:lnTo>
                    <a:pt x="4" y="999"/>
                  </a:lnTo>
                  <a:lnTo>
                    <a:pt x="2" y="1002"/>
                  </a:lnTo>
                  <a:lnTo>
                    <a:pt x="0" y="1006"/>
                  </a:lnTo>
                  <a:lnTo>
                    <a:pt x="0" y="1010"/>
                  </a:lnTo>
                  <a:lnTo>
                    <a:pt x="1" y="1011"/>
                  </a:lnTo>
                  <a:lnTo>
                    <a:pt x="4" y="1012"/>
                  </a:lnTo>
                  <a:lnTo>
                    <a:pt x="4" y="1012"/>
                  </a:lnTo>
                  <a:lnTo>
                    <a:pt x="4" y="1024"/>
                  </a:lnTo>
                  <a:lnTo>
                    <a:pt x="5" y="1037"/>
                  </a:lnTo>
                  <a:lnTo>
                    <a:pt x="5" y="1037"/>
                  </a:lnTo>
                  <a:lnTo>
                    <a:pt x="5" y="1040"/>
                  </a:lnTo>
                  <a:lnTo>
                    <a:pt x="5" y="1040"/>
                  </a:lnTo>
                  <a:lnTo>
                    <a:pt x="7" y="1051"/>
                  </a:lnTo>
                  <a:lnTo>
                    <a:pt x="11" y="1063"/>
                  </a:lnTo>
                  <a:lnTo>
                    <a:pt x="13" y="1068"/>
                  </a:lnTo>
                  <a:lnTo>
                    <a:pt x="17" y="1072"/>
                  </a:lnTo>
                  <a:lnTo>
                    <a:pt x="22" y="1075"/>
                  </a:lnTo>
                  <a:lnTo>
                    <a:pt x="28" y="1076"/>
                  </a:lnTo>
                  <a:lnTo>
                    <a:pt x="28" y="1076"/>
                  </a:lnTo>
                  <a:lnTo>
                    <a:pt x="30" y="1076"/>
                  </a:lnTo>
                  <a:lnTo>
                    <a:pt x="33" y="1075"/>
                  </a:lnTo>
                  <a:lnTo>
                    <a:pt x="34" y="1074"/>
                  </a:lnTo>
                  <a:lnTo>
                    <a:pt x="34" y="1072"/>
                  </a:lnTo>
                  <a:lnTo>
                    <a:pt x="31" y="1069"/>
                  </a:lnTo>
                  <a:lnTo>
                    <a:pt x="27" y="1066"/>
                  </a:lnTo>
                  <a:lnTo>
                    <a:pt x="27" y="1066"/>
                  </a:lnTo>
                  <a:lnTo>
                    <a:pt x="35" y="1065"/>
                  </a:lnTo>
                  <a:lnTo>
                    <a:pt x="46" y="1063"/>
                  </a:lnTo>
                  <a:lnTo>
                    <a:pt x="52" y="1060"/>
                  </a:lnTo>
                  <a:lnTo>
                    <a:pt x="55" y="1058"/>
                  </a:lnTo>
                  <a:lnTo>
                    <a:pt x="59" y="1055"/>
                  </a:lnTo>
                  <a:lnTo>
                    <a:pt x="60" y="1052"/>
                  </a:lnTo>
                  <a:lnTo>
                    <a:pt x="60" y="1052"/>
                  </a:lnTo>
                  <a:lnTo>
                    <a:pt x="71" y="1045"/>
                  </a:lnTo>
                  <a:lnTo>
                    <a:pt x="81" y="1036"/>
                  </a:lnTo>
                  <a:lnTo>
                    <a:pt x="101" y="1019"/>
                  </a:lnTo>
                  <a:lnTo>
                    <a:pt x="119" y="1001"/>
                  </a:lnTo>
                  <a:lnTo>
                    <a:pt x="137" y="982"/>
                  </a:lnTo>
                  <a:lnTo>
                    <a:pt x="155" y="962"/>
                  </a:lnTo>
                  <a:lnTo>
                    <a:pt x="173" y="943"/>
                  </a:lnTo>
                  <a:lnTo>
                    <a:pt x="193" y="925"/>
                  </a:lnTo>
                  <a:lnTo>
                    <a:pt x="203" y="918"/>
                  </a:lnTo>
                  <a:lnTo>
                    <a:pt x="214" y="910"/>
                  </a:lnTo>
                  <a:lnTo>
                    <a:pt x="214" y="910"/>
                  </a:lnTo>
                  <a:lnTo>
                    <a:pt x="241" y="893"/>
                  </a:lnTo>
                  <a:lnTo>
                    <a:pt x="268" y="877"/>
                  </a:lnTo>
                  <a:lnTo>
                    <a:pt x="297" y="863"/>
                  </a:lnTo>
                  <a:lnTo>
                    <a:pt x="326" y="850"/>
                  </a:lnTo>
                  <a:lnTo>
                    <a:pt x="385" y="823"/>
                  </a:lnTo>
                  <a:lnTo>
                    <a:pt x="443" y="797"/>
                  </a:lnTo>
                  <a:lnTo>
                    <a:pt x="443" y="797"/>
                  </a:lnTo>
                  <a:lnTo>
                    <a:pt x="437" y="803"/>
                  </a:lnTo>
                  <a:lnTo>
                    <a:pt x="432" y="807"/>
                  </a:lnTo>
                  <a:lnTo>
                    <a:pt x="429" y="811"/>
                  </a:lnTo>
                  <a:lnTo>
                    <a:pt x="427" y="815"/>
                  </a:lnTo>
                  <a:lnTo>
                    <a:pt x="429" y="816"/>
                  </a:lnTo>
                  <a:lnTo>
                    <a:pt x="432" y="816"/>
                  </a:lnTo>
                  <a:lnTo>
                    <a:pt x="437" y="813"/>
                  </a:lnTo>
                  <a:lnTo>
                    <a:pt x="445" y="809"/>
                  </a:lnTo>
                  <a:lnTo>
                    <a:pt x="445" y="809"/>
                  </a:lnTo>
                  <a:lnTo>
                    <a:pt x="432" y="827"/>
                  </a:lnTo>
                  <a:lnTo>
                    <a:pt x="432" y="827"/>
                  </a:lnTo>
                  <a:lnTo>
                    <a:pt x="429" y="825"/>
                  </a:lnTo>
                  <a:lnTo>
                    <a:pt x="427" y="827"/>
                  </a:lnTo>
                  <a:lnTo>
                    <a:pt x="427" y="827"/>
                  </a:lnTo>
                  <a:lnTo>
                    <a:pt x="426" y="830"/>
                  </a:lnTo>
                  <a:lnTo>
                    <a:pt x="427" y="835"/>
                  </a:lnTo>
                  <a:lnTo>
                    <a:pt x="430" y="846"/>
                  </a:lnTo>
                  <a:lnTo>
                    <a:pt x="432" y="851"/>
                  </a:lnTo>
                  <a:lnTo>
                    <a:pt x="432" y="851"/>
                  </a:lnTo>
                  <a:lnTo>
                    <a:pt x="431" y="857"/>
                  </a:lnTo>
                  <a:lnTo>
                    <a:pt x="431" y="860"/>
                  </a:lnTo>
                  <a:lnTo>
                    <a:pt x="431" y="863"/>
                  </a:lnTo>
                  <a:lnTo>
                    <a:pt x="433" y="863"/>
                  </a:lnTo>
                  <a:lnTo>
                    <a:pt x="436" y="863"/>
                  </a:lnTo>
                  <a:lnTo>
                    <a:pt x="438" y="863"/>
                  </a:lnTo>
                  <a:lnTo>
                    <a:pt x="438" y="863"/>
                  </a:lnTo>
                  <a:lnTo>
                    <a:pt x="467" y="906"/>
                  </a:lnTo>
                  <a:lnTo>
                    <a:pt x="479" y="928"/>
                  </a:lnTo>
                  <a:lnTo>
                    <a:pt x="484" y="940"/>
                  </a:lnTo>
                  <a:lnTo>
                    <a:pt x="489" y="952"/>
                  </a:lnTo>
                  <a:lnTo>
                    <a:pt x="489" y="952"/>
                  </a:lnTo>
                  <a:lnTo>
                    <a:pt x="486" y="956"/>
                  </a:lnTo>
                  <a:lnTo>
                    <a:pt x="485" y="960"/>
                  </a:lnTo>
                  <a:lnTo>
                    <a:pt x="486" y="963"/>
                  </a:lnTo>
                  <a:lnTo>
                    <a:pt x="486" y="964"/>
                  </a:lnTo>
                  <a:lnTo>
                    <a:pt x="489" y="964"/>
                  </a:lnTo>
                  <a:lnTo>
                    <a:pt x="491" y="963"/>
                  </a:lnTo>
                  <a:lnTo>
                    <a:pt x="491" y="963"/>
                  </a:lnTo>
                  <a:lnTo>
                    <a:pt x="496" y="974"/>
                  </a:lnTo>
                  <a:lnTo>
                    <a:pt x="501" y="984"/>
                  </a:lnTo>
                  <a:lnTo>
                    <a:pt x="506" y="993"/>
                  </a:lnTo>
                  <a:lnTo>
                    <a:pt x="512" y="1000"/>
                  </a:lnTo>
                  <a:lnTo>
                    <a:pt x="519" y="1007"/>
                  </a:lnTo>
                  <a:lnTo>
                    <a:pt x="526" y="1013"/>
                  </a:lnTo>
                  <a:lnTo>
                    <a:pt x="533" y="1018"/>
                  </a:lnTo>
                  <a:lnTo>
                    <a:pt x="542" y="1022"/>
                  </a:lnTo>
                  <a:lnTo>
                    <a:pt x="550" y="1025"/>
                  </a:lnTo>
                  <a:lnTo>
                    <a:pt x="559" y="1028"/>
                  </a:lnTo>
                  <a:lnTo>
                    <a:pt x="578" y="1030"/>
                  </a:lnTo>
                  <a:lnTo>
                    <a:pt x="598" y="1031"/>
                  </a:lnTo>
                  <a:lnTo>
                    <a:pt x="621" y="1030"/>
                  </a:lnTo>
                  <a:lnTo>
                    <a:pt x="621" y="1030"/>
                  </a:lnTo>
                  <a:lnTo>
                    <a:pt x="672" y="1027"/>
                  </a:lnTo>
                  <a:lnTo>
                    <a:pt x="722" y="1024"/>
                  </a:lnTo>
                  <a:lnTo>
                    <a:pt x="773" y="1022"/>
                  </a:lnTo>
                  <a:lnTo>
                    <a:pt x="798" y="1023"/>
                  </a:lnTo>
                  <a:lnTo>
                    <a:pt x="825" y="1024"/>
                  </a:lnTo>
                  <a:lnTo>
                    <a:pt x="825" y="1024"/>
                  </a:lnTo>
                  <a:lnTo>
                    <a:pt x="826" y="1024"/>
                  </a:lnTo>
                  <a:lnTo>
                    <a:pt x="828" y="1024"/>
                  </a:lnTo>
                  <a:lnTo>
                    <a:pt x="828" y="1024"/>
                  </a:lnTo>
                  <a:lnTo>
                    <a:pt x="880" y="1029"/>
                  </a:lnTo>
                  <a:lnTo>
                    <a:pt x="880" y="1029"/>
                  </a:lnTo>
                  <a:lnTo>
                    <a:pt x="882" y="1030"/>
                  </a:lnTo>
                  <a:lnTo>
                    <a:pt x="885" y="1030"/>
                  </a:lnTo>
                  <a:lnTo>
                    <a:pt x="890" y="1029"/>
                  </a:lnTo>
                  <a:lnTo>
                    <a:pt x="890" y="1029"/>
                  </a:lnTo>
                  <a:lnTo>
                    <a:pt x="939" y="1035"/>
                  </a:lnTo>
                  <a:lnTo>
                    <a:pt x="939" y="1035"/>
                  </a:lnTo>
                  <a:lnTo>
                    <a:pt x="951" y="1037"/>
                  </a:lnTo>
                  <a:lnTo>
                    <a:pt x="967" y="1040"/>
                  </a:lnTo>
                  <a:lnTo>
                    <a:pt x="981" y="1042"/>
                  </a:lnTo>
                  <a:lnTo>
                    <a:pt x="987" y="1042"/>
                  </a:lnTo>
                  <a:lnTo>
                    <a:pt x="993" y="1041"/>
                  </a:lnTo>
                  <a:lnTo>
                    <a:pt x="993" y="1041"/>
                  </a:lnTo>
                  <a:lnTo>
                    <a:pt x="1110" y="1053"/>
                  </a:lnTo>
                  <a:lnTo>
                    <a:pt x="1110" y="1053"/>
                  </a:lnTo>
                  <a:lnTo>
                    <a:pt x="1114" y="1054"/>
                  </a:lnTo>
                  <a:lnTo>
                    <a:pt x="1117" y="1054"/>
                  </a:lnTo>
                  <a:lnTo>
                    <a:pt x="1117" y="1054"/>
                  </a:lnTo>
                  <a:lnTo>
                    <a:pt x="1135" y="1055"/>
                  </a:lnTo>
                  <a:lnTo>
                    <a:pt x="1154" y="1055"/>
                  </a:lnTo>
                  <a:lnTo>
                    <a:pt x="1154" y="1055"/>
                  </a:lnTo>
                  <a:lnTo>
                    <a:pt x="1160" y="1058"/>
                  </a:lnTo>
                  <a:lnTo>
                    <a:pt x="1168" y="1058"/>
                  </a:lnTo>
                  <a:lnTo>
                    <a:pt x="1177" y="1057"/>
                  </a:lnTo>
                  <a:lnTo>
                    <a:pt x="1187" y="1054"/>
                  </a:lnTo>
                  <a:lnTo>
                    <a:pt x="1210" y="1046"/>
                  </a:lnTo>
                  <a:lnTo>
                    <a:pt x="1234" y="1035"/>
                  </a:lnTo>
                  <a:lnTo>
                    <a:pt x="1256" y="1023"/>
                  </a:lnTo>
                  <a:lnTo>
                    <a:pt x="1274" y="1012"/>
                  </a:lnTo>
                  <a:lnTo>
                    <a:pt x="1286" y="1002"/>
                  </a:lnTo>
                  <a:lnTo>
                    <a:pt x="1288" y="1000"/>
                  </a:lnTo>
                  <a:lnTo>
                    <a:pt x="1288" y="998"/>
                  </a:lnTo>
                  <a:lnTo>
                    <a:pt x="1288" y="998"/>
                  </a:lnTo>
                  <a:lnTo>
                    <a:pt x="1296" y="992"/>
                  </a:lnTo>
                  <a:lnTo>
                    <a:pt x="1304" y="984"/>
                  </a:lnTo>
                  <a:lnTo>
                    <a:pt x="1310" y="977"/>
                  </a:lnTo>
                  <a:lnTo>
                    <a:pt x="1316" y="969"/>
                  </a:lnTo>
                  <a:lnTo>
                    <a:pt x="1322" y="962"/>
                  </a:lnTo>
                  <a:lnTo>
                    <a:pt x="1325" y="953"/>
                  </a:lnTo>
                  <a:lnTo>
                    <a:pt x="1334" y="935"/>
                  </a:lnTo>
                  <a:lnTo>
                    <a:pt x="1339" y="916"/>
                  </a:lnTo>
                  <a:lnTo>
                    <a:pt x="1342" y="896"/>
                  </a:lnTo>
                  <a:lnTo>
                    <a:pt x="1345" y="877"/>
                  </a:lnTo>
                  <a:lnTo>
                    <a:pt x="1347" y="857"/>
                  </a:lnTo>
                  <a:lnTo>
                    <a:pt x="1347" y="857"/>
                  </a:lnTo>
                  <a:lnTo>
                    <a:pt x="1352" y="810"/>
                  </a:lnTo>
                  <a:lnTo>
                    <a:pt x="1357" y="763"/>
                  </a:lnTo>
                  <a:lnTo>
                    <a:pt x="1363" y="716"/>
                  </a:lnTo>
                  <a:lnTo>
                    <a:pt x="1370" y="669"/>
                  </a:lnTo>
                  <a:lnTo>
                    <a:pt x="1370" y="669"/>
                  </a:lnTo>
                  <a:lnTo>
                    <a:pt x="1375" y="651"/>
                  </a:lnTo>
                  <a:lnTo>
                    <a:pt x="1380" y="630"/>
                  </a:lnTo>
                  <a:lnTo>
                    <a:pt x="1392" y="588"/>
                  </a:lnTo>
                  <a:lnTo>
                    <a:pt x="1404" y="545"/>
                  </a:lnTo>
                  <a:lnTo>
                    <a:pt x="1410" y="522"/>
                  </a:lnTo>
                  <a:lnTo>
                    <a:pt x="1414" y="500"/>
                  </a:lnTo>
                  <a:lnTo>
                    <a:pt x="1418" y="477"/>
                  </a:lnTo>
                  <a:lnTo>
                    <a:pt x="1419" y="456"/>
                  </a:lnTo>
                  <a:lnTo>
                    <a:pt x="1420" y="434"/>
                  </a:lnTo>
                  <a:lnTo>
                    <a:pt x="1419" y="412"/>
                  </a:lnTo>
                  <a:lnTo>
                    <a:pt x="1416" y="392"/>
                  </a:lnTo>
                  <a:lnTo>
                    <a:pt x="1412" y="382"/>
                  </a:lnTo>
                  <a:lnTo>
                    <a:pt x="1408" y="373"/>
                  </a:lnTo>
                  <a:lnTo>
                    <a:pt x="1405" y="363"/>
                  </a:lnTo>
                  <a:lnTo>
                    <a:pt x="1400" y="353"/>
                  </a:lnTo>
                  <a:lnTo>
                    <a:pt x="1394" y="345"/>
                  </a:lnTo>
                  <a:lnTo>
                    <a:pt x="1387" y="336"/>
                  </a:lnTo>
                  <a:lnTo>
                    <a:pt x="1387" y="336"/>
                  </a:lnTo>
                  <a:lnTo>
                    <a:pt x="1376" y="322"/>
                  </a:lnTo>
                  <a:lnTo>
                    <a:pt x="1364" y="310"/>
                  </a:lnTo>
                  <a:lnTo>
                    <a:pt x="1337" y="285"/>
                  </a:lnTo>
                  <a:lnTo>
                    <a:pt x="1310" y="262"/>
                  </a:lnTo>
                  <a:lnTo>
                    <a:pt x="1282" y="240"/>
                  </a:lnTo>
                  <a:lnTo>
                    <a:pt x="1252" y="220"/>
                  </a:lnTo>
                  <a:lnTo>
                    <a:pt x="1222" y="200"/>
                  </a:lnTo>
                  <a:lnTo>
                    <a:pt x="1160" y="164"/>
                  </a:lnTo>
                  <a:lnTo>
                    <a:pt x="1160" y="164"/>
                  </a:lnTo>
                  <a:close/>
                  <a:moveTo>
                    <a:pt x="291" y="317"/>
                  </a:moveTo>
                  <a:lnTo>
                    <a:pt x="291" y="317"/>
                  </a:lnTo>
                  <a:lnTo>
                    <a:pt x="290" y="317"/>
                  </a:lnTo>
                  <a:lnTo>
                    <a:pt x="288" y="318"/>
                  </a:lnTo>
                  <a:lnTo>
                    <a:pt x="282" y="322"/>
                  </a:lnTo>
                  <a:lnTo>
                    <a:pt x="268" y="338"/>
                  </a:lnTo>
                  <a:lnTo>
                    <a:pt x="254" y="356"/>
                  </a:lnTo>
                  <a:lnTo>
                    <a:pt x="244" y="365"/>
                  </a:lnTo>
                  <a:lnTo>
                    <a:pt x="244" y="365"/>
                  </a:lnTo>
                  <a:lnTo>
                    <a:pt x="254" y="351"/>
                  </a:lnTo>
                  <a:lnTo>
                    <a:pt x="265" y="338"/>
                  </a:lnTo>
                  <a:lnTo>
                    <a:pt x="265" y="338"/>
                  </a:lnTo>
                  <a:lnTo>
                    <a:pt x="279" y="318"/>
                  </a:lnTo>
                  <a:lnTo>
                    <a:pt x="285" y="309"/>
                  </a:lnTo>
                  <a:lnTo>
                    <a:pt x="288" y="303"/>
                  </a:lnTo>
                  <a:lnTo>
                    <a:pt x="289" y="298"/>
                  </a:lnTo>
                  <a:lnTo>
                    <a:pt x="289" y="298"/>
                  </a:lnTo>
                  <a:lnTo>
                    <a:pt x="291" y="317"/>
                  </a:lnTo>
                  <a:lnTo>
                    <a:pt x="291" y="317"/>
                  </a:lnTo>
                  <a:close/>
                  <a:moveTo>
                    <a:pt x="288" y="271"/>
                  </a:moveTo>
                  <a:lnTo>
                    <a:pt x="288" y="271"/>
                  </a:lnTo>
                  <a:lnTo>
                    <a:pt x="288" y="283"/>
                  </a:lnTo>
                  <a:lnTo>
                    <a:pt x="288" y="297"/>
                  </a:lnTo>
                  <a:lnTo>
                    <a:pt x="288" y="297"/>
                  </a:lnTo>
                  <a:lnTo>
                    <a:pt x="288" y="294"/>
                  </a:lnTo>
                  <a:lnTo>
                    <a:pt x="285" y="294"/>
                  </a:lnTo>
                  <a:lnTo>
                    <a:pt x="281" y="297"/>
                  </a:lnTo>
                  <a:lnTo>
                    <a:pt x="274" y="302"/>
                  </a:lnTo>
                  <a:lnTo>
                    <a:pt x="268" y="309"/>
                  </a:lnTo>
                  <a:lnTo>
                    <a:pt x="256" y="323"/>
                  </a:lnTo>
                  <a:lnTo>
                    <a:pt x="249" y="332"/>
                  </a:lnTo>
                  <a:lnTo>
                    <a:pt x="249" y="332"/>
                  </a:lnTo>
                  <a:lnTo>
                    <a:pt x="260" y="317"/>
                  </a:lnTo>
                  <a:lnTo>
                    <a:pt x="271" y="303"/>
                  </a:lnTo>
                  <a:lnTo>
                    <a:pt x="277" y="296"/>
                  </a:lnTo>
                  <a:lnTo>
                    <a:pt x="281" y="288"/>
                  </a:lnTo>
                  <a:lnTo>
                    <a:pt x="285" y="280"/>
                  </a:lnTo>
                  <a:lnTo>
                    <a:pt x="288" y="271"/>
                  </a:lnTo>
                  <a:lnTo>
                    <a:pt x="288" y="271"/>
                  </a:lnTo>
                  <a:close/>
                  <a:moveTo>
                    <a:pt x="240" y="299"/>
                  </a:moveTo>
                  <a:lnTo>
                    <a:pt x="240" y="299"/>
                  </a:lnTo>
                  <a:lnTo>
                    <a:pt x="242" y="299"/>
                  </a:lnTo>
                  <a:lnTo>
                    <a:pt x="244" y="297"/>
                  </a:lnTo>
                  <a:lnTo>
                    <a:pt x="248" y="293"/>
                  </a:lnTo>
                  <a:lnTo>
                    <a:pt x="255" y="283"/>
                  </a:lnTo>
                  <a:lnTo>
                    <a:pt x="255" y="283"/>
                  </a:lnTo>
                  <a:lnTo>
                    <a:pt x="235" y="317"/>
                  </a:lnTo>
                  <a:lnTo>
                    <a:pt x="235" y="317"/>
                  </a:lnTo>
                  <a:lnTo>
                    <a:pt x="236" y="308"/>
                  </a:lnTo>
                  <a:lnTo>
                    <a:pt x="240" y="299"/>
                  </a:lnTo>
                  <a:lnTo>
                    <a:pt x="240" y="299"/>
                  </a:lnTo>
                  <a:close/>
                  <a:moveTo>
                    <a:pt x="234" y="336"/>
                  </a:moveTo>
                  <a:lnTo>
                    <a:pt x="234" y="336"/>
                  </a:lnTo>
                  <a:lnTo>
                    <a:pt x="238" y="333"/>
                  </a:lnTo>
                  <a:lnTo>
                    <a:pt x="238" y="333"/>
                  </a:lnTo>
                  <a:lnTo>
                    <a:pt x="235" y="344"/>
                  </a:lnTo>
                  <a:lnTo>
                    <a:pt x="235" y="344"/>
                  </a:lnTo>
                  <a:lnTo>
                    <a:pt x="234" y="336"/>
                  </a:lnTo>
                  <a:lnTo>
                    <a:pt x="234" y="336"/>
                  </a:lnTo>
                  <a:close/>
                  <a:moveTo>
                    <a:pt x="236" y="351"/>
                  </a:moveTo>
                  <a:lnTo>
                    <a:pt x="236" y="351"/>
                  </a:lnTo>
                  <a:lnTo>
                    <a:pt x="237" y="352"/>
                  </a:lnTo>
                  <a:lnTo>
                    <a:pt x="240" y="352"/>
                  </a:lnTo>
                  <a:lnTo>
                    <a:pt x="243" y="351"/>
                  </a:lnTo>
                  <a:lnTo>
                    <a:pt x="243" y="351"/>
                  </a:lnTo>
                  <a:lnTo>
                    <a:pt x="237" y="361"/>
                  </a:lnTo>
                  <a:lnTo>
                    <a:pt x="237" y="361"/>
                  </a:lnTo>
                  <a:lnTo>
                    <a:pt x="236" y="351"/>
                  </a:lnTo>
                  <a:lnTo>
                    <a:pt x="236" y="351"/>
                  </a:lnTo>
                  <a:close/>
                  <a:moveTo>
                    <a:pt x="246" y="389"/>
                  </a:moveTo>
                  <a:lnTo>
                    <a:pt x="246" y="389"/>
                  </a:lnTo>
                  <a:lnTo>
                    <a:pt x="242" y="380"/>
                  </a:lnTo>
                  <a:lnTo>
                    <a:pt x="242" y="380"/>
                  </a:lnTo>
                  <a:lnTo>
                    <a:pt x="253" y="373"/>
                  </a:lnTo>
                  <a:lnTo>
                    <a:pt x="253" y="373"/>
                  </a:lnTo>
                  <a:lnTo>
                    <a:pt x="246" y="389"/>
                  </a:lnTo>
                  <a:lnTo>
                    <a:pt x="246" y="389"/>
                  </a:lnTo>
                  <a:close/>
                  <a:moveTo>
                    <a:pt x="254" y="414"/>
                  </a:moveTo>
                  <a:lnTo>
                    <a:pt x="254" y="414"/>
                  </a:lnTo>
                  <a:lnTo>
                    <a:pt x="253" y="411"/>
                  </a:lnTo>
                  <a:lnTo>
                    <a:pt x="253" y="411"/>
                  </a:lnTo>
                  <a:lnTo>
                    <a:pt x="255" y="410"/>
                  </a:lnTo>
                  <a:lnTo>
                    <a:pt x="255" y="410"/>
                  </a:lnTo>
                  <a:lnTo>
                    <a:pt x="254" y="414"/>
                  </a:lnTo>
                  <a:lnTo>
                    <a:pt x="254" y="414"/>
                  </a:lnTo>
                  <a:close/>
                  <a:moveTo>
                    <a:pt x="253" y="399"/>
                  </a:moveTo>
                  <a:lnTo>
                    <a:pt x="253" y="399"/>
                  </a:lnTo>
                  <a:lnTo>
                    <a:pt x="255" y="389"/>
                  </a:lnTo>
                  <a:lnTo>
                    <a:pt x="260" y="380"/>
                  </a:lnTo>
                  <a:lnTo>
                    <a:pt x="265" y="370"/>
                  </a:lnTo>
                  <a:lnTo>
                    <a:pt x="270" y="361"/>
                  </a:lnTo>
                  <a:lnTo>
                    <a:pt x="282" y="342"/>
                  </a:lnTo>
                  <a:lnTo>
                    <a:pt x="293" y="324"/>
                  </a:lnTo>
                  <a:lnTo>
                    <a:pt x="293" y="324"/>
                  </a:lnTo>
                  <a:lnTo>
                    <a:pt x="299" y="349"/>
                  </a:lnTo>
                  <a:lnTo>
                    <a:pt x="299" y="349"/>
                  </a:lnTo>
                  <a:lnTo>
                    <a:pt x="296" y="349"/>
                  </a:lnTo>
                  <a:lnTo>
                    <a:pt x="294" y="350"/>
                  </a:lnTo>
                  <a:lnTo>
                    <a:pt x="288" y="355"/>
                  </a:lnTo>
                  <a:lnTo>
                    <a:pt x="282" y="362"/>
                  </a:lnTo>
                  <a:lnTo>
                    <a:pt x="274" y="370"/>
                  </a:lnTo>
                  <a:lnTo>
                    <a:pt x="262" y="388"/>
                  </a:lnTo>
                  <a:lnTo>
                    <a:pt x="258" y="395"/>
                  </a:lnTo>
                  <a:lnTo>
                    <a:pt x="253" y="399"/>
                  </a:lnTo>
                  <a:lnTo>
                    <a:pt x="253" y="399"/>
                  </a:lnTo>
                  <a:close/>
                  <a:moveTo>
                    <a:pt x="301" y="357"/>
                  </a:moveTo>
                  <a:lnTo>
                    <a:pt x="301" y="357"/>
                  </a:lnTo>
                  <a:lnTo>
                    <a:pt x="307" y="374"/>
                  </a:lnTo>
                  <a:lnTo>
                    <a:pt x="307" y="374"/>
                  </a:lnTo>
                  <a:lnTo>
                    <a:pt x="301" y="376"/>
                  </a:lnTo>
                  <a:lnTo>
                    <a:pt x="295" y="381"/>
                  </a:lnTo>
                  <a:lnTo>
                    <a:pt x="290" y="387"/>
                  </a:lnTo>
                  <a:lnTo>
                    <a:pt x="284" y="394"/>
                  </a:lnTo>
                  <a:lnTo>
                    <a:pt x="272" y="408"/>
                  </a:lnTo>
                  <a:lnTo>
                    <a:pt x="267" y="415"/>
                  </a:lnTo>
                  <a:lnTo>
                    <a:pt x="262" y="418"/>
                  </a:lnTo>
                  <a:lnTo>
                    <a:pt x="262" y="418"/>
                  </a:lnTo>
                  <a:lnTo>
                    <a:pt x="266" y="409"/>
                  </a:lnTo>
                  <a:lnTo>
                    <a:pt x="271" y="398"/>
                  </a:lnTo>
                  <a:lnTo>
                    <a:pt x="278" y="388"/>
                  </a:lnTo>
                  <a:lnTo>
                    <a:pt x="287" y="379"/>
                  </a:lnTo>
                  <a:lnTo>
                    <a:pt x="287" y="379"/>
                  </a:lnTo>
                  <a:lnTo>
                    <a:pt x="295" y="368"/>
                  </a:lnTo>
                  <a:lnTo>
                    <a:pt x="301" y="357"/>
                  </a:lnTo>
                  <a:lnTo>
                    <a:pt x="301" y="357"/>
                  </a:lnTo>
                  <a:close/>
                  <a:moveTo>
                    <a:pt x="260" y="432"/>
                  </a:moveTo>
                  <a:lnTo>
                    <a:pt x="260" y="432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62" y="439"/>
                  </a:lnTo>
                  <a:lnTo>
                    <a:pt x="262" y="439"/>
                  </a:lnTo>
                  <a:lnTo>
                    <a:pt x="260" y="432"/>
                  </a:lnTo>
                  <a:lnTo>
                    <a:pt x="260" y="432"/>
                  </a:lnTo>
                  <a:close/>
                  <a:moveTo>
                    <a:pt x="265" y="446"/>
                  </a:moveTo>
                  <a:lnTo>
                    <a:pt x="265" y="446"/>
                  </a:lnTo>
                  <a:lnTo>
                    <a:pt x="271" y="445"/>
                  </a:lnTo>
                  <a:lnTo>
                    <a:pt x="277" y="441"/>
                  </a:lnTo>
                  <a:lnTo>
                    <a:pt x="277" y="441"/>
                  </a:lnTo>
                  <a:lnTo>
                    <a:pt x="268" y="456"/>
                  </a:lnTo>
                  <a:lnTo>
                    <a:pt x="268" y="456"/>
                  </a:lnTo>
                  <a:lnTo>
                    <a:pt x="265" y="446"/>
                  </a:lnTo>
                  <a:lnTo>
                    <a:pt x="265" y="446"/>
                  </a:lnTo>
                  <a:close/>
                  <a:moveTo>
                    <a:pt x="272" y="467"/>
                  </a:moveTo>
                  <a:lnTo>
                    <a:pt x="272" y="467"/>
                  </a:lnTo>
                  <a:lnTo>
                    <a:pt x="276" y="464"/>
                  </a:lnTo>
                  <a:lnTo>
                    <a:pt x="279" y="461"/>
                  </a:lnTo>
                  <a:lnTo>
                    <a:pt x="279" y="461"/>
                  </a:lnTo>
                  <a:lnTo>
                    <a:pt x="273" y="470"/>
                  </a:lnTo>
                  <a:lnTo>
                    <a:pt x="273" y="470"/>
                  </a:lnTo>
                  <a:lnTo>
                    <a:pt x="272" y="467"/>
                  </a:lnTo>
                  <a:lnTo>
                    <a:pt x="272" y="467"/>
                  </a:lnTo>
                  <a:close/>
                  <a:moveTo>
                    <a:pt x="279" y="485"/>
                  </a:moveTo>
                  <a:lnTo>
                    <a:pt x="279" y="485"/>
                  </a:lnTo>
                  <a:lnTo>
                    <a:pt x="278" y="483"/>
                  </a:lnTo>
                  <a:lnTo>
                    <a:pt x="278" y="483"/>
                  </a:lnTo>
                  <a:lnTo>
                    <a:pt x="279" y="482"/>
                  </a:lnTo>
                  <a:lnTo>
                    <a:pt x="279" y="482"/>
                  </a:lnTo>
                  <a:lnTo>
                    <a:pt x="279" y="485"/>
                  </a:lnTo>
                  <a:lnTo>
                    <a:pt x="279" y="485"/>
                  </a:lnTo>
                  <a:close/>
                  <a:moveTo>
                    <a:pt x="279" y="428"/>
                  </a:moveTo>
                  <a:lnTo>
                    <a:pt x="279" y="428"/>
                  </a:lnTo>
                  <a:lnTo>
                    <a:pt x="287" y="417"/>
                  </a:lnTo>
                  <a:lnTo>
                    <a:pt x="294" y="405"/>
                  </a:lnTo>
                  <a:lnTo>
                    <a:pt x="309" y="383"/>
                  </a:lnTo>
                  <a:lnTo>
                    <a:pt x="309" y="383"/>
                  </a:lnTo>
                  <a:lnTo>
                    <a:pt x="314" y="398"/>
                  </a:lnTo>
                  <a:lnTo>
                    <a:pt x="314" y="398"/>
                  </a:lnTo>
                  <a:lnTo>
                    <a:pt x="312" y="397"/>
                  </a:lnTo>
                  <a:lnTo>
                    <a:pt x="309" y="398"/>
                  </a:lnTo>
                  <a:lnTo>
                    <a:pt x="306" y="399"/>
                  </a:lnTo>
                  <a:lnTo>
                    <a:pt x="303" y="403"/>
                  </a:lnTo>
                  <a:lnTo>
                    <a:pt x="299" y="409"/>
                  </a:lnTo>
                  <a:lnTo>
                    <a:pt x="295" y="414"/>
                  </a:lnTo>
                  <a:lnTo>
                    <a:pt x="295" y="414"/>
                  </a:lnTo>
                  <a:lnTo>
                    <a:pt x="288" y="421"/>
                  </a:lnTo>
                  <a:lnTo>
                    <a:pt x="279" y="428"/>
                  </a:lnTo>
                  <a:lnTo>
                    <a:pt x="279" y="428"/>
                  </a:lnTo>
                  <a:close/>
                  <a:moveTo>
                    <a:pt x="308" y="455"/>
                  </a:moveTo>
                  <a:lnTo>
                    <a:pt x="308" y="455"/>
                  </a:lnTo>
                  <a:lnTo>
                    <a:pt x="319" y="444"/>
                  </a:lnTo>
                  <a:lnTo>
                    <a:pt x="330" y="436"/>
                  </a:lnTo>
                  <a:lnTo>
                    <a:pt x="330" y="436"/>
                  </a:lnTo>
                  <a:lnTo>
                    <a:pt x="333" y="444"/>
                  </a:lnTo>
                  <a:lnTo>
                    <a:pt x="333" y="444"/>
                  </a:lnTo>
                  <a:lnTo>
                    <a:pt x="331" y="444"/>
                  </a:lnTo>
                  <a:lnTo>
                    <a:pt x="329" y="444"/>
                  </a:lnTo>
                  <a:lnTo>
                    <a:pt x="323" y="447"/>
                  </a:lnTo>
                  <a:lnTo>
                    <a:pt x="318" y="452"/>
                  </a:lnTo>
                  <a:lnTo>
                    <a:pt x="312" y="458"/>
                  </a:lnTo>
                  <a:lnTo>
                    <a:pt x="302" y="471"/>
                  </a:lnTo>
                  <a:lnTo>
                    <a:pt x="296" y="481"/>
                  </a:lnTo>
                  <a:lnTo>
                    <a:pt x="296" y="481"/>
                  </a:lnTo>
                  <a:lnTo>
                    <a:pt x="295" y="480"/>
                  </a:lnTo>
                  <a:lnTo>
                    <a:pt x="291" y="479"/>
                  </a:lnTo>
                  <a:lnTo>
                    <a:pt x="291" y="479"/>
                  </a:lnTo>
                  <a:lnTo>
                    <a:pt x="297" y="468"/>
                  </a:lnTo>
                  <a:lnTo>
                    <a:pt x="297" y="468"/>
                  </a:lnTo>
                  <a:lnTo>
                    <a:pt x="301" y="467"/>
                  </a:lnTo>
                  <a:lnTo>
                    <a:pt x="307" y="463"/>
                  </a:lnTo>
                  <a:lnTo>
                    <a:pt x="308" y="462"/>
                  </a:lnTo>
                  <a:lnTo>
                    <a:pt x="309" y="459"/>
                  </a:lnTo>
                  <a:lnTo>
                    <a:pt x="311" y="457"/>
                  </a:lnTo>
                  <a:lnTo>
                    <a:pt x="308" y="455"/>
                  </a:lnTo>
                  <a:lnTo>
                    <a:pt x="308" y="455"/>
                  </a:lnTo>
                  <a:close/>
                  <a:moveTo>
                    <a:pt x="291" y="462"/>
                  </a:moveTo>
                  <a:lnTo>
                    <a:pt x="291" y="462"/>
                  </a:lnTo>
                  <a:lnTo>
                    <a:pt x="290" y="462"/>
                  </a:lnTo>
                  <a:lnTo>
                    <a:pt x="290" y="462"/>
                  </a:lnTo>
                  <a:lnTo>
                    <a:pt x="305" y="442"/>
                  </a:lnTo>
                  <a:lnTo>
                    <a:pt x="320" y="423"/>
                  </a:lnTo>
                  <a:lnTo>
                    <a:pt x="320" y="423"/>
                  </a:lnTo>
                  <a:lnTo>
                    <a:pt x="320" y="418"/>
                  </a:lnTo>
                  <a:lnTo>
                    <a:pt x="319" y="416"/>
                  </a:lnTo>
                  <a:lnTo>
                    <a:pt x="317" y="416"/>
                  </a:lnTo>
                  <a:lnTo>
                    <a:pt x="313" y="417"/>
                  </a:lnTo>
                  <a:lnTo>
                    <a:pt x="313" y="417"/>
                  </a:lnTo>
                  <a:lnTo>
                    <a:pt x="301" y="428"/>
                  </a:lnTo>
                  <a:lnTo>
                    <a:pt x="289" y="439"/>
                  </a:lnTo>
                  <a:lnTo>
                    <a:pt x="289" y="439"/>
                  </a:lnTo>
                  <a:lnTo>
                    <a:pt x="302" y="420"/>
                  </a:lnTo>
                  <a:lnTo>
                    <a:pt x="302" y="420"/>
                  </a:lnTo>
                  <a:lnTo>
                    <a:pt x="311" y="412"/>
                  </a:lnTo>
                  <a:lnTo>
                    <a:pt x="314" y="408"/>
                  </a:lnTo>
                  <a:lnTo>
                    <a:pt x="317" y="403"/>
                  </a:lnTo>
                  <a:lnTo>
                    <a:pt x="317" y="403"/>
                  </a:lnTo>
                  <a:lnTo>
                    <a:pt x="326" y="428"/>
                  </a:lnTo>
                  <a:lnTo>
                    <a:pt x="326" y="428"/>
                  </a:lnTo>
                  <a:lnTo>
                    <a:pt x="321" y="430"/>
                  </a:lnTo>
                  <a:lnTo>
                    <a:pt x="315" y="433"/>
                  </a:lnTo>
                  <a:lnTo>
                    <a:pt x="307" y="442"/>
                  </a:lnTo>
                  <a:lnTo>
                    <a:pt x="297" y="452"/>
                  </a:lnTo>
                  <a:lnTo>
                    <a:pt x="291" y="462"/>
                  </a:lnTo>
                  <a:lnTo>
                    <a:pt x="291" y="462"/>
                  </a:lnTo>
                  <a:close/>
                  <a:moveTo>
                    <a:pt x="285" y="501"/>
                  </a:moveTo>
                  <a:lnTo>
                    <a:pt x="285" y="501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8" y="492"/>
                  </a:lnTo>
                  <a:lnTo>
                    <a:pt x="293" y="489"/>
                  </a:lnTo>
                  <a:lnTo>
                    <a:pt x="293" y="489"/>
                  </a:lnTo>
                  <a:lnTo>
                    <a:pt x="285" y="501"/>
                  </a:lnTo>
                  <a:lnTo>
                    <a:pt x="285" y="501"/>
                  </a:lnTo>
                  <a:close/>
                  <a:moveTo>
                    <a:pt x="290" y="514"/>
                  </a:moveTo>
                  <a:lnTo>
                    <a:pt x="290" y="514"/>
                  </a:lnTo>
                  <a:lnTo>
                    <a:pt x="300" y="495"/>
                  </a:lnTo>
                  <a:lnTo>
                    <a:pt x="311" y="477"/>
                  </a:lnTo>
                  <a:lnTo>
                    <a:pt x="311" y="477"/>
                  </a:lnTo>
                  <a:lnTo>
                    <a:pt x="317" y="471"/>
                  </a:lnTo>
                  <a:lnTo>
                    <a:pt x="324" y="464"/>
                  </a:lnTo>
                  <a:lnTo>
                    <a:pt x="331" y="457"/>
                  </a:lnTo>
                  <a:lnTo>
                    <a:pt x="333" y="453"/>
                  </a:lnTo>
                  <a:lnTo>
                    <a:pt x="336" y="450"/>
                  </a:lnTo>
                  <a:lnTo>
                    <a:pt x="336" y="450"/>
                  </a:lnTo>
                  <a:lnTo>
                    <a:pt x="342" y="465"/>
                  </a:lnTo>
                  <a:lnTo>
                    <a:pt x="342" y="465"/>
                  </a:lnTo>
                  <a:lnTo>
                    <a:pt x="337" y="468"/>
                  </a:lnTo>
                  <a:lnTo>
                    <a:pt x="331" y="471"/>
                  </a:lnTo>
                  <a:lnTo>
                    <a:pt x="325" y="476"/>
                  </a:lnTo>
                  <a:lnTo>
                    <a:pt x="320" y="482"/>
                  </a:lnTo>
                  <a:lnTo>
                    <a:pt x="309" y="495"/>
                  </a:lnTo>
                  <a:lnTo>
                    <a:pt x="302" y="506"/>
                  </a:lnTo>
                  <a:lnTo>
                    <a:pt x="302" y="506"/>
                  </a:lnTo>
                  <a:lnTo>
                    <a:pt x="291" y="515"/>
                  </a:lnTo>
                  <a:lnTo>
                    <a:pt x="291" y="515"/>
                  </a:lnTo>
                  <a:lnTo>
                    <a:pt x="290" y="514"/>
                  </a:lnTo>
                  <a:lnTo>
                    <a:pt x="290" y="514"/>
                  </a:lnTo>
                  <a:close/>
                  <a:moveTo>
                    <a:pt x="366" y="520"/>
                  </a:moveTo>
                  <a:lnTo>
                    <a:pt x="366" y="520"/>
                  </a:lnTo>
                  <a:lnTo>
                    <a:pt x="365" y="520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2" y="528"/>
                  </a:lnTo>
                  <a:lnTo>
                    <a:pt x="344" y="535"/>
                  </a:lnTo>
                  <a:lnTo>
                    <a:pt x="332" y="551"/>
                  </a:lnTo>
                  <a:lnTo>
                    <a:pt x="324" y="560"/>
                  </a:lnTo>
                  <a:lnTo>
                    <a:pt x="324" y="560"/>
                  </a:lnTo>
                  <a:lnTo>
                    <a:pt x="331" y="546"/>
                  </a:lnTo>
                  <a:lnTo>
                    <a:pt x="341" y="533"/>
                  </a:lnTo>
                  <a:lnTo>
                    <a:pt x="352" y="521"/>
                  </a:lnTo>
                  <a:lnTo>
                    <a:pt x="361" y="509"/>
                  </a:lnTo>
                  <a:lnTo>
                    <a:pt x="361" y="509"/>
                  </a:lnTo>
                  <a:lnTo>
                    <a:pt x="372" y="530"/>
                  </a:lnTo>
                  <a:lnTo>
                    <a:pt x="372" y="530"/>
                  </a:lnTo>
                  <a:lnTo>
                    <a:pt x="355" y="550"/>
                  </a:lnTo>
                  <a:lnTo>
                    <a:pt x="346" y="558"/>
                  </a:lnTo>
                  <a:lnTo>
                    <a:pt x="336" y="567"/>
                  </a:lnTo>
                  <a:lnTo>
                    <a:pt x="336" y="567"/>
                  </a:lnTo>
                  <a:lnTo>
                    <a:pt x="343" y="554"/>
                  </a:lnTo>
                  <a:lnTo>
                    <a:pt x="343" y="554"/>
                  </a:lnTo>
                  <a:lnTo>
                    <a:pt x="349" y="548"/>
                  </a:lnTo>
                  <a:lnTo>
                    <a:pt x="359" y="538"/>
                  </a:lnTo>
                  <a:lnTo>
                    <a:pt x="362" y="533"/>
                  </a:lnTo>
                  <a:lnTo>
                    <a:pt x="366" y="527"/>
                  </a:lnTo>
                  <a:lnTo>
                    <a:pt x="367" y="523"/>
                  </a:lnTo>
                  <a:lnTo>
                    <a:pt x="367" y="521"/>
                  </a:lnTo>
                  <a:lnTo>
                    <a:pt x="366" y="520"/>
                  </a:lnTo>
                  <a:lnTo>
                    <a:pt x="366" y="520"/>
                  </a:lnTo>
                  <a:close/>
                  <a:moveTo>
                    <a:pt x="317" y="536"/>
                  </a:moveTo>
                  <a:lnTo>
                    <a:pt x="317" y="536"/>
                  </a:lnTo>
                  <a:lnTo>
                    <a:pt x="323" y="524"/>
                  </a:lnTo>
                  <a:lnTo>
                    <a:pt x="331" y="512"/>
                  </a:lnTo>
                  <a:lnTo>
                    <a:pt x="342" y="501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8" y="499"/>
                  </a:lnTo>
                  <a:lnTo>
                    <a:pt x="358" y="499"/>
                  </a:lnTo>
                  <a:lnTo>
                    <a:pt x="337" y="518"/>
                  </a:lnTo>
                  <a:lnTo>
                    <a:pt x="327" y="528"/>
                  </a:lnTo>
                  <a:lnTo>
                    <a:pt x="317" y="536"/>
                  </a:lnTo>
                  <a:lnTo>
                    <a:pt x="317" y="536"/>
                  </a:lnTo>
                  <a:close/>
                  <a:moveTo>
                    <a:pt x="305" y="522"/>
                  </a:moveTo>
                  <a:lnTo>
                    <a:pt x="305" y="522"/>
                  </a:lnTo>
                  <a:lnTo>
                    <a:pt x="309" y="512"/>
                  </a:lnTo>
                  <a:lnTo>
                    <a:pt x="309" y="512"/>
                  </a:lnTo>
                  <a:lnTo>
                    <a:pt x="319" y="504"/>
                  </a:lnTo>
                  <a:lnTo>
                    <a:pt x="329" y="494"/>
                  </a:lnTo>
                  <a:lnTo>
                    <a:pt x="346" y="474"/>
                  </a:lnTo>
                  <a:lnTo>
                    <a:pt x="346" y="474"/>
                  </a:lnTo>
                  <a:lnTo>
                    <a:pt x="349" y="482"/>
                  </a:lnTo>
                  <a:lnTo>
                    <a:pt x="349" y="482"/>
                  </a:lnTo>
                  <a:lnTo>
                    <a:pt x="344" y="483"/>
                  </a:lnTo>
                  <a:lnTo>
                    <a:pt x="338" y="487"/>
                  </a:lnTo>
                  <a:lnTo>
                    <a:pt x="326" y="499"/>
                  </a:lnTo>
                  <a:lnTo>
                    <a:pt x="314" y="514"/>
                  </a:lnTo>
                  <a:lnTo>
                    <a:pt x="305" y="522"/>
                  </a:lnTo>
                  <a:lnTo>
                    <a:pt x="305" y="522"/>
                  </a:lnTo>
                  <a:close/>
                  <a:moveTo>
                    <a:pt x="301" y="538"/>
                  </a:moveTo>
                  <a:lnTo>
                    <a:pt x="301" y="538"/>
                  </a:lnTo>
                  <a:lnTo>
                    <a:pt x="308" y="532"/>
                  </a:lnTo>
                  <a:lnTo>
                    <a:pt x="308" y="532"/>
                  </a:lnTo>
                  <a:lnTo>
                    <a:pt x="305" y="545"/>
                  </a:lnTo>
                  <a:lnTo>
                    <a:pt x="305" y="545"/>
                  </a:lnTo>
                  <a:lnTo>
                    <a:pt x="301" y="538"/>
                  </a:lnTo>
                  <a:lnTo>
                    <a:pt x="301" y="538"/>
                  </a:lnTo>
                  <a:close/>
                  <a:moveTo>
                    <a:pt x="319" y="577"/>
                  </a:moveTo>
                  <a:lnTo>
                    <a:pt x="319" y="577"/>
                  </a:lnTo>
                  <a:lnTo>
                    <a:pt x="319" y="577"/>
                  </a:lnTo>
                  <a:lnTo>
                    <a:pt x="319" y="577"/>
                  </a:lnTo>
                  <a:lnTo>
                    <a:pt x="320" y="576"/>
                  </a:lnTo>
                  <a:lnTo>
                    <a:pt x="320" y="576"/>
                  </a:lnTo>
                  <a:lnTo>
                    <a:pt x="319" y="577"/>
                  </a:lnTo>
                  <a:lnTo>
                    <a:pt x="319" y="577"/>
                  </a:lnTo>
                  <a:close/>
                  <a:moveTo>
                    <a:pt x="313" y="564"/>
                  </a:moveTo>
                  <a:lnTo>
                    <a:pt x="313" y="564"/>
                  </a:lnTo>
                  <a:lnTo>
                    <a:pt x="308" y="552"/>
                  </a:lnTo>
                  <a:lnTo>
                    <a:pt x="308" y="552"/>
                  </a:lnTo>
                  <a:lnTo>
                    <a:pt x="312" y="552"/>
                  </a:lnTo>
                  <a:lnTo>
                    <a:pt x="314" y="551"/>
                  </a:lnTo>
                  <a:lnTo>
                    <a:pt x="320" y="546"/>
                  </a:lnTo>
                  <a:lnTo>
                    <a:pt x="320" y="546"/>
                  </a:lnTo>
                  <a:lnTo>
                    <a:pt x="317" y="554"/>
                  </a:lnTo>
                  <a:lnTo>
                    <a:pt x="313" y="564"/>
                  </a:lnTo>
                  <a:lnTo>
                    <a:pt x="313" y="564"/>
                  </a:lnTo>
                  <a:close/>
                  <a:moveTo>
                    <a:pt x="323" y="587"/>
                  </a:moveTo>
                  <a:lnTo>
                    <a:pt x="323" y="587"/>
                  </a:lnTo>
                  <a:lnTo>
                    <a:pt x="324" y="587"/>
                  </a:lnTo>
                  <a:lnTo>
                    <a:pt x="324" y="587"/>
                  </a:lnTo>
                  <a:lnTo>
                    <a:pt x="332" y="581"/>
                  </a:lnTo>
                  <a:lnTo>
                    <a:pt x="332" y="581"/>
                  </a:lnTo>
                  <a:lnTo>
                    <a:pt x="329" y="589"/>
                  </a:lnTo>
                  <a:lnTo>
                    <a:pt x="326" y="598"/>
                  </a:lnTo>
                  <a:lnTo>
                    <a:pt x="326" y="598"/>
                  </a:lnTo>
                  <a:lnTo>
                    <a:pt x="323" y="587"/>
                  </a:lnTo>
                  <a:lnTo>
                    <a:pt x="323" y="587"/>
                  </a:lnTo>
                  <a:close/>
                  <a:moveTo>
                    <a:pt x="335" y="619"/>
                  </a:moveTo>
                  <a:lnTo>
                    <a:pt x="335" y="619"/>
                  </a:lnTo>
                  <a:lnTo>
                    <a:pt x="332" y="615"/>
                  </a:lnTo>
                  <a:lnTo>
                    <a:pt x="332" y="615"/>
                  </a:lnTo>
                  <a:lnTo>
                    <a:pt x="337" y="612"/>
                  </a:lnTo>
                  <a:lnTo>
                    <a:pt x="337" y="612"/>
                  </a:lnTo>
                  <a:lnTo>
                    <a:pt x="335" y="619"/>
                  </a:lnTo>
                  <a:lnTo>
                    <a:pt x="335" y="619"/>
                  </a:lnTo>
                  <a:close/>
                  <a:moveTo>
                    <a:pt x="342" y="639"/>
                  </a:moveTo>
                  <a:lnTo>
                    <a:pt x="342" y="639"/>
                  </a:lnTo>
                  <a:lnTo>
                    <a:pt x="341" y="636"/>
                  </a:lnTo>
                  <a:lnTo>
                    <a:pt x="341" y="636"/>
                  </a:lnTo>
                  <a:lnTo>
                    <a:pt x="344" y="635"/>
                  </a:lnTo>
                  <a:lnTo>
                    <a:pt x="344" y="635"/>
                  </a:lnTo>
                  <a:lnTo>
                    <a:pt x="342" y="639"/>
                  </a:lnTo>
                  <a:lnTo>
                    <a:pt x="342" y="639"/>
                  </a:lnTo>
                  <a:close/>
                  <a:moveTo>
                    <a:pt x="342" y="626"/>
                  </a:moveTo>
                  <a:lnTo>
                    <a:pt x="342" y="626"/>
                  </a:lnTo>
                  <a:lnTo>
                    <a:pt x="346" y="618"/>
                  </a:lnTo>
                  <a:lnTo>
                    <a:pt x="350" y="611"/>
                  </a:lnTo>
                  <a:lnTo>
                    <a:pt x="360" y="597"/>
                  </a:lnTo>
                  <a:lnTo>
                    <a:pt x="383" y="571"/>
                  </a:lnTo>
                  <a:lnTo>
                    <a:pt x="383" y="571"/>
                  </a:lnTo>
                  <a:lnTo>
                    <a:pt x="385" y="568"/>
                  </a:lnTo>
                  <a:lnTo>
                    <a:pt x="385" y="567"/>
                  </a:lnTo>
                  <a:lnTo>
                    <a:pt x="384" y="567"/>
                  </a:lnTo>
                  <a:lnTo>
                    <a:pt x="382" y="567"/>
                  </a:lnTo>
                  <a:lnTo>
                    <a:pt x="377" y="569"/>
                  </a:lnTo>
                  <a:lnTo>
                    <a:pt x="368" y="574"/>
                  </a:lnTo>
                  <a:lnTo>
                    <a:pt x="365" y="576"/>
                  </a:lnTo>
                  <a:lnTo>
                    <a:pt x="365" y="576"/>
                  </a:lnTo>
                  <a:lnTo>
                    <a:pt x="350" y="589"/>
                  </a:lnTo>
                  <a:lnTo>
                    <a:pt x="343" y="597"/>
                  </a:lnTo>
                  <a:lnTo>
                    <a:pt x="336" y="603"/>
                  </a:lnTo>
                  <a:lnTo>
                    <a:pt x="336" y="603"/>
                  </a:lnTo>
                  <a:lnTo>
                    <a:pt x="337" y="595"/>
                  </a:lnTo>
                  <a:lnTo>
                    <a:pt x="339" y="589"/>
                  </a:lnTo>
                  <a:lnTo>
                    <a:pt x="347" y="577"/>
                  </a:lnTo>
                  <a:lnTo>
                    <a:pt x="355" y="565"/>
                  </a:lnTo>
                  <a:lnTo>
                    <a:pt x="365" y="553"/>
                  </a:lnTo>
                  <a:lnTo>
                    <a:pt x="365" y="553"/>
                  </a:lnTo>
                  <a:lnTo>
                    <a:pt x="377" y="540"/>
                  </a:lnTo>
                  <a:lnTo>
                    <a:pt x="377" y="540"/>
                  </a:lnTo>
                  <a:lnTo>
                    <a:pt x="391" y="568"/>
                  </a:lnTo>
                  <a:lnTo>
                    <a:pt x="403" y="597"/>
                  </a:lnTo>
                  <a:lnTo>
                    <a:pt x="403" y="597"/>
                  </a:lnTo>
                  <a:lnTo>
                    <a:pt x="398" y="599"/>
                  </a:lnTo>
                  <a:lnTo>
                    <a:pt x="395" y="603"/>
                  </a:lnTo>
                  <a:lnTo>
                    <a:pt x="386" y="611"/>
                  </a:lnTo>
                  <a:lnTo>
                    <a:pt x="371" y="629"/>
                  </a:lnTo>
                  <a:lnTo>
                    <a:pt x="371" y="629"/>
                  </a:lnTo>
                  <a:lnTo>
                    <a:pt x="361" y="638"/>
                  </a:lnTo>
                  <a:lnTo>
                    <a:pt x="350" y="644"/>
                  </a:lnTo>
                  <a:lnTo>
                    <a:pt x="350" y="644"/>
                  </a:lnTo>
                  <a:lnTo>
                    <a:pt x="360" y="629"/>
                  </a:lnTo>
                  <a:lnTo>
                    <a:pt x="371" y="617"/>
                  </a:lnTo>
                  <a:lnTo>
                    <a:pt x="382" y="605"/>
                  </a:lnTo>
                  <a:lnTo>
                    <a:pt x="394" y="593"/>
                  </a:lnTo>
                  <a:lnTo>
                    <a:pt x="394" y="593"/>
                  </a:lnTo>
                  <a:lnTo>
                    <a:pt x="396" y="591"/>
                  </a:lnTo>
                  <a:lnTo>
                    <a:pt x="395" y="587"/>
                  </a:lnTo>
                  <a:lnTo>
                    <a:pt x="395" y="587"/>
                  </a:lnTo>
                  <a:lnTo>
                    <a:pt x="392" y="586"/>
                  </a:lnTo>
                  <a:lnTo>
                    <a:pt x="391" y="587"/>
                  </a:lnTo>
                  <a:lnTo>
                    <a:pt x="385" y="589"/>
                  </a:lnTo>
                  <a:lnTo>
                    <a:pt x="377" y="595"/>
                  </a:lnTo>
                  <a:lnTo>
                    <a:pt x="368" y="603"/>
                  </a:lnTo>
                  <a:lnTo>
                    <a:pt x="353" y="617"/>
                  </a:lnTo>
                  <a:lnTo>
                    <a:pt x="342" y="626"/>
                  </a:lnTo>
                  <a:lnTo>
                    <a:pt x="342" y="626"/>
                  </a:lnTo>
                  <a:close/>
                  <a:moveTo>
                    <a:pt x="392" y="703"/>
                  </a:moveTo>
                  <a:lnTo>
                    <a:pt x="392" y="703"/>
                  </a:lnTo>
                  <a:lnTo>
                    <a:pt x="394" y="700"/>
                  </a:lnTo>
                  <a:lnTo>
                    <a:pt x="394" y="698"/>
                  </a:lnTo>
                  <a:lnTo>
                    <a:pt x="394" y="698"/>
                  </a:lnTo>
                  <a:lnTo>
                    <a:pt x="396" y="698"/>
                  </a:lnTo>
                  <a:lnTo>
                    <a:pt x="400" y="697"/>
                  </a:lnTo>
                  <a:lnTo>
                    <a:pt x="403" y="694"/>
                  </a:lnTo>
                  <a:lnTo>
                    <a:pt x="403" y="693"/>
                  </a:lnTo>
                  <a:lnTo>
                    <a:pt x="403" y="691"/>
                  </a:lnTo>
                  <a:lnTo>
                    <a:pt x="403" y="691"/>
                  </a:lnTo>
                  <a:lnTo>
                    <a:pt x="411" y="691"/>
                  </a:lnTo>
                  <a:lnTo>
                    <a:pt x="411" y="691"/>
                  </a:lnTo>
                  <a:lnTo>
                    <a:pt x="404" y="701"/>
                  </a:lnTo>
                  <a:lnTo>
                    <a:pt x="397" y="710"/>
                  </a:lnTo>
                  <a:lnTo>
                    <a:pt x="389" y="717"/>
                  </a:lnTo>
                  <a:lnTo>
                    <a:pt x="379" y="723"/>
                  </a:lnTo>
                  <a:lnTo>
                    <a:pt x="379" y="723"/>
                  </a:lnTo>
                  <a:lnTo>
                    <a:pt x="378" y="722"/>
                  </a:lnTo>
                  <a:lnTo>
                    <a:pt x="378" y="722"/>
                  </a:lnTo>
                  <a:lnTo>
                    <a:pt x="383" y="710"/>
                  </a:lnTo>
                  <a:lnTo>
                    <a:pt x="383" y="710"/>
                  </a:lnTo>
                  <a:lnTo>
                    <a:pt x="392" y="703"/>
                  </a:lnTo>
                  <a:lnTo>
                    <a:pt x="392" y="703"/>
                  </a:lnTo>
                  <a:close/>
                  <a:moveTo>
                    <a:pt x="389" y="681"/>
                  </a:moveTo>
                  <a:lnTo>
                    <a:pt x="389" y="681"/>
                  </a:lnTo>
                  <a:lnTo>
                    <a:pt x="394" y="679"/>
                  </a:lnTo>
                  <a:lnTo>
                    <a:pt x="394" y="679"/>
                  </a:lnTo>
                  <a:lnTo>
                    <a:pt x="391" y="681"/>
                  </a:lnTo>
                  <a:lnTo>
                    <a:pt x="391" y="681"/>
                  </a:lnTo>
                  <a:lnTo>
                    <a:pt x="389" y="681"/>
                  </a:lnTo>
                  <a:lnTo>
                    <a:pt x="389" y="681"/>
                  </a:lnTo>
                  <a:close/>
                  <a:moveTo>
                    <a:pt x="403" y="681"/>
                  </a:moveTo>
                  <a:lnTo>
                    <a:pt x="403" y="681"/>
                  </a:lnTo>
                  <a:lnTo>
                    <a:pt x="418" y="665"/>
                  </a:lnTo>
                  <a:lnTo>
                    <a:pt x="418" y="665"/>
                  </a:lnTo>
                  <a:lnTo>
                    <a:pt x="417" y="674"/>
                  </a:lnTo>
                  <a:lnTo>
                    <a:pt x="414" y="681"/>
                  </a:lnTo>
                  <a:lnTo>
                    <a:pt x="414" y="681"/>
                  </a:lnTo>
                  <a:lnTo>
                    <a:pt x="403" y="681"/>
                  </a:lnTo>
                  <a:lnTo>
                    <a:pt x="403" y="681"/>
                  </a:lnTo>
                  <a:close/>
                  <a:moveTo>
                    <a:pt x="376" y="679"/>
                  </a:moveTo>
                  <a:lnTo>
                    <a:pt x="376" y="679"/>
                  </a:lnTo>
                  <a:lnTo>
                    <a:pt x="384" y="669"/>
                  </a:lnTo>
                  <a:lnTo>
                    <a:pt x="397" y="653"/>
                  </a:lnTo>
                  <a:lnTo>
                    <a:pt x="404" y="646"/>
                  </a:lnTo>
                  <a:lnTo>
                    <a:pt x="409" y="639"/>
                  </a:lnTo>
                  <a:lnTo>
                    <a:pt x="412" y="633"/>
                  </a:lnTo>
                  <a:lnTo>
                    <a:pt x="412" y="630"/>
                  </a:lnTo>
                  <a:lnTo>
                    <a:pt x="412" y="629"/>
                  </a:lnTo>
                  <a:lnTo>
                    <a:pt x="412" y="629"/>
                  </a:lnTo>
                  <a:lnTo>
                    <a:pt x="411" y="629"/>
                  </a:lnTo>
                  <a:lnTo>
                    <a:pt x="408" y="629"/>
                  </a:lnTo>
                  <a:lnTo>
                    <a:pt x="402" y="633"/>
                  </a:lnTo>
                  <a:lnTo>
                    <a:pt x="384" y="645"/>
                  </a:lnTo>
                  <a:lnTo>
                    <a:pt x="356" y="668"/>
                  </a:lnTo>
                  <a:lnTo>
                    <a:pt x="356" y="668"/>
                  </a:lnTo>
                  <a:lnTo>
                    <a:pt x="355" y="665"/>
                  </a:lnTo>
                  <a:lnTo>
                    <a:pt x="355" y="665"/>
                  </a:lnTo>
                  <a:lnTo>
                    <a:pt x="360" y="658"/>
                  </a:lnTo>
                  <a:lnTo>
                    <a:pt x="365" y="651"/>
                  </a:lnTo>
                  <a:lnTo>
                    <a:pt x="378" y="636"/>
                  </a:lnTo>
                  <a:lnTo>
                    <a:pt x="378" y="636"/>
                  </a:lnTo>
                  <a:lnTo>
                    <a:pt x="392" y="622"/>
                  </a:lnTo>
                  <a:lnTo>
                    <a:pt x="407" y="606"/>
                  </a:lnTo>
                  <a:lnTo>
                    <a:pt x="407" y="606"/>
                  </a:lnTo>
                  <a:lnTo>
                    <a:pt x="414" y="630"/>
                  </a:lnTo>
                  <a:lnTo>
                    <a:pt x="417" y="642"/>
                  </a:lnTo>
                  <a:lnTo>
                    <a:pt x="418" y="653"/>
                  </a:lnTo>
                  <a:lnTo>
                    <a:pt x="418" y="653"/>
                  </a:lnTo>
                  <a:lnTo>
                    <a:pt x="413" y="654"/>
                  </a:lnTo>
                  <a:lnTo>
                    <a:pt x="407" y="656"/>
                  </a:lnTo>
                  <a:lnTo>
                    <a:pt x="396" y="663"/>
                  </a:lnTo>
                  <a:lnTo>
                    <a:pt x="376" y="679"/>
                  </a:lnTo>
                  <a:lnTo>
                    <a:pt x="376" y="679"/>
                  </a:lnTo>
                  <a:close/>
                  <a:moveTo>
                    <a:pt x="377" y="689"/>
                  </a:move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close/>
                  <a:moveTo>
                    <a:pt x="371" y="670"/>
                  </a:moveTo>
                  <a:lnTo>
                    <a:pt x="371" y="670"/>
                  </a:lnTo>
                  <a:lnTo>
                    <a:pt x="365" y="679"/>
                  </a:lnTo>
                  <a:lnTo>
                    <a:pt x="365" y="679"/>
                  </a:lnTo>
                  <a:lnTo>
                    <a:pt x="364" y="679"/>
                  </a:lnTo>
                  <a:lnTo>
                    <a:pt x="364" y="679"/>
                  </a:lnTo>
                  <a:lnTo>
                    <a:pt x="361" y="676"/>
                  </a:lnTo>
                  <a:lnTo>
                    <a:pt x="361" y="676"/>
                  </a:lnTo>
                  <a:lnTo>
                    <a:pt x="371" y="670"/>
                  </a:lnTo>
                  <a:lnTo>
                    <a:pt x="371" y="670"/>
                  </a:lnTo>
                  <a:close/>
                  <a:moveTo>
                    <a:pt x="350" y="654"/>
                  </a:moveTo>
                  <a:lnTo>
                    <a:pt x="350" y="654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50" y="654"/>
                  </a:lnTo>
                  <a:lnTo>
                    <a:pt x="350" y="654"/>
                  </a:lnTo>
                  <a:close/>
                  <a:moveTo>
                    <a:pt x="346" y="686"/>
                  </a:moveTo>
                  <a:lnTo>
                    <a:pt x="346" y="686"/>
                  </a:lnTo>
                  <a:lnTo>
                    <a:pt x="349" y="685"/>
                  </a:lnTo>
                  <a:lnTo>
                    <a:pt x="354" y="681"/>
                  </a:lnTo>
                  <a:lnTo>
                    <a:pt x="354" y="681"/>
                  </a:lnTo>
                  <a:lnTo>
                    <a:pt x="360" y="689"/>
                  </a:lnTo>
                  <a:lnTo>
                    <a:pt x="360" y="689"/>
                  </a:lnTo>
                  <a:lnTo>
                    <a:pt x="359" y="689"/>
                  </a:lnTo>
                  <a:lnTo>
                    <a:pt x="359" y="689"/>
                  </a:lnTo>
                  <a:lnTo>
                    <a:pt x="341" y="691"/>
                  </a:lnTo>
                  <a:lnTo>
                    <a:pt x="341" y="691"/>
                  </a:lnTo>
                  <a:lnTo>
                    <a:pt x="346" y="686"/>
                  </a:lnTo>
                  <a:lnTo>
                    <a:pt x="346" y="686"/>
                  </a:lnTo>
                  <a:close/>
                  <a:moveTo>
                    <a:pt x="331" y="700"/>
                  </a:moveTo>
                  <a:lnTo>
                    <a:pt x="331" y="700"/>
                  </a:lnTo>
                  <a:lnTo>
                    <a:pt x="341" y="701"/>
                  </a:lnTo>
                  <a:lnTo>
                    <a:pt x="352" y="701"/>
                  </a:lnTo>
                  <a:lnTo>
                    <a:pt x="373" y="700"/>
                  </a:lnTo>
                  <a:lnTo>
                    <a:pt x="373" y="700"/>
                  </a:lnTo>
                  <a:lnTo>
                    <a:pt x="377" y="700"/>
                  </a:lnTo>
                  <a:lnTo>
                    <a:pt x="377" y="700"/>
                  </a:lnTo>
                  <a:lnTo>
                    <a:pt x="376" y="704"/>
                  </a:lnTo>
                  <a:lnTo>
                    <a:pt x="376" y="704"/>
                  </a:lnTo>
                  <a:lnTo>
                    <a:pt x="367" y="707"/>
                  </a:lnTo>
                  <a:lnTo>
                    <a:pt x="359" y="712"/>
                  </a:lnTo>
                  <a:lnTo>
                    <a:pt x="339" y="718"/>
                  </a:lnTo>
                  <a:lnTo>
                    <a:pt x="339" y="718"/>
                  </a:lnTo>
                  <a:lnTo>
                    <a:pt x="330" y="719"/>
                  </a:lnTo>
                  <a:lnTo>
                    <a:pt x="314" y="723"/>
                  </a:lnTo>
                  <a:lnTo>
                    <a:pt x="306" y="724"/>
                  </a:lnTo>
                  <a:lnTo>
                    <a:pt x="301" y="728"/>
                  </a:lnTo>
                  <a:lnTo>
                    <a:pt x="299" y="729"/>
                  </a:lnTo>
                  <a:lnTo>
                    <a:pt x="299" y="730"/>
                  </a:lnTo>
                  <a:lnTo>
                    <a:pt x="299" y="732"/>
                  </a:lnTo>
                  <a:lnTo>
                    <a:pt x="300" y="734"/>
                  </a:lnTo>
                  <a:lnTo>
                    <a:pt x="300" y="734"/>
                  </a:lnTo>
                  <a:lnTo>
                    <a:pt x="278" y="733"/>
                  </a:lnTo>
                  <a:lnTo>
                    <a:pt x="278" y="733"/>
                  </a:lnTo>
                  <a:lnTo>
                    <a:pt x="293" y="725"/>
                  </a:lnTo>
                  <a:lnTo>
                    <a:pt x="306" y="718"/>
                  </a:lnTo>
                  <a:lnTo>
                    <a:pt x="319" y="710"/>
                  </a:lnTo>
                  <a:lnTo>
                    <a:pt x="331" y="700"/>
                  </a:lnTo>
                  <a:lnTo>
                    <a:pt x="331" y="700"/>
                  </a:lnTo>
                  <a:close/>
                  <a:moveTo>
                    <a:pt x="368" y="718"/>
                  </a:moveTo>
                  <a:lnTo>
                    <a:pt x="368" y="718"/>
                  </a:lnTo>
                  <a:lnTo>
                    <a:pt x="368" y="719"/>
                  </a:lnTo>
                  <a:lnTo>
                    <a:pt x="368" y="719"/>
                  </a:lnTo>
                  <a:lnTo>
                    <a:pt x="368" y="721"/>
                  </a:lnTo>
                  <a:lnTo>
                    <a:pt x="368" y="721"/>
                  </a:lnTo>
                  <a:lnTo>
                    <a:pt x="365" y="719"/>
                  </a:lnTo>
                  <a:lnTo>
                    <a:pt x="365" y="719"/>
                  </a:lnTo>
                  <a:lnTo>
                    <a:pt x="368" y="718"/>
                  </a:lnTo>
                  <a:lnTo>
                    <a:pt x="368" y="718"/>
                  </a:lnTo>
                  <a:close/>
                  <a:moveTo>
                    <a:pt x="320" y="733"/>
                  </a:moveTo>
                  <a:lnTo>
                    <a:pt x="320" y="733"/>
                  </a:lnTo>
                  <a:lnTo>
                    <a:pt x="341" y="728"/>
                  </a:lnTo>
                  <a:lnTo>
                    <a:pt x="341" y="728"/>
                  </a:lnTo>
                  <a:lnTo>
                    <a:pt x="358" y="728"/>
                  </a:lnTo>
                  <a:lnTo>
                    <a:pt x="358" y="728"/>
                  </a:lnTo>
                  <a:lnTo>
                    <a:pt x="339" y="732"/>
                  </a:lnTo>
                  <a:lnTo>
                    <a:pt x="320" y="733"/>
                  </a:lnTo>
                  <a:lnTo>
                    <a:pt x="320" y="733"/>
                  </a:lnTo>
                  <a:close/>
                  <a:moveTo>
                    <a:pt x="338" y="741"/>
                  </a:moveTo>
                  <a:lnTo>
                    <a:pt x="338" y="741"/>
                  </a:lnTo>
                  <a:lnTo>
                    <a:pt x="335" y="742"/>
                  </a:lnTo>
                  <a:lnTo>
                    <a:pt x="335" y="742"/>
                  </a:lnTo>
                  <a:lnTo>
                    <a:pt x="335" y="741"/>
                  </a:lnTo>
                  <a:lnTo>
                    <a:pt x="335" y="741"/>
                  </a:lnTo>
                  <a:lnTo>
                    <a:pt x="338" y="741"/>
                  </a:lnTo>
                  <a:lnTo>
                    <a:pt x="338" y="741"/>
                  </a:lnTo>
                  <a:close/>
                  <a:moveTo>
                    <a:pt x="214" y="794"/>
                  </a:moveTo>
                  <a:lnTo>
                    <a:pt x="214" y="794"/>
                  </a:lnTo>
                  <a:lnTo>
                    <a:pt x="234" y="791"/>
                  </a:lnTo>
                  <a:lnTo>
                    <a:pt x="234" y="791"/>
                  </a:lnTo>
                  <a:lnTo>
                    <a:pt x="213" y="804"/>
                  </a:lnTo>
                  <a:lnTo>
                    <a:pt x="193" y="818"/>
                  </a:lnTo>
                  <a:lnTo>
                    <a:pt x="193" y="818"/>
                  </a:lnTo>
                  <a:lnTo>
                    <a:pt x="190" y="817"/>
                  </a:lnTo>
                  <a:lnTo>
                    <a:pt x="188" y="817"/>
                  </a:lnTo>
                  <a:lnTo>
                    <a:pt x="182" y="817"/>
                  </a:lnTo>
                  <a:lnTo>
                    <a:pt x="163" y="823"/>
                  </a:lnTo>
                  <a:lnTo>
                    <a:pt x="131" y="834"/>
                  </a:lnTo>
                  <a:lnTo>
                    <a:pt x="131" y="834"/>
                  </a:lnTo>
                  <a:lnTo>
                    <a:pt x="146" y="827"/>
                  </a:lnTo>
                  <a:lnTo>
                    <a:pt x="161" y="819"/>
                  </a:lnTo>
                  <a:lnTo>
                    <a:pt x="193" y="809"/>
                  </a:lnTo>
                  <a:lnTo>
                    <a:pt x="193" y="809"/>
                  </a:lnTo>
                  <a:lnTo>
                    <a:pt x="199" y="807"/>
                  </a:lnTo>
                  <a:lnTo>
                    <a:pt x="208" y="805"/>
                  </a:lnTo>
                  <a:lnTo>
                    <a:pt x="213" y="803"/>
                  </a:lnTo>
                  <a:lnTo>
                    <a:pt x="216" y="800"/>
                  </a:lnTo>
                  <a:lnTo>
                    <a:pt x="217" y="798"/>
                  </a:lnTo>
                  <a:lnTo>
                    <a:pt x="214" y="794"/>
                  </a:lnTo>
                  <a:lnTo>
                    <a:pt x="214" y="794"/>
                  </a:lnTo>
                  <a:close/>
                  <a:moveTo>
                    <a:pt x="189" y="787"/>
                  </a:moveTo>
                  <a:lnTo>
                    <a:pt x="189" y="787"/>
                  </a:lnTo>
                  <a:lnTo>
                    <a:pt x="206" y="782"/>
                  </a:lnTo>
                  <a:lnTo>
                    <a:pt x="234" y="776"/>
                  </a:lnTo>
                  <a:lnTo>
                    <a:pt x="247" y="772"/>
                  </a:lnTo>
                  <a:lnTo>
                    <a:pt x="259" y="769"/>
                  </a:lnTo>
                  <a:lnTo>
                    <a:pt x="267" y="765"/>
                  </a:lnTo>
                  <a:lnTo>
                    <a:pt x="270" y="763"/>
                  </a:lnTo>
                  <a:lnTo>
                    <a:pt x="271" y="760"/>
                  </a:lnTo>
                  <a:lnTo>
                    <a:pt x="271" y="760"/>
                  </a:lnTo>
                  <a:lnTo>
                    <a:pt x="287" y="758"/>
                  </a:lnTo>
                  <a:lnTo>
                    <a:pt x="302" y="754"/>
                  </a:lnTo>
                  <a:lnTo>
                    <a:pt x="302" y="754"/>
                  </a:lnTo>
                  <a:lnTo>
                    <a:pt x="305" y="754"/>
                  </a:lnTo>
                  <a:lnTo>
                    <a:pt x="306" y="752"/>
                  </a:lnTo>
                  <a:lnTo>
                    <a:pt x="306" y="750"/>
                  </a:lnTo>
                  <a:lnTo>
                    <a:pt x="305" y="747"/>
                  </a:lnTo>
                  <a:lnTo>
                    <a:pt x="305" y="747"/>
                  </a:lnTo>
                  <a:lnTo>
                    <a:pt x="311" y="746"/>
                  </a:lnTo>
                  <a:lnTo>
                    <a:pt x="311" y="746"/>
                  </a:lnTo>
                  <a:lnTo>
                    <a:pt x="324" y="746"/>
                  </a:lnTo>
                  <a:lnTo>
                    <a:pt x="324" y="746"/>
                  </a:lnTo>
                  <a:lnTo>
                    <a:pt x="306" y="753"/>
                  </a:lnTo>
                  <a:lnTo>
                    <a:pt x="288" y="762"/>
                  </a:lnTo>
                  <a:lnTo>
                    <a:pt x="254" y="780"/>
                  </a:lnTo>
                  <a:lnTo>
                    <a:pt x="254" y="780"/>
                  </a:lnTo>
                  <a:lnTo>
                    <a:pt x="252" y="778"/>
                  </a:lnTo>
                  <a:lnTo>
                    <a:pt x="249" y="777"/>
                  </a:lnTo>
                  <a:lnTo>
                    <a:pt x="242" y="776"/>
                  </a:lnTo>
                  <a:lnTo>
                    <a:pt x="232" y="776"/>
                  </a:lnTo>
                  <a:lnTo>
                    <a:pt x="223" y="778"/>
                  </a:lnTo>
                  <a:lnTo>
                    <a:pt x="202" y="783"/>
                  </a:lnTo>
                  <a:lnTo>
                    <a:pt x="189" y="787"/>
                  </a:lnTo>
                  <a:lnTo>
                    <a:pt x="189" y="787"/>
                  </a:lnTo>
                  <a:close/>
                  <a:moveTo>
                    <a:pt x="248" y="747"/>
                  </a:moveTo>
                  <a:lnTo>
                    <a:pt x="248" y="747"/>
                  </a:lnTo>
                  <a:lnTo>
                    <a:pt x="264" y="740"/>
                  </a:lnTo>
                  <a:lnTo>
                    <a:pt x="264" y="740"/>
                  </a:lnTo>
                  <a:lnTo>
                    <a:pt x="268" y="742"/>
                  </a:lnTo>
                  <a:lnTo>
                    <a:pt x="276" y="744"/>
                  </a:lnTo>
                  <a:lnTo>
                    <a:pt x="276" y="744"/>
                  </a:lnTo>
                  <a:lnTo>
                    <a:pt x="259" y="747"/>
                  </a:lnTo>
                  <a:lnTo>
                    <a:pt x="243" y="748"/>
                  </a:lnTo>
                  <a:lnTo>
                    <a:pt x="243" y="748"/>
                  </a:lnTo>
                  <a:lnTo>
                    <a:pt x="248" y="747"/>
                  </a:lnTo>
                  <a:lnTo>
                    <a:pt x="248" y="747"/>
                  </a:lnTo>
                  <a:close/>
                  <a:moveTo>
                    <a:pt x="231" y="754"/>
                  </a:moveTo>
                  <a:lnTo>
                    <a:pt x="231" y="754"/>
                  </a:lnTo>
                  <a:lnTo>
                    <a:pt x="231" y="756"/>
                  </a:lnTo>
                  <a:lnTo>
                    <a:pt x="231" y="756"/>
                  </a:lnTo>
                  <a:lnTo>
                    <a:pt x="225" y="757"/>
                  </a:lnTo>
                  <a:lnTo>
                    <a:pt x="225" y="757"/>
                  </a:lnTo>
                  <a:lnTo>
                    <a:pt x="231" y="754"/>
                  </a:lnTo>
                  <a:lnTo>
                    <a:pt x="231" y="754"/>
                  </a:lnTo>
                  <a:close/>
                  <a:moveTo>
                    <a:pt x="193" y="774"/>
                  </a:moveTo>
                  <a:lnTo>
                    <a:pt x="193" y="774"/>
                  </a:lnTo>
                  <a:lnTo>
                    <a:pt x="193" y="775"/>
                  </a:lnTo>
                  <a:lnTo>
                    <a:pt x="193" y="775"/>
                  </a:lnTo>
                  <a:lnTo>
                    <a:pt x="187" y="777"/>
                  </a:lnTo>
                  <a:lnTo>
                    <a:pt x="187" y="777"/>
                  </a:lnTo>
                  <a:lnTo>
                    <a:pt x="193" y="774"/>
                  </a:lnTo>
                  <a:lnTo>
                    <a:pt x="193" y="774"/>
                  </a:lnTo>
                  <a:close/>
                  <a:moveTo>
                    <a:pt x="160" y="795"/>
                  </a:moveTo>
                  <a:lnTo>
                    <a:pt x="160" y="795"/>
                  </a:lnTo>
                  <a:lnTo>
                    <a:pt x="161" y="798"/>
                  </a:lnTo>
                  <a:lnTo>
                    <a:pt x="161" y="798"/>
                  </a:lnTo>
                  <a:lnTo>
                    <a:pt x="155" y="800"/>
                  </a:lnTo>
                  <a:lnTo>
                    <a:pt x="147" y="805"/>
                  </a:lnTo>
                  <a:lnTo>
                    <a:pt x="147" y="805"/>
                  </a:lnTo>
                  <a:lnTo>
                    <a:pt x="160" y="795"/>
                  </a:lnTo>
                  <a:lnTo>
                    <a:pt x="160" y="795"/>
                  </a:lnTo>
                  <a:close/>
                  <a:moveTo>
                    <a:pt x="101" y="845"/>
                  </a:moveTo>
                  <a:lnTo>
                    <a:pt x="101" y="845"/>
                  </a:lnTo>
                  <a:lnTo>
                    <a:pt x="120" y="828"/>
                  </a:lnTo>
                  <a:lnTo>
                    <a:pt x="141" y="810"/>
                  </a:lnTo>
                  <a:lnTo>
                    <a:pt x="141" y="810"/>
                  </a:lnTo>
                  <a:lnTo>
                    <a:pt x="137" y="815"/>
                  </a:lnTo>
                  <a:lnTo>
                    <a:pt x="137" y="817"/>
                  </a:lnTo>
                  <a:lnTo>
                    <a:pt x="137" y="819"/>
                  </a:lnTo>
                  <a:lnTo>
                    <a:pt x="137" y="819"/>
                  </a:lnTo>
                  <a:lnTo>
                    <a:pt x="130" y="824"/>
                  </a:lnTo>
                  <a:lnTo>
                    <a:pt x="118" y="833"/>
                  </a:lnTo>
                  <a:lnTo>
                    <a:pt x="112" y="837"/>
                  </a:lnTo>
                  <a:lnTo>
                    <a:pt x="108" y="841"/>
                  </a:lnTo>
                  <a:lnTo>
                    <a:pt x="108" y="844"/>
                  </a:lnTo>
                  <a:lnTo>
                    <a:pt x="108" y="845"/>
                  </a:lnTo>
                  <a:lnTo>
                    <a:pt x="110" y="847"/>
                  </a:lnTo>
                  <a:lnTo>
                    <a:pt x="112" y="847"/>
                  </a:lnTo>
                  <a:lnTo>
                    <a:pt x="112" y="847"/>
                  </a:lnTo>
                  <a:lnTo>
                    <a:pt x="87" y="858"/>
                  </a:lnTo>
                  <a:lnTo>
                    <a:pt x="87" y="858"/>
                  </a:lnTo>
                  <a:lnTo>
                    <a:pt x="101" y="845"/>
                  </a:lnTo>
                  <a:lnTo>
                    <a:pt x="101" y="845"/>
                  </a:lnTo>
                  <a:close/>
                  <a:moveTo>
                    <a:pt x="71" y="874"/>
                  </a:moveTo>
                  <a:lnTo>
                    <a:pt x="71" y="874"/>
                  </a:lnTo>
                  <a:lnTo>
                    <a:pt x="76" y="875"/>
                  </a:lnTo>
                  <a:lnTo>
                    <a:pt x="83" y="874"/>
                  </a:lnTo>
                  <a:lnTo>
                    <a:pt x="95" y="870"/>
                  </a:lnTo>
                  <a:lnTo>
                    <a:pt x="95" y="870"/>
                  </a:lnTo>
                  <a:lnTo>
                    <a:pt x="81" y="880"/>
                  </a:lnTo>
                  <a:lnTo>
                    <a:pt x="67" y="888"/>
                  </a:lnTo>
                  <a:lnTo>
                    <a:pt x="41" y="909"/>
                  </a:lnTo>
                  <a:lnTo>
                    <a:pt x="41" y="909"/>
                  </a:lnTo>
                  <a:lnTo>
                    <a:pt x="55" y="890"/>
                  </a:lnTo>
                  <a:lnTo>
                    <a:pt x="71" y="874"/>
                  </a:lnTo>
                  <a:lnTo>
                    <a:pt x="71" y="874"/>
                  </a:lnTo>
                  <a:close/>
                  <a:moveTo>
                    <a:pt x="28" y="931"/>
                  </a:moveTo>
                  <a:lnTo>
                    <a:pt x="28" y="931"/>
                  </a:lnTo>
                  <a:lnTo>
                    <a:pt x="35" y="930"/>
                  </a:lnTo>
                  <a:lnTo>
                    <a:pt x="41" y="928"/>
                  </a:lnTo>
                  <a:lnTo>
                    <a:pt x="41" y="928"/>
                  </a:lnTo>
                  <a:lnTo>
                    <a:pt x="25" y="939"/>
                  </a:lnTo>
                  <a:lnTo>
                    <a:pt x="25" y="939"/>
                  </a:lnTo>
                  <a:lnTo>
                    <a:pt x="28" y="931"/>
                  </a:lnTo>
                  <a:lnTo>
                    <a:pt x="28" y="931"/>
                  </a:lnTo>
                  <a:close/>
                  <a:moveTo>
                    <a:pt x="18" y="960"/>
                  </a:moveTo>
                  <a:lnTo>
                    <a:pt x="18" y="960"/>
                  </a:lnTo>
                  <a:lnTo>
                    <a:pt x="18" y="958"/>
                  </a:lnTo>
                  <a:lnTo>
                    <a:pt x="18" y="958"/>
                  </a:lnTo>
                  <a:lnTo>
                    <a:pt x="29" y="953"/>
                  </a:lnTo>
                  <a:lnTo>
                    <a:pt x="40" y="948"/>
                  </a:lnTo>
                  <a:lnTo>
                    <a:pt x="40" y="948"/>
                  </a:lnTo>
                  <a:lnTo>
                    <a:pt x="28" y="959"/>
                  </a:lnTo>
                  <a:lnTo>
                    <a:pt x="16" y="971"/>
                  </a:lnTo>
                  <a:lnTo>
                    <a:pt x="16" y="971"/>
                  </a:lnTo>
                  <a:lnTo>
                    <a:pt x="18" y="960"/>
                  </a:lnTo>
                  <a:lnTo>
                    <a:pt x="18" y="960"/>
                  </a:lnTo>
                  <a:close/>
                  <a:moveTo>
                    <a:pt x="13" y="1006"/>
                  </a:moveTo>
                  <a:lnTo>
                    <a:pt x="13" y="1006"/>
                  </a:lnTo>
                  <a:lnTo>
                    <a:pt x="17" y="1004"/>
                  </a:lnTo>
                  <a:lnTo>
                    <a:pt x="17" y="1004"/>
                  </a:lnTo>
                  <a:lnTo>
                    <a:pt x="13" y="1011"/>
                  </a:lnTo>
                  <a:lnTo>
                    <a:pt x="13" y="1011"/>
                  </a:lnTo>
                  <a:lnTo>
                    <a:pt x="13" y="1006"/>
                  </a:lnTo>
                  <a:lnTo>
                    <a:pt x="13" y="1006"/>
                  </a:lnTo>
                  <a:close/>
                  <a:moveTo>
                    <a:pt x="28" y="1057"/>
                  </a:moveTo>
                  <a:lnTo>
                    <a:pt x="28" y="1057"/>
                  </a:lnTo>
                  <a:lnTo>
                    <a:pt x="19" y="1057"/>
                  </a:lnTo>
                  <a:lnTo>
                    <a:pt x="19" y="1057"/>
                  </a:lnTo>
                  <a:lnTo>
                    <a:pt x="17" y="1049"/>
                  </a:lnTo>
                  <a:lnTo>
                    <a:pt x="16" y="1040"/>
                  </a:lnTo>
                  <a:lnTo>
                    <a:pt x="16" y="1040"/>
                  </a:lnTo>
                  <a:lnTo>
                    <a:pt x="25" y="1030"/>
                  </a:lnTo>
                  <a:lnTo>
                    <a:pt x="25" y="1030"/>
                  </a:lnTo>
                  <a:lnTo>
                    <a:pt x="23" y="1036"/>
                  </a:lnTo>
                  <a:lnTo>
                    <a:pt x="23" y="1042"/>
                  </a:lnTo>
                  <a:lnTo>
                    <a:pt x="23" y="1045"/>
                  </a:lnTo>
                  <a:lnTo>
                    <a:pt x="24" y="1046"/>
                  </a:lnTo>
                  <a:lnTo>
                    <a:pt x="27" y="1046"/>
                  </a:lnTo>
                  <a:lnTo>
                    <a:pt x="31" y="1046"/>
                  </a:lnTo>
                  <a:lnTo>
                    <a:pt x="31" y="1046"/>
                  </a:lnTo>
                  <a:lnTo>
                    <a:pt x="28" y="1057"/>
                  </a:lnTo>
                  <a:lnTo>
                    <a:pt x="28" y="1057"/>
                  </a:lnTo>
                  <a:close/>
                  <a:moveTo>
                    <a:pt x="19" y="1022"/>
                  </a:moveTo>
                  <a:lnTo>
                    <a:pt x="19" y="1022"/>
                  </a:lnTo>
                  <a:lnTo>
                    <a:pt x="27" y="1007"/>
                  </a:lnTo>
                  <a:lnTo>
                    <a:pt x="27" y="1007"/>
                  </a:lnTo>
                  <a:lnTo>
                    <a:pt x="29" y="1001"/>
                  </a:lnTo>
                  <a:lnTo>
                    <a:pt x="31" y="993"/>
                  </a:lnTo>
                  <a:lnTo>
                    <a:pt x="33" y="989"/>
                  </a:lnTo>
                  <a:lnTo>
                    <a:pt x="33" y="986"/>
                  </a:lnTo>
                  <a:lnTo>
                    <a:pt x="31" y="983"/>
                  </a:lnTo>
                  <a:lnTo>
                    <a:pt x="28" y="983"/>
                  </a:lnTo>
                  <a:lnTo>
                    <a:pt x="28" y="983"/>
                  </a:lnTo>
                  <a:lnTo>
                    <a:pt x="45" y="964"/>
                  </a:lnTo>
                  <a:lnTo>
                    <a:pt x="54" y="953"/>
                  </a:lnTo>
                  <a:lnTo>
                    <a:pt x="57" y="948"/>
                  </a:lnTo>
                  <a:lnTo>
                    <a:pt x="57" y="946"/>
                  </a:lnTo>
                  <a:lnTo>
                    <a:pt x="57" y="945"/>
                  </a:lnTo>
                  <a:lnTo>
                    <a:pt x="57" y="945"/>
                  </a:lnTo>
                  <a:lnTo>
                    <a:pt x="60" y="940"/>
                  </a:lnTo>
                  <a:lnTo>
                    <a:pt x="67" y="933"/>
                  </a:lnTo>
                  <a:lnTo>
                    <a:pt x="70" y="929"/>
                  </a:lnTo>
                  <a:lnTo>
                    <a:pt x="71" y="925"/>
                  </a:lnTo>
                  <a:lnTo>
                    <a:pt x="71" y="922"/>
                  </a:lnTo>
                  <a:lnTo>
                    <a:pt x="69" y="919"/>
                  </a:lnTo>
                  <a:lnTo>
                    <a:pt x="69" y="919"/>
                  </a:lnTo>
                  <a:lnTo>
                    <a:pt x="76" y="915"/>
                  </a:lnTo>
                  <a:lnTo>
                    <a:pt x="87" y="907"/>
                  </a:lnTo>
                  <a:lnTo>
                    <a:pt x="92" y="903"/>
                  </a:lnTo>
                  <a:lnTo>
                    <a:pt x="95" y="898"/>
                  </a:lnTo>
                  <a:lnTo>
                    <a:pt x="96" y="894"/>
                  </a:lnTo>
                  <a:lnTo>
                    <a:pt x="96" y="892"/>
                  </a:lnTo>
                  <a:lnTo>
                    <a:pt x="95" y="890"/>
                  </a:lnTo>
                  <a:lnTo>
                    <a:pt x="95" y="890"/>
                  </a:lnTo>
                  <a:lnTo>
                    <a:pt x="114" y="878"/>
                  </a:lnTo>
                  <a:lnTo>
                    <a:pt x="119" y="875"/>
                  </a:lnTo>
                  <a:lnTo>
                    <a:pt x="123" y="870"/>
                  </a:lnTo>
                  <a:lnTo>
                    <a:pt x="125" y="866"/>
                  </a:lnTo>
                  <a:lnTo>
                    <a:pt x="126" y="865"/>
                  </a:lnTo>
                  <a:lnTo>
                    <a:pt x="125" y="864"/>
                  </a:lnTo>
                  <a:lnTo>
                    <a:pt x="125" y="864"/>
                  </a:lnTo>
                  <a:lnTo>
                    <a:pt x="132" y="860"/>
                  </a:lnTo>
                  <a:lnTo>
                    <a:pt x="142" y="854"/>
                  </a:lnTo>
                  <a:lnTo>
                    <a:pt x="147" y="852"/>
                  </a:lnTo>
                  <a:lnTo>
                    <a:pt x="151" y="848"/>
                  </a:lnTo>
                  <a:lnTo>
                    <a:pt x="153" y="845"/>
                  </a:lnTo>
                  <a:lnTo>
                    <a:pt x="153" y="844"/>
                  </a:lnTo>
                  <a:lnTo>
                    <a:pt x="152" y="841"/>
                  </a:lnTo>
                  <a:lnTo>
                    <a:pt x="152" y="841"/>
                  </a:lnTo>
                  <a:lnTo>
                    <a:pt x="171" y="834"/>
                  </a:lnTo>
                  <a:lnTo>
                    <a:pt x="171" y="834"/>
                  </a:lnTo>
                  <a:lnTo>
                    <a:pt x="151" y="851"/>
                  </a:lnTo>
                  <a:lnTo>
                    <a:pt x="128" y="869"/>
                  </a:lnTo>
                  <a:lnTo>
                    <a:pt x="107" y="889"/>
                  </a:lnTo>
                  <a:lnTo>
                    <a:pt x="87" y="911"/>
                  </a:lnTo>
                  <a:lnTo>
                    <a:pt x="67" y="934"/>
                  </a:lnTo>
                  <a:lnTo>
                    <a:pt x="60" y="946"/>
                  </a:lnTo>
                  <a:lnTo>
                    <a:pt x="52" y="959"/>
                  </a:lnTo>
                  <a:lnTo>
                    <a:pt x="46" y="971"/>
                  </a:lnTo>
                  <a:lnTo>
                    <a:pt x="40" y="984"/>
                  </a:lnTo>
                  <a:lnTo>
                    <a:pt x="36" y="998"/>
                  </a:lnTo>
                  <a:lnTo>
                    <a:pt x="33" y="1011"/>
                  </a:lnTo>
                  <a:lnTo>
                    <a:pt x="33" y="1011"/>
                  </a:lnTo>
                  <a:lnTo>
                    <a:pt x="27" y="1016"/>
                  </a:lnTo>
                  <a:lnTo>
                    <a:pt x="19" y="1022"/>
                  </a:lnTo>
                  <a:lnTo>
                    <a:pt x="19" y="1022"/>
                  </a:lnTo>
                  <a:close/>
                  <a:moveTo>
                    <a:pt x="438" y="841"/>
                  </a:moveTo>
                  <a:lnTo>
                    <a:pt x="438" y="841"/>
                  </a:lnTo>
                  <a:lnTo>
                    <a:pt x="437" y="836"/>
                  </a:lnTo>
                  <a:lnTo>
                    <a:pt x="437" y="836"/>
                  </a:lnTo>
                  <a:lnTo>
                    <a:pt x="442" y="834"/>
                  </a:lnTo>
                  <a:lnTo>
                    <a:pt x="442" y="834"/>
                  </a:lnTo>
                  <a:lnTo>
                    <a:pt x="438" y="841"/>
                  </a:lnTo>
                  <a:lnTo>
                    <a:pt x="438" y="841"/>
                  </a:lnTo>
                  <a:close/>
                  <a:moveTo>
                    <a:pt x="444" y="848"/>
                  </a:moveTo>
                  <a:lnTo>
                    <a:pt x="444" y="848"/>
                  </a:lnTo>
                  <a:lnTo>
                    <a:pt x="453" y="836"/>
                  </a:lnTo>
                  <a:lnTo>
                    <a:pt x="462" y="823"/>
                  </a:lnTo>
                  <a:lnTo>
                    <a:pt x="462" y="823"/>
                  </a:lnTo>
                  <a:lnTo>
                    <a:pt x="471" y="813"/>
                  </a:lnTo>
                  <a:lnTo>
                    <a:pt x="476" y="807"/>
                  </a:lnTo>
                  <a:lnTo>
                    <a:pt x="477" y="805"/>
                  </a:lnTo>
                  <a:lnTo>
                    <a:pt x="477" y="803"/>
                  </a:lnTo>
                  <a:lnTo>
                    <a:pt x="477" y="803"/>
                  </a:lnTo>
                  <a:lnTo>
                    <a:pt x="484" y="812"/>
                  </a:lnTo>
                  <a:lnTo>
                    <a:pt x="484" y="812"/>
                  </a:lnTo>
                  <a:lnTo>
                    <a:pt x="473" y="825"/>
                  </a:lnTo>
                  <a:lnTo>
                    <a:pt x="463" y="839"/>
                  </a:lnTo>
                  <a:lnTo>
                    <a:pt x="463" y="839"/>
                  </a:lnTo>
                  <a:lnTo>
                    <a:pt x="462" y="836"/>
                  </a:lnTo>
                  <a:lnTo>
                    <a:pt x="460" y="836"/>
                  </a:lnTo>
                  <a:lnTo>
                    <a:pt x="457" y="837"/>
                  </a:lnTo>
                  <a:lnTo>
                    <a:pt x="454" y="839"/>
                  </a:lnTo>
                  <a:lnTo>
                    <a:pt x="444" y="848"/>
                  </a:lnTo>
                  <a:lnTo>
                    <a:pt x="444" y="848"/>
                  </a:lnTo>
                  <a:close/>
                  <a:moveTo>
                    <a:pt x="455" y="792"/>
                  </a:moveTo>
                  <a:lnTo>
                    <a:pt x="456" y="791"/>
                  </a:lnTo>
                  <a:lnTo>
                    <a:pt x="456" y="791"/>
                  </a:lnTo>
                  <a:lnTo>
                    <a:pt x="455" y="792"/>
                  </a:lnTo>
                  <a:lnTo>
                    <a:pt x="455" y="792"/>
                  </a:lnTo>
                  <a:lnTo>
                    <a:pt x="455" y="792"/>
                  </a:lnTo>
                  <a:lnTo>
                    <a:pt x="455" y="792"/>
                  </a:lnTo>
                  <a:close/>
                  <a:moveTo>
                    <a:pt x="466" y="794"/>
                  </a:moveTo>
                  <a:lnTo>
                    <a:pt x="466" y="794"/>
                  </a:lnTo>
                  <a:lnTo>
                    <a:pt x="467" y="793"/>
                  </a:lnTo>
                  <a:lnTo>
                    <a:pt x="467" y="791"/>
                  </a:lnTo>
                  <a:lnTo>
                    <a:pt x="467" y="791"/>
                  </a:lnTo>
                  <a:lnTo>
                    <a:pt x="473" y="798"/>
                  </a:lnTo>
                  <a:lnTo>
                    <a:pt x="473" y="798"/>
                  </a:lnTo>
                  <a:lnTo>
                    <a:pt x="471" y="798"/>
                  </a:lnTo>
                  <a:lnTo>
                    <a:pt x="468" y="799"/>
                  </a:lnTo>
                  <a:lnTo>
                    <a:pt x="463" y="803"/>
                  </a:lnTo>
                  <a:lnTo>
                    <a:pt x="456" y="811"/>
                  </a:lnTo>
                  <a:lnTo>
                    <a:pt x="456" y="811"/>
                  </a:lnTo>
                  <a:lnTo>
                    <a:pt x="462" y="803"/>
                  </a:lnTo>
                  <a:lnTo>
                    <a:pt x="466" y="794"/>
                  </a:lnTo>
                  <a:lnTo>
                    <a:pt x="466" y="794"/>
                  </a:lnTo>
                  <a:close/>
                  <a:moveTo>
                    <a:pt x="462" y="788"/>
                  </a:moveTo>
                  <a:lnTo>
                    <a:pt x="463" y="788"/>
                  </a:lnTo>
                  <a:lnTo>
                    <a:pt x="463" y="788"/>
                  </a:lnTo>
                  <a:lnTo>
                    <a:pt x="463" y="788"/>
                  </a:lnTo>
                  <a:lnTo>
                    <a:pt x="463" y="788"/>
                  </a:lnTo>
                  <a:lnTo>
                    <a:pt x="462" y="788"/>
                  </a:lnTo>
                  <a:lnTo>
                    <a:pt x="462" y="788"/>
                  </a:lnTo>
                  <a:close/>
                  <a:moveTo>
                    <a:pt x="489" y="822"/>
                  </a:moveTo>
                  <a:lnTo>
                    <a:pt x="489" y="822"/>
                  </a:lnTo>
                  <a:lnTo>
                    <a:pt x="494" y="829"/>
                  </a:lnTo>
                  <a:lnTo>
                    <a:pt x="494" y="829"/>
                  </a:lnTo>
                  <a:lnTo>
                    <a:pt x="483" y="844"/>
                  </a:lnTo>
                  <a:lnTo>
                    <a:pt x="483" y="844"/>
                  </a:lnTo>
                  <a:lnTo>
                    <a:pt x="480" y="842"/>
                  </a:lnTo>
                  <a:lnTo>
                    <a:pt x="478" y="842"/>
                  </a:lnTo>
                  <a:lnTo>
                    <a:pt x="476" y="844"/>
                  </a:lnTo>
                  <a:lnTo>
                    <a:pt x="473" y="846"/>
                  </a:lnTo>
                  <a:lnTo>
                    <a:pt x="465" y="854"/>
                  </a:lnTo>
                  <a:lnTo>
                    <a:pt x="465" y="854"/>
                  </a:lnTo>
                  <a:lnTo>
                    <a:pt x="477" y="837"/>
                  </a:lnTo>
                  <a:lnTo>
                    <a:pt x="489" y="822"/>
                  </a:lnTo>
                  <a:lnTo>
                    <a:pt x="489" y="822"/>
                  </a:lnTo>
                  <a:close/>
                  <a:moveTo>
                    <a:pt x="450" y="863"/>
                  </a:moveTo>
                  <a:lnTo>
                    <a:pt x="450" y="863"/>
                  </a:lnTo>
                  <a:lnTo>
                    <a:pt x="448" y="858"/>
                  </a:lnTo>
                  <a:lnTo>
                    <a:pt x="448" y="858"/>
                  </a:lnTo>
                  <a:lnTo>
                    <a:pt x="456" y="852"/>
                  </a:lnTo>
                  <a:lnTo>
                    <a:pt x="456" y="852"/>
                  </a:lnTo>
                  <a:lnTo>
                    <a:pt x="450" y="863"/>
                  </a:lnTo>
                  <a:lnTo>
                    <a:pt x="450" y="863"/>
                  </a:lnTo>
                  <a:close/>
                  <a:moveTo>
                    <a:pt x="457" y="872"/>
                  </a:moveTo>
                  <a:lnTo>
                    <a:pt x="457" y="872"/>
                  </a:lnTo>
                  <a:lnTo>
                    <a:pt x="467" y="865"/>
                  </a:lnTo>
                  <a:lnTo>
                    <a:pt x="467" y="865"/>
                  </a:lnTo>
                  <a:lnTo>
                    <a:pt x="465" y="871"/>
                  </a:lnTo>
                  <a:lnTo>
                    <a:pt x="462" y="878"/>
                  </a:lnTo>
                  <a:lnTo>
                    <a:pt x="462" y="878"/>
                  </a:lnTo>
                  <a:lnTo>
                    <a:pt x="457" y="872"/>
                  </a:lnTo>
                  <a:lnTo>
                    <a:pt x="457" y="872"/>
                  </a:lnTo>
                  <a:close/>
                  <a:moveTo>
                    <a:pt x="472" y="892"/>
                  </a:moveTo>
                  <a:lnTo>
                    <a:pt x="472" y="892"/>
                  </a:lnTo>
                  <a:lnTo>
                    <a:pt x="467" y="886"/>
                  </a:lnTo>
                  <a:lnTo>
                    <a:pt x="467" y="886"/>
                  </a:lnTo>
                  <a:lnTo>
                    <a:pt x="468" y="884"/>
                  </a:lnTo>
                  <a:lnTo>
                    <a:pt x="468" y="884"/>
                  </a:lnTo>
                  <a:lnTo>
                    <a:pt x="477" y="880"/>
                  </a:lnTo>
                  <a:lnTo>
                    <a:pt x="477" y="880"/>
                  </a:lnTo>
                  <a:lnTo>
                    <a:pt x="474" y="886"/>
                  </a:lnTo>
                  <a:lnTo>
                    <a:pt x="472" y="892"/>
                  </a:lnTo>
                  <a:lnTo>
                    <a:pt x="472" y="892"/>
                  </a:lnTo>
                  <a:close/>
                  <a:moveTo>
                    <a:pt x="490" y="850"/>
                  </a:moveTo>
                  <a:lnTo>
                    <a:pt x="490" y="850"/>
                  </a:lnTo>
                  <a:lnTo>
                    <a:pt x="498" y="839"/>
                  </a:lnTo>
                  <a:lnTo>
                    <a:pt x="498" y="839"/>
                  </a:lnTo>
                  <a:lnTo>
                    <a:pt x="502" y="846"/>
                  </a:lnTo>
                  <a:lnTo>
                    <a:pt x="502" y="846"/>
                  </a:lnTo>
                  <a:lnTo>
                    <a:pt x="490" y="857"/>
                  </a:lnTo>
                  <a:lnTo>
                    <a:pt x="478" y="868"/>
                  </a:lnTo>
                  <a:lnTo>
                    <a:pt x="478" y="868"/>
                  </a:lnTo>
                  <a:lnTo>
                    <a:pt x="484" y="858"/>
                  </a:lnTo>
                  <a:lnTo>
                    <a:pt x="490" y="850"/>
                  </a:lnTo>
                  <a:lnTo>
                    <a:pt x="490" y="850"/>
                  </a:lnTo>
                  <a:close/>
                  <a:moveTo>
                    <a:pt x="563" y="983"/>
                  </a:moveTo>
                  <a:lnTo>
                    <a:pt x="563" y="983"/>
                  </a:lnTo>
                  <a:lnTo>
                    <a:pt x="551" y="992"/>
                  </a:lnTo>
                  <a:lnTo>
                    <a:pt x="538" y="998"/>
                  </a:lnTo>
                  <a:lnTo>
                    <a:pt x="538" y="998"/>
                  </a:lnTo>
                  <a:lnTo>
                    <a:pt x="545" y="988"/>
                  </a:lnTo>
                  <a:lnTo>
                    <a:pt x="555" y="980"/>
                  </a:lnTo>
                  <a:lnTo>
                    <a:pt x="573" y="964"/>
                  </a:lnTo>
                  <a:lnTo>
                    <a:pt x="573" y="964"/>
                  </a:lnTo>
                  <a:lnTo>
                    <a:pt x="583" y="970"/>
                  </a:lnTo>
                  <a:lnTo>
                    <a:pt x="583" y="970"/>
                  </a:lnTo>
                  <a:lnTo>
                    <a:pt x="574" y="976"/>
                  </a:lnTo>
                  <a:lnTo>
                    <a:pt x="563" y="983"/>
                  </a:lnTo>
                  <a:lnTo>
                    <a:pt x="563" y="983"/>
                  </a:lnTo>
                  <a:close/>
                  <a:moveTo>
                    <a:pt x="591" y="974"/>
                  </a:moveTo>
                  <a:lnTo>
                    <a:pt x="591" y="974"/>
                  </a:lnTo>
                  <a:lnTo>
                    <a:pt x="603" y="977"/>
                  </a:lnTo>
                  <a:lnTo>
                    <a:pt x="603" y="977"/>
                  </a:lnTo>
                  <a:lnTo>
                    <a:pt x="580" y="994"/>
                  </a:lnTo>
                  <a:lnTo>
                    <a:pt x="567" y="1001"/>
                  </a:lnTo>
                  <a:lnTo>
                    <a:pt x="555" y="1006"/>
                  </a:lnTo>
                  <a:lnTo>
                    <a:pt x="555" y="1006"/>
                  </a:lnTo>
                  <a:lnTo>
                    <a:pt x="569" y="992"/>
                  </a:lnTo>
                  <a:lnTo>
                    <a:pt x="569" y="992"/>
                  </a:lnTo>
                  <a:lnTo>
                    <a:pt x="581" y="983"/>
                  </a:lnTo>
                  <a:lnTo>
                    <a:pt x="587" y="978"/>
                  </a:lnTo>
                  <a:lnTo>
                    <a:pt x="590" y="976"/>
                  </a:lnTo>
                  <a:lnTo>
                    <a:pt x="591" y="974"/>
                  </a:lnTo>
                  <a:lnTo>
                    <a:pt x="591" y="974"/>
                  </a:lnTo>
                  <a:close/>
                  <a:moveTo>
                    <a:pt x="536" y="980"/>
                  </a:moveTo>
                  <a:lnTo>
                    <a:pt x="536" y="980"/>
                  </a:lnTo>
                  <a:lnTo>
                    <a:pt x="548" y="969"/>
                  </a:lnTo>
                  <a:lnTo>
                    <a:pt x="561" y="958"/>
                  </a:lnTo>
                  <a:lnTo>
                    <a:pt x="561" y="958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565" y="958"/>
                  </a:lnTo>
                  <a:lnTo>
                    <a:pt x="565" y="958"/>
                  </a:lnTo>
                  <a:lnTo>
                    <a:pt x="550" y="969"/>
                  </a:lnTo>
                  <a:lnTo>
                    <a:pt x="536" y="980"/>
                  </a:lnTo>
                  <a:lnTo>
                    <a:pt x="536" y="980"/>
                  </a:lnTo>
                  <a:close/>
                  <a:moveTo>
                    <a:pt x="521" y="970"/>
                  </a:moveTo>
                  <a:lnTo>
                    <a:pt x="521" y="970"/>
                  </a:lnTo>
                  <a:lnTo>
                    <a:pt x="527" y="963"/>
                  </a:lnTo>
                  <a:lnTo>
                    <a:pt x="533" y="954"/>
                  </a:lnTo>
                  <a:lnTo>
                    <a:pt x="548" y="940"/>
                  </a:lnTo>
                  <a:lnTo>
                    <a:pt x="548" y="940"/>
                  </a:lnTo>
                  <a:lnTo>
                    <a:pt x="556" y="949"/>
                  </a:lnTo>
                  <a:lnTo>
                    <a:pt x="556" y="949"/>
                  </a:lnTo>
                  <a:lnTo>
                    <a:pt x="539" y="960"/>
                  </a:lnTo>
                  <a:lnTo>
                    <a:pt x="521" y="970"/>
                  </a:lnTo>
                  <a:lnTo>
                    <a:pt x="521" y="970"/>
                  </a:lnTo>
                  <a:close/>
                  <a:moveTo>
                    <a:pt x="522" y="947"/>
                  </a:moveTo>
                  <a:lnTo>
                    <a:pt x="522" y="947"/>
                  </a:lnTo>
                  <a:lnTo>
                    <a:pt x="528" y="940"/>
                  </a:lnTo>
                  <a:lnTo>
                    <a:pt x="528" y="940"/>
                  </a:lnTo>
                  <a:lnTo>
                    <a:pt x="534" y="934"/>
                  </a:lnTo>
                  <a:lnTo>
                    <a:pt x="538" y="927"/>
                  </a:lnTo>
                  <a:lnTo>
                    <a:pt x="538" y="927"/>
                  </a:lnTo>
                  <a:lnTo>
                    <a:pt x="543" y="933"/>
                  </a:lnTo>
                  <a:lnTo>
                    <a:pt x="543" y="933"/>
                  </a:lnTo>
                  <a:lnTo>
                    <a:pt x="522" y="947"/>
                  </a:lnTo>
                  <a:lnTo>
                    <a:pt x="522" y="947"/>
                  </a:lnTo>
                  <a:close/>
                  <a:moveTo>
                    <a:pt x="515" y="934"/>
                  </a:moveTo>
                  <a:lnTo>
                    <a:pt x="515" y="934"/>
                  </a:lnTo>
                  <a:lnTo>
                    <a:pt x="524" y="923"/>
                  </a:lnTo>
                  <a:lnTo>
                    <a:pt x="531" y="913"/>
                  </a:lnTo>
                  <a:lnTo>
                    <a:pt x="531" y="913"/>
                  </a:lnTo>
                  <a:lnTo>
                    <a:pt x="534" y="919"/>
                  </a:lnTo>
                  <a:lnTo>
                    <a:pt x="534" y="919"/>
                  </a:lnTo>
                  <a:lnTo>
                    <a:pt x="532" y="919"/>
                  </a:lnTo>
                  <a:lnTo>
                    <a:pt x="530" y="922"/>
                  </a:lnTo>
                  <a:lnTo>
                    <a:pt x="524" y="925"/>
                  </a:lnTo>
                  <a:lnTo>
                    <a:pt x="515" y="934"/>
                  </a:lnTo>
                  <a:lnTo>
                    <a:pt x="515" y="934"/>
                  </a:lnTo>
                  <a:close/>
                  <a:moveTo>
                    <a:pt x="513" y="911"/>
                  </a:moveTo>
                  <a:lnTo>
                    <a:pt x="513" y="911"/>
                  </a:lnTo>
                  <a:lnTo>
                    <a:pt x="524" y="898"/>
                  </a:lnTo>
                  <a:lnTo>
                    <a:pt x="524" y="898"/>
                  </a:lnTo>
                  <a:lnTo>
                    <a:pt x="525" y="901"/>
                  </a:lnTo>
                  <a:lnTo>
                    <a:pt x="525" y="901"/>
                  </a:lnTo>
                  <a:lnTo>
                    <a:pt x="513" y="911"/>
                  </a:lnTo>
                  <a:lnTo>
                    <a:pt x="513" y="911"/>
                  </a:lnTo>
                  <a:close/>
                  <a:moveTo>
                    <a:pt x="495" y="910"/>
                  </a:moveTo>
                  <a:lnTo>
                    <a:pt x="495" y="910"/>
                  </a:lnTo>
                  <a:lnTo>
                    <a:pt x="501" y="898"/>
                  </a:lnTo>
                  <a:lnTo>
                    <a:pt x="509" y="884"/>
                  </a:lnTo>
                  <a:lnTo>
                    <a:pt x="509" y="884"/>
                  </a:lnTo>
                  <a:lnTo>
                    <a:pt x="514" y="877"/>
                  </a:lnTo>
                  <a:lnTo>
                    <a:pt x="514" y="877"/>
                  </a:lnTo>
                  <a:lnTo>
                    <a:pt x="519" y="888"/>
                  </a:lnTo>
                  <a:lnTo>
                    <a:pt x="519" y="888"/>
                  </a:lnTo>
                  <a:lnTo>
                    <a:pt x="507" y="899"/>
                  </a:lnTo>
                  <a:lnTo>
                    <a:pt x="501" y="905"/>
                  </a:lnTo>
                  <a:lnTo>
                    <a:pt x="495" y="910"/>
                  </a:lnTo>
                  <a:lnTo>
                    <a:pt x="495" y="910"/>
                  </a:lnTo>
                  <a:close/>
                  <a:moveTo>
                    <a:pt x="483" y="890"/>
                  </a:moveTo>
                  <a:lnTo>
                    <a:pt x="483" y="890"/>
                  </a:lnTo>
                  <a:lnTo>
                    <a:pt x="488" y="881"/>
                  </a:lnTo>
                  <a:lnTo>
                    <a:pt x="494" y="872"/>
                  </a:lnTo>
                  <a:lnTo>
                    <a:pt x="506" y="857"/>
                  </a:lnTo>
                  <a:lnTo>
                    <a:pt x="506" y="857"/>
                  </a:lnTo>
                  <a:lnTo>
                    <a:pt x="509" y="864"/>
                  </a:lnTo>
                  <a:lnTo>
                    <a:pt x="509" y="864"/>
                  </a:lnTo>
                  <a:lnTo>
                    <a:pt x="496" y="877"/>
                  </a:lnTo>
                  <a:lnTo>
                    <a:pt x="490" y="884"/>
                  </a:lnTo>
                  <a:lnTo>
                    <a:pt x="483" y="890"/>
                  </a:lnTo>
                  <a:lnTo>
                    <a:pt x="483" y="890"/>
                  </a:lnTo>
                  <a:close/>
                  <a:moveTo>
                    <a:pt x="484" y="911"/>
                  </a:moveTo>
                  <a:lnTo>
                    <a:pt x="484" y="911"/>
                  </a:lnTo>
                  <a:lnTo>
                    <a:pt x="479" y="904"/>
                  </a:lnTo>
                  <a:lnTo>
                    <a:pt x="479" y="904"/>
                  </a:lnTo>
                  <a:lnTo>
                    <a:pt x="491" y="895"/>
                  </a:lnTo>
                  <a:lnTo>
                    <a:pt x="491" y="895"/>
                  </a:lnTo>
                  <a:lnTo>
                    <a:pt x="484" y="911"/>
                  </a:lnTo>
                  <a:lnTo>
                    <a:pt x="484" y="911"/>
                  </a:lnTo>
                  <a:close/>
                  <a:moveTo>
                    <a:pt x="490" y="927"/>
                  </a:moveTo>
                  <a:lnTo>
                    <a:pt x="490" y="927"/>
                  </a:lnTo>
                  <a:lnTo>
                    <a:pt x="489" y="924"/>
                  </a:lnTo>
                  <a:lnTo>
                    <a:pt x="489" y="924"/>
                  </a:lnTo>
                  <a:lnTo>
                    <a:pt x="492" y="922"/>
                  </a:lnTo>
                  <a:lnTo>
                    <a:pt x="492" y="922"/>
                  </a:lnTo>
                  <a:lnTo>
                    <a:pt x="490" y="927"/>
                  </a:lnTo>
                  <a:lnTo>
                    <a:pt x="490" y="927"/>
                  </a:lnTo>
                  <a:close/>
                  <a:moveTo>
                    <a:pt x="494" y="936"/>
                  </a:moveTo>
                  <a:lnTo>
                    <a:pt x="494" y="936"/>
                  </a:lnTo>
                  <a:lnTo>
                    <a:pt x="502" y="931"/>
                  </a:lnTo>
                  <a:lnTo>
                    <a:pt x="510" y="925"/>
                  </a:lnTo>
                  <a:lnTo>
                    <a:pt x="510" y="925"/>
                  </a:lnTo>
                  <a:lnTo>
                    <a:pt x="496" y="943"/>
                  </a:lnTo>
                  <a:lnTo>
                    <a:pt x="496" y="943"/>
                  </a:lnTo>
                  <a:lnTo>
                    <a:pt x="494" y="936"/>
                  </a:lnTo>
                  <a:lnTo>
                    <a:pt x="494" y="936"/>
                  </a:lnTo>
                  <a:close/>
                  <a:moveTo>
                    <a:pt x="500" y="958"/>
                  </a:moveTo>
                  <a:lnTo>
                    <a:pt x="500" y="958"/>
                  </a:lnTo>
                  <a:lnTo>
                    <a:pt x="506" y="954"/>
                  </a:lnTo>
                  <a:lnTo>
                    <a:pt x="506" y="954"/>
                  </a:lnTo>
                  <a:lnTo>
                    <a:pt x="501" y="960"/>
                  </a:lnTo>
                  <a:lnTo>
                    <a:pt x="501" y="960"/>
                  </a:lnTo>
                  <a:lnTo>
                    <a:pt x="500" y="958"/>
                  </a:lnTo>
                  <a:lnTo>
                    <a:pt x="500" y="958"/>
                  </a:lnTo>
                  <a:close/>
                  <a:moveTo>
                    <a:pt x="504" y="969"/>
                  </a:moveTo>
                  <a:lnTo>
                    <a:pt x="504" y="969"/>
                  </a:lnTo>
                  <a:lnTo>
                    <a:pt x="509" y="968"/>
                  </a:lnTo>
                  <a:lnTo>
                    <a:pt x="514" y="964"/>
                  </a:lnTo>
                  <a:lnTo>
                    <a:pt x="514" y="964"/>
                  </a:lnTo>
                  <a:lnTo>
                    <a:pt x="510" y="971"/>
                  </a:lnTo>
                  <a:lnTo>
                    <a:pt x="507" y="977"/>
                  </a:lnTo>
                  <a:lnTo>
                    <a:pt x="507" y="977"/>
                  </a:lnTo>
                  <a:lnTo>
                    <a:pt x="504" y="969"/>
                  </a:lnTo>
                  <a:lnTo>
                    <a:pt x="504" y="969"/>
                  </a:lnTo>
                  <a:close/>
                  <a:moveTo>
                    <a:pt x="514" y="990"/>
                  </a:moveTo>
                  <a:lnTo>
                    <a:pt x="514" y="990"/>
                  </a:lnTo>
                  <a:lnTo>
                    <a:pt x="510" y="986"/>
                  </a:lnTo>
                  <a:lnTo>
                    <a:pt x="510" y="986"/>
                  </a:lnTo>
                  <a:lnTo>
                    <a:pt x="516" y="983"/>
                  </a:lnTo>
                  <a:lnTo>
                    <a:pt x="521" y="981"/>
                  </a:lnTo>
                  <a:lnTo>
                    <a:pt x="521" y="981"/>
                  </a:lnTo>
                  <a:lnTo>
                    <a:pt x="514" y="990"/>
                  </a:lnTo>
                  <a:lnTo>
                    <a:pt x="514" y="990"/>
                  </a:lnTo>
                  <a:close/>
                  <a:moveTo>
                    <a:pt x="524" y="1004"/>
                  </a:moveTo>
                  <a:lnTo>
                    <a:pt x="524" y="1004"/>
                  </a:lnTo>
                  <a:lnTo>
                    <a:pt x="519" y="999"/>
                  </a:lnTo>
                  <a:lnTo>
                    <a:pt x="519" y="999"/>
                  </a:lnTo>
                  <a:lnTo>
                    <a:pt x="528" y="994"/>
                  </a:lnTo>
                  <a:lnTo>
                    <a:pt x="528" y="994"/>
                  </a:lnTo>
                  <a:lnTo>
                    <a:pt x="524" y="1004"/>
                  </a:lnTo>
                  <a:lnTo>
                    <a:pt x="524" y="1004"/>
                  </a:lnTo>
                  <a:close/>
                  <a:moveTo>
                    <a:pt x="538" y="1012"/>
                  </a:moveTo>
                  <a:lnTo>
                    <a:pt x="538" y="1012"/>
                  </a:lnTo>
                  <a:lnTo>
                    <a:pt x="533" y="1010"/>
                  </a:lnTo>
                  <a:lnTo>
                    <a:pt x="533" y="1010"/>
                  </a:lnTo>
                  <a:lnTo>
                    <a:pt x="542" y="1007"/>
                  </a:lnTo>
                  <a:lnTo>
                    <a:pt x="542" y="1007"/>
                  </a:lnTo>
                  <a:lnTo>
                    <a:pt x="539" y="1010"/>
                  </a:lnTo>
                  <a:lnTo>
                    <a:pt x="538" y="1012"/>
                  </a:lnTo>
                  <a:lnTo>
                    <a:pt x="538" y="1012"/>
                  </a:lnTo>
                  <a:close/>
                  <a:moveTo>
                    <a:pt x="561" y="1019"/>
                  </a:moveTo>
                  <a:lnTo>
                    <a:pt x="561" y="1019"/>
                  </a:lnTo>
                  <a:lnTo>
                    <a:pt x="551" y="1017"/>
                  </a:lnTo>
                  <a:lnTo>
                    <a:pt x="551" y="1017"/>
                  </a:lnTo>
                  <a:lnTo>
                    <a:pt x="559" y="1015"/>
                  </a:lnTo>
                  <a:lnTo>
                    <a:pt x="567" y="1012"/>
                  </a:lnTo>
                  <a:lnTo>
                    <a:pt x="567" y="1012"/>
                  </a:lnTo>
                  <a:lnTo>
                    <a:pt x="561" y="1019"/>
                  </a:lnTo>
                  <a:lnTo>
                    <a:pt x="561" y="1019"/>
                  </a:lnTo>
                  <a:close/>
                  <a:moveTo>
                    <a:pt x="593" y="1022"/>
                  </a:moveTo>
                  <a:lnTo>
                    <a:pt x="593" y="1022"/>
                  </a:lnTo>
                  <a:lnTo>
                    <a:pt x="579" y="1021"/>
                  </a:lnTo>
                  <a:lnTo>
                    <a:pt x="579" y="1021"/>
                  </a:lnTo>
                  <a:lnTo>
                    <a:pt x="596" y="1011"/>
                  </a:lnTo>
                  <a:lnTo>
                    <a:pt x="596" y="1011"/>
                  </a:lnTo>
                  <a:lnTo>
                    <a:pt x="593" y="1016"/>
                  </a:lnTo>
                  <a:lnTo>
                    <a:pt x="593" y="1022"/>
                  </a:lnTo>
                  <a:lnTo>
                    <a:pt x="593" y="1022"/>
                  </a:lnTo>
                  <a:close/>
                  <a:moveTo>
                    <a:pt x="584" y="1007"/>
                  </a:moveTo>
                  <a:lnTo>
                    <a:pt x="584" y="1007"/>
                  </a:lnTo>
                  <a:lnTo>
                    <a:pt x="593" y="998"/>
                  </a:lnTo>
                  <a:lnTo>
                    <a:pt x="604" y="988"/>
                  </a:lnTo>
                  <a:lnTo>
                    <a:pt x="604" y="988"/>
                  </a:lnTo>
                  <a:lnTo>
                    <a:pt x="615" y="981"/>
                  </a:lnTo>
                  <a:lnTo>
                    <a:pt x="615" y="981"/>
                  </a:lnTo>
                  <a:lnTo>
                    <a:pt x="620" y="982"/>
                  </a:lnTo>
                  <a:lnTo>
                    <a:pt x="620" y="982"/>
                  </a:lnTo>
                  <a:lnTo>
                    <a:pt x="602" y="995"/>
                  </a:lnTo>
                  <a:lnTo>
                    <a:pt x="584" y="1007"/>
                  </a:lnTo>
                  <a:lnTo>
                    <a:pt x="584" y="1007"/>
                  </a:lnTo>
                  <a:close/>
                  <a:moveTo>
                    <a:pt x="609" y="1022"/>
                  </a:moveTo>
                  <a:lnTo>
                    <a:pt x="609" y="1022"/>
                  </a:lnTo>
                  <a:lnTo>
                    <a:pt x="613" y="1019"/>
                  </a:lnTo>
                  <a:lnTo>
                    <a:pt x="613" y="1019"/>
                  </a:lnTo>
                  <a:lnTo>
                    <a:pt x="613" y="1022"/>
                  </a:lnTo>
                  <a:lnTo>
                    <a:pt x="613" y="1022"/>
                  </a:lnTo>
                  <a:lnTo>
                    <a:pt x="609" y="1022"/>
                  </a:lnTo>
                  <a:lnTo>
                    <a:pt x="609" y="1022"/>
                  </a:lnTo>
                  <a:close/>
                  <a:moveTo>
                    <a:pt x="607" y="1012"/>
                  </a:moveTo>
                  <a:lnTo>
                    <a:pt x="607" y="1012"/>
                  </a:lnTo>
                  <a:lnTo>
                    <a:pt x="612" y="1006"/>
                  </a:lnTo>
                  <a:lnTo>
                    <a:pt x="616" y="1000"/>
                  </a:lnTo>
                  <a:lnTo>
                    <a:pt x="628" y="988"/>
                  </a:lnTo>
                  <a:lnTo>
                    <a:pt x="628" y="988"/>
                  </a:lnTo>
                  <a:lnTo>
                    <a:pt x="633" y="984"/>
                  </a:lnTo>
                  <a:lnTo>
                    <a:pt x="633" y="984"/>
                  </a:lnTo>
                  <a:lnTo>
                    <a:pt x="646" y="986"/>
                  </a:lnTo>
                  <a:lnTo>
                    <a:pt x="646" y="986"/>
                  </a:lnTo>
                  <a:lnTo>
                    <a:pt x="633" y="995"/>
                  </a:lnTo>
                  <a:lnTo>
                    <a:pt x="633" y="995"/>
                  </a:lnTo>
                  <a:lnTo>
                    <a:pt x="620" y="1005"/>
                  </a:lnTo>
                  <a:lnTo>
                    <a:pt x="613" y="1009"/>
                  </a:lnTo>
                  <a:lnTo>
                    <a:pt x="607" y="1012"/>
                  </a:lnTo>
                  <a:lnTo>
                    <a:pt x="607" y="1012"/>
                  </a:lnTo>
                  <a:close/>
                  <a:moveTo>
                    <a:pt x="638" y="1019"/>
                  </a:moveTo>
                  <a:lnTo>
                    <a:pt x="638" y="1019"/>
                  </a:lnTo>
                  <a:lnTo>
                    <a:pt x="631" y="1021"/>
                  </a:lnTo>
                  <a:lnTo>
                    <a:pt x="631" y="1021"/>
                  </a:lnTo>
                  <a:lnTo>
                    <a:pt x="639" y="1016"/>
                  </a:lnTo>
                  <a:lnTo>
                    <a:pt x="639" y="1016"/>
                  </a:lnTo>
                  <a:lnTo>
                    <a:pt x="638" y="1019"/>
                  </a:lnTo>
                  <a:lnTo>
                    <a:pt x="638" y="1019"/>
                  </a:lnTo>
                  <a:close/>
                  <a:moveTo>
                    <a:pt x="634" y="1007"/>
                  </a:moveTo>
                  <a:lnTo>
                    <a:pt x="634" y="1007"/>
                  </a:lnTo>
                  <a:lnTo>
                    <a:pt x="639" y="1004"/>
                  </a:lnTo>
                  <a:lnTo>
                    <a:pt x="639" y="1004"/>
                  </a:lnTo>
                  <a:lnTo>
                    <a:pt x="652" y="993"/>
                  </a:lnTo>
                  <a:lnTo>
                    <a:pt x="652" y="993"/>
                  </a:lnTo>
                  <a:lnTo>
                    <a:pt x="648" y="999"/>
                  </a:lnTo>
                  <a:lnTo>
                    <a:pt x="648" y="999"/>
                  </a:lnTo>
                  <a:lnTo>
                    <a:pt x="634" y="1007"/>
                  </a:lnTo>
                  <a:lnTo>
                    <a:pt x="634" y="1007"/>
                  </a:lnTo>
                  <a:close/>
                  <a:moveTo>
                    <a:pt x="666" y="1017"/>
                  </a:moveTo>
                  <a:lnTo>
                    <a:pt x="666" y="1017"/>
                  </a:lnTo>
                  <a:lnTo>
                    <a:pt x="671" y="1013"/>
                  </a:lnTo>
                  <a:lnTo>
                    <a:pt x="671" y="1013"/>
                  </a:lnTo>
                  <a:lnTo>
                    <a:pt x="672" y="1016"/>
                  </a:lnTo>
                  <a:lnTo>
                    <a:pt x="672" y="1016"/>
                  </a:lnTo>
                  <a:lnTo>
                    <a:pt x="666" y="1017"/>
                  </a:lnTo>
                  <a:lnTo>
                    <a:pt x="666" y="1017"/>
                  </a:lnTo>
                  <a:close/>
                  <a:moveTo>
                    <a:pt x="650" y="1012"/>
                  </a:moveTo>
                  <a:lnTo>
                    <a:pt x="650" y="1012"/>
                  </a:lnTo>
                  <a:lnTo>
                    <a:pt x="654" y="1006"/>
                  </a:lnTo>
                  <a:lnTo>
                    <a:pt x="654" y="1006"/>
                  </a:lnTo>
                  <a:lnTo>
                    <a:pt x="666" y="996"/>
                  </a:lnTo>
                  <a:lnTo>
                    <a:pt x="678" y="987"/>
                  </a:lnTo>
                  <a:lnTo>
                    <a:pt x="678" y="987"/>
                  </a:lnTo>
                  <a:lnTo>
                    <a:pt x="693" y="987"/>
                  </a:lnTo>
                  <a:lnTo>
                    <a:pt x="693" y="987"/>
                  </a:lnTo>
                  <a:lnTo>
                    <a:pt x="686" y="993"/>
                  </a:lnTo>
                  <a:lnTo>
                    <a:pt x="686" y="993"/>
                  </a:lnTo>
                  <a:lnTo>
                    <a:pt x="669" y="1004"/>
                  </a:lnTo>
                  <a:lnTo>
                    <a:pt x="660" y="1009"/>
                  </a:lnTo>
                  <a:lnTo>
                    <a:pt x="650" y="1012"/>
                  </a:lnTo>
                  <a:lnTo>
                    <a:pt x="650" y="1012"/>
                  </a:lnTo>
                  <a:close/>
                  <a:moveTo>
                    <a:pt x="693" y="1000"/>
                  </a:moveTo>
                  <a:lnTo>
                    <a:pt x="693" y="1000"/>
                  </a:lnTo>
                  <a:lnTo>
                    <a:pt x="709" y="987"/>
                  </a:lnTo>
                  <a:lnTo>
                    <a:pt x="709" y="987"/>
                  </a:lnTo>
                  <a:lnTo>
                    <a:pt x="727" y="986"/>
                  </a:lnTo>
                  <a:lnTo>
                    <a:pt x="727" y="986"/>
                  </a:lnTo>
                  <a:lnTo>
                    <a:pt x="708" y="996"/>
                  </a:lnTo>
                  <a:lnTo>
                    <a:pt x="687" y="1005"/>
                  </a:lnTo>
                  <a:lnTo>
                    <a:pt x="687" y="1005"/>
                  </a:lnTo>
                  <a:lnTo>
                    <a:pt x="693" y="1000"/>
                  </a:lnTo>
                  <a:lnTo>
                    <a:pt x="693" y="1000"/>
                  </a:lnTo>
                  <a:close/>
                  <a:moveTo>
                    <a:pt x="701" y="1013"/>
                  </a:moveTo>
                  <a:lnTo>
                    <a:pt x="701" y="1013"/>
                  </a:lnTo>
                  <a:lnTo>
                    <a:pt x="690" y="1015"/>
                  </a:lnTo>
                  <a:lnTo>
                    <a:pt x="690" y="1015"/>
                  </a:lnTo>
                  <a:lnTo>
                    <a:pt x="703" y="1010"/>
                  </a:lnTo>
                  <a:lnTo>
                    <a:pt x="703" y="1010"/>
                  </a:lnTo>
                  <a:lnTo>
                    <a:pt x="701" y="1013"/>
                  </a:lnTo>
                  <a:lnTo>
                    <a:pt x="701" y="1013"/>
                  </a:lnTo>
                  <a:close/>
                  <a:moveTo>
                    <a:pt x="737" y="992"/>
                  </a:moveTo>
                  <a:lnTo>
                    <a:pt x="737" y="992"/>
                  </a:lnTo>
                  <a:lnTo>
                    <a:pt x="746" y="986"/>
                  </a:lnTo>
                  <a:lnTo>
                    <a:pt x="746" y="986"/>
                  </a:lnTo>
                  <a:lnTo>
                    <a:pt x="767" y="984"/>
                  </a:lnTo>
                  <a:lnTo>
                    <a:pt x="767" y="984"/>
                  </a:lnTo>
                  <a:lnTo>
                    <a:pt x="764" y="987"/>
                  </a:lnTo>
                  <a:lnTo>
                    <a:pt x="764" y="987"/>
                  </a:lnTo>
                  <a:lnTo>
                    <a:pt x="751" y="994"/>
                  </a:lnTo>
                  <a:lnTo>
                    <a:pt x="739" y="1000"/>
                  </a:lnTo>
                  <a:lnTo>
                    <a:pt x="727" y="1005"/>
                  </a:lnTo>
                  <a:lnTo>
                    <a:pt x="715" y="1010"/>
                  </a:lnTo>
                  <a:lnTo>
                    <a:pt x="715" y="1010"/>
                  </a:lnTo>
                  <a:lnTo>
                    <a:pt x="726" y="1000"/>
                  </a:lnTo>
                  <a:lnTo>
                    <a:pt x="737" y="992"/>
                  </a:lnTo>
                  <a:lnTo>
                    <a:pt x="737" y="992"/>
                  </a:lnTo>
                  <a:close/>
                  <a:moveTo>
                    <a:pt x="752" y="1009"/>
                  </a:moveTo>
                  <a:lnTo>
                    <a:pt x="752" y="1009"/>
                  </a:lnTo>
                  <a:lnTo>
                    <a:pt x="761" y="1001"/>
                  </a:lnTo>
                  <a:lnTo>
                    <a:pt x="769" y="994"/>
                  </a:lnTo>
                  <a:lnTo>
                    <a:pt x="769" y="994"/>
                  </a:lnTo>
                  <a:lnTo>
                    <a:pt x="785" y="983"/>
                  </a:lnTo>
                  <a:lnTo>
                    <a:pt x="785" y="983"/>
                  </a:lnTo>
                  <a:lnTo>
                    <a:pt x="795" y="983"/>
                  </a:lnTo>
                  <a:lnTo>
                    <a:pt x="795" y="983"/>
                  </a:lnTo>
                  <a:lnTo>
                    <a:pt x="786" y="990"/>
                  </a:lnTo>
                  <a:lnTo>
                    <a:pt x="778" y="999"/>
                  </a:lnTo>
                  <a:lnTo>
                    <a:pt x="778" y="999"/>
                  </a:lnTo>
                  <a:lnTo>
                    <a:pt x="766" y="1005"/>
                  </a:lnTo>
                  <a:lnTo>
                    <a:pt x="752" y="1009"/>
                  </a:lnTo>
                  <a:lnTo>
                    <a:pt x="752" y="1009"/>
                  </a:lnTo>
                  <a:close/>
                  <a:moveTo>
                    <a:pt x="793" y="1012"/>
                  </a:moveTo>
                  <a:lnTo>
                    <a:pt x="793" y="1012"/>
                  </a:lnTo>
                  <a:lnTo>
                    <a:pt x="784" y="1012"/>
                  </a:lnTo>
                  <a:lnTo>
                    <a:pt x="784" y="1012"/>
                  </a:lnTo>
                  <a:lnTo>
                    <a:pt x="798" y="1006"/>
                  </a:lnTo>
                  <a:lnTo>
                    <a:pt x="798" y="1006"/>
                  </a:lnTo>
                  <a:lnTo>
                    <a:pt x="793" y="1012"/>
                  </a:lnTo>
                  <a:lnTo>
                    <a:pt x="793" y="1012"/>
                  </a:lnTo>
                  <a:close/>
                  <a:moveTo>
                    <a:pt x="807" y="1011"/>
                  </a:moveTo>
                  <a:lnTo>
                    <a:pt x="807" y="1011"/>
                  </a:lnTo>
                  <a:lnTo>
                    <a:pt x="813" y="1005"/>
                  </a:lnTo>
                  <a:lnTo>
                    <a:pt x="819" y="999"/>
                  </a:lnTo>
                  <a:lnTo>
                    <a:pt x="833" y="988"/>
                  </a:lnTo>
                  <a:lnTo>
                    <a:pt x="833" y="988"/>
                  </a:lnTo>
                  <a:lnTo>
                    <a:pt x="837" y="984"/>
                  </a:lnTo>
                  <a:lnTo>
                    <a:pt x="837" y="984"/>
                  </a:lnTo>
                  <a:lnTo>
                    <a:pt x="857" y="987"/>
                  </a:lnTo>
                  <a:lnTo>
                    <a:pt x="857" y="987"/>
                  </a:lnTo>
                  <a:lnTo>
                    <a:pt x="841" y="996"/>
                  </a:lnTo>
                  <a:lnTo>
                    <a:pt x="841" y="996"/>
                  </a:lnTo>
                  <a:lnTo>
                    <a:pt x="825" y="1005"/>
                  </a:lnTo>
                  <a:lnTo>
                    <a:pt x="816" y="1009"/>
                  </a:lnTo>
                  <a:lnTo>
                    <a:pt x="807" y="1011"/>
                  </a:lnTo>
                  <a:lnTo>
                    <a:pt x="807" y="1011"/>
                  </a:lnTo>
                  <a:close/>
                  <a:moveTo>
                    <a:pt x="803" y="993"/>
                  </a:moveTo>
                  <a:lnTo>
                    <a:pt x="803" y="993"/>
                  </a:lnTo>
                  <a:lnTo>
                    <a:pt x="813" y="983"/>
                  </a:lnTo>
                  <a:lnTo>
                    <a:pt x="813" y="983"/>
                  </a:lnTo>
                  <a:lnTo>
                    <a:pt x="819" y="984"/>
                  </a:lnTo>
                  <a:lnTo>
                    <a:pt x="819" y="984"/>
                  </a:lnTo>
                  <a:lnTo>
                    <a:pt x="803" y="993"/>
                  </a:lnTo>
                  <a:lnTo>
                    <a:pt x="803" y="993"/>
                  </a:lnTo>
                  <a:close/>
                  <a:moveTo>
                    <a:pt x="846" y="1005"/>
                  </a:moveTo>
                  <a:lnTo>
                    <a:pt x="846" y="1005"/>
                  </a:lnTo>
                  <a:lnTo>
                    <a:pt x="861" y="998"/>
                  </a:lnTo>
                  <a:lnTo>
                    <a:pt x="868" y="993"/>
                  </a:lnTo>
                  <a:lnTo>
                    <a:pt x="873" y="987"/>
                  </a:lnTo>
                  <a:lnTo>
                    <a:pt x="873" y="987"/>
                  </a:lnTo>
                  <a:lnTo>
                    <a:pt x="886" y="988"/>
                  </a:lnTo>
                  <a:lnTo>
                    <a:pt x="886" y="988"/>
                  </a:lnTo>
                  <a:lnTo>
                    <a:pt x="885" y="988"/>
                  </a:lnTo>
                  <a:lnTo>
                    <a:pt x="885" y="988"/>
                  </a:lnTo>
                  <a:lnTo>
                    <a:pt x="875" y="995"/>
                  </a:lnTo>
                  <a:lnTo>
                    <a:pt x="863" y="1001"/>
                  </a:lnTo>
                  <a:lnTo>
                    <a:pt x="851" y="1007"/>
                  </a:lnTo>
                  <a:lnTo>
                    <a:pt x="839" y="1011"/>
                  </a:lnTo>
                  <a:lnTo>
                    <a:pt x="839" y="1011"/>
                  </a:lnTo>
                  <a:lnTo>
                    <a:pt x="846" y="1005"/>
                  </a:lnTo>
                  <a:lnTo>
                    <a:pt x="846" y="1005"/>
                  </a:lnTo>
                  <a:close/>
                  <a:moveTo>
                    <a:pt x="862" y="1017"/>
                  </a:moveTo>
                  <a:lnTo>
                    <a:pt x="862" y="1017"/>
                  </a:lnTo>
                  <a:lnTo>
                    <a:pt x="853" y="1017"/>
                  </a:lnTo>
                  <a:lnTo>
                    <a:pt x="853" y="1017"/>
                  </a:lnTo>
                  <a:lnTo>
                    <a:pt x="863" y="1012"/>
                  </a:lnTo>
                  <a:lnTo>
                    <a:pt x="863" y="1012"/>
                  </a:lnTo>
                  <a:lnTo>
                    <a:pt x="862" y="1017"/>
                  </a:lnTo>
                  <a:lnTo>
                    <a:pt x="862" y="1017"/>
                  </a:lnTo>
                  <a:close/>
                  <a:moveTo>
                    <a:pt x="874" y="1013"/>
                  </a:moveTo>
                  <a:lnTo>
                    <a:pt x="874" y="1013"/>
                  </a:lnTo>
                  <a:lnTo>
                    <a:pt x="878" y="1010"/>
                  </a:lnTo>
                  <a:lnTo>
                    <a:pt x="881" y="1005"/>
                  </a:lnTo>
                  <a:lnTo>
                    <a:pt x="891" y="996"/>
                  </a:lnTo>
                  <a:lnTo>
                    <a:pt x="891" y="996"/>
                  </a:lnTo>
                  <a:lnTo>
                    <a:pt x="896" y="993"/>
                  </a:lnTo>
                  <a:lnTo>
                    <a:pt x="900" y="989"/>
                  </a:lnTo>
                  <a:lnTo>
                    <a:pt x="900" y="989"/>
                  </a:lnTo>
                  <a:lnTo>
                    <a:pt x="917" y="990"/>
                  </a:lnTo>
                  <a:lnTo>
                    <a:pt x="917" y="990"/>
                  </a:lnTo>
                  <a:lnTo>
                    <a:pt x="896" y="1002"/>
                  </a:lnTo>
                  <a:lnTo>
                    <a:pt x="874" y="1013"/>
                  </a:lnTo>
                  <a:lnTo>
                    <a:pt x="874" y="1013"/>
                  </a:lnTo>
                  <a:close/>
                  <a:moveTo>
                    <a:pt x="912" y="1007"/>
                  </a:moveTo>
                  <a:lnTo>
                    <a:pt x="912" y="1007"/>
                  </a:lnTo>
                  <a:lnTo>
                    <a:pt x="922" y="1000"/>
                  </a:lnTo>
                  <a:lnTo>
                    <a:pt x="927" y="996"/>
                  </a:lnTo>
                  <a:lnTo>
                    <a:pt x="928" y="994"/>
                  </a:lnTo>
                  <a:lnTo>
                    <a:pt x="928" y="992"/>
                  </a:lnTo>
                  <a:lnTo>
                    <a:pt x="928" y="992"/>
                  </a:lnTo>
                  <a:lnTo>
                    <a:pt x="944" y="993"/>
                  </a:lnTo>
                  <a:lnTo>
                    <a:pt x="944" y="993"/>
                  </a:lnTo>
                  <a:lnTo>
                    <a:pt x="903" y="1013"/>
                  </a:lnTo>
                  <a:lnTo>
                    <a:pt x="903" y="1013"/>
                  </a:lnTo>
                  <a:lnTo>
                    <a:pt x="912" y="1007"/>
                  </a:lnTo>
                  <a:lnTo>
                    <a:pt x="912" y="1007"/>
                  </a:lnTo>
                  <a:close/>
                  <a:moveTo>
                    <a:pt x="963" y="994"/>
                  </a:moveTo>
                  <a:lnTo>
                    <a:pt x="963" y="994"/>
                  </a:lnTo>
                  <a:lnTo>
                    <a:pt x="971" y="995"/>
                  </a:lnTo>
                  <a:lnTo>
                    <a:pt x="971" y="995"/>
                  </a:lnTo>
                  <a:lnTo>
                    <a:pt x="967" y="999"/>
                  </a:lnTo>
                  <a:lnTo>
                    <a:pt x="967" y="999"/>
                  </a:lnTo>
                  <a:lnTo>
                    <a:pt x="950" y="1006"/>
                  </a:lnTo>
                  <a:lnTo>
                    <a:pt x="933" y="1012"/>
                  </a:lnTo>
                  <a:lnTo>
                    <a:pt x="933" y="1012"/>
                  </a:lnTo>
                  <a:lnTo>
                    <a:pt x="940" y="1007"/>
                  </a:lnTo>
                  <a:lnTo>
                    <a:pt x="947" y="1004"/>
                  </a:lnTo>
                  <a:lnTo>
                    <a:pt x="956" y="999"/>
                  </a:lnTo>
                  <a:lnTo>
                    <a:pt x="963" y="994"/>
                  </a:lnTo>
                  <a:lnTo>
                    <a:pt x="963" y="994"/>
                  </a:lnTo>
                  <a:close/>
                  <a:moveTo>
                    <a:pt x="908" y="1022"/>
                  </a:moveTo>
                  <a:lnTo>
                    <a:pt x="908" y="1022"/>
                  </a:lnTo>
                  <a:lnTo>
                    <a:pt x="911" y="1019"/>
                  </a:lnTo>
                  <a:lnTo>
                    <a:pt x="911" y="1019"/>
                  </a:lnTo>
                  <a:lnTo>
                    <a:pt x="912" y="1022"/>
                  </a:lnTo>
                  <a:lnTo>
                    <a:pt x="912" y="1022"/>
                  </a:lnTo>
                  <a:lnTo>
                    <a:pt x="908" y="1022"/>
                  </a:lnTo>
                  <a:lnTo>
                    <a:pt x="908" y="1022"/>
                  </a:lnTo>
                  <a:close/>
                  <a:moveTo>
                    <a:pt x="939" y="1025"/>
                  </a:moveTo>
                  <a:lnTo>
                    <a:pt x="939" y="1025"/>
                  </a:lnTo>
                  <a:lnTo>
                    <a:pt x="926" y="1024"/>
                  </a:lnTo>
                  <a:lnTo>
                    <a:pt x="926" y="1024"/>
                  </a:lnTo>
                  <a:lnTo>
                    <a:pt x="935" y="1022"/>
                  </a:lnTo>
                  <a:lnTo>
                    <a:pt x="945" y="1018"/>
                  </a:lnTo>
                  <a:lnTo>
                    <a:pt x="945" y="1018"/>
                  </a:lnTo>
                  <a:lnTo>
                    <a:pt x="939" y="1025"/>
                  </a:lnTo>
                  <a:lnTo>
                    <a:pt x="939" y="1025"/>
                  </a:lnTo>
                  <a:close/>
                  <a:moveTo>
                    <a:pt x="967" y="1028"/>
                  </a:moveTo>
                  <a:lnTo>
                    <a:pt x="967" y="1028"/>
                  </a:lnTo>
                  <a:lnTo>
                    <a:pt x="963" y="1028"/>
                  </a:lnTo>
                  <a:lnTo>
                    <a:pt x="963" y="1028"/>
                  </a:lnTo>
                  <a:lnTo>
                    <a:pt x="969" y="1025"/>
                  </a:lnTo>
                  <a:lnTo>
                    <a:pt x="969" y="1025"/>
                  </a:lnTo>
                  <a:lnTo>
                    <a:pt x="967" y="1028"/>
                  </a:lnTo>
                  <a:lnTo>
                    <a:pt x="967" y="1028"/>
                  </a:lnTo>
                  <a:close/>
                  <a:moveTo>
                    <a:pt x="958" y="1019"/>
                  </a:moveTo>
                  <a:lnTo>
                    <a:pt x="958" y="1019"/>
                  </a:lnTo>
                  <a:lnTo>
                    <a:pt x="973" y="1006"/>
                  </a:lnTo>
                  <a:lnTo>
                    <a:pt x="973" y="1006"/>
                  </a:lnTo>
                  <a:lnTo>
                    <a:pt x="980" y="1002"/>
                  </a:lnTo>
                  <a:lnTo>
                    <a:pt x="986" y="996"/>
                  </a:lnTo>
                  <a:lnTo>
                    <a:pt x="986" y="996"/>
                  </a:lnTo>
                  <a:lnTo>
                    <a:pt x="999" y="998"/>
                  </a:lnTo>
                  <a:lnTo>
                    <a:pt x="999" y="998"/>
                  </a:lnTo>
                  <a:lnTo>
                    <a:pt x="979" y="1010"/>
                  </a:lnTo>
                  <a:lnTo>
                    <a:pt x="958" y="1019"/>
                  </a:lnTo>
                  <a:lnTo>
                    <a:pt x="958" y="1019"/>
                  </a:lnTo>
                  <a:close/>
                  <a:moveTo>
                    <a:pt x="988" y="1030"/>
                  </a:moveTo>
                  <a:lnTo>
                    <a:pt x="988" y="1030"/>
                  </a:lnTo>
                  <a:lnTo>
                    <a:pt x="985" y="1030"/>
                  </a:lnTo>
                  <a:lnTo>
                    <a:pt x="985" y="1030"/>
                  </a:lnTo>
                  <a:lnTo>
                    <a:pt x="991" y="1028"/>
                  </a:lnTo>
                  <a:lnTo>
                    <a:pt x="991" y="1028"/>
                  </a:lnTo>
                  <a:lnTo>
                    <a:pt x="988" y="1030"/>
                  </a:lnTo>
                  <a:lnTo>
                    <a:pt x="988" y="1030"/>
                  </a:lnTo>
                  <a:close/>
                  <a:moveTo>
                    <a:pt x="991" y="1017"/>
                  </a:moveTo>
                  <a:lnTo>
                    <a:pt x="991" y="1017"/>
                  </a:lnTo>
                  <a:lnTo>
                    <a:pt x="999" y="1011"/>
                  </a:lnTo>
                  <a:lnTo>
                    <a:pt x="1008" y="1005"/>
                  </a:lnTo>
                  <a:lnTo>
                    <a:pt x="1008" y="1005"/>
                  </a:lnTo>
                  <a:lnTo>
                    <a:pt x="1012" y="1001"/>
                  </a:lnTo>
                  <a:lnTo>
                    <a:pt x="1012" y="1001"/>
                  </a:lnTo>
                  <a:lnTo>
                    <a:pt x="1015" y="1000"/>
                  </a:lnTo>
                  <a:lnTo>
                    <a:pt x="1015" y="1000"/>
                  </a:lnTo>
                  <a:lnTo>
                    <a:pt x="1022" y="1000"/>
                  </a:lnTo>
                  <a:lnTo>
                    <a:pt x="1022" y="1000"/>
                  </a:lnTo>
                  <a:lnTo>
                    <a:pt x="1014" y="1006"/>
                  </a:lnTo>
                  <a:lnTo>
                    <a:pt x="1014" y="1006"/>
                  </a:lnTo>
                  <a:lnTo>
                    <a:pt x="1003" y="1012"/>
                  </a:lnTo>
                  <a:lnTo>
                    <a:pt x="991" y="1017"/>
                  </a:lnTo>
                  <a:lnTo>
                    <a:pt x="991" y="1017"/>
                  </a:lnTo>
                  <a:close/>
                  <a:moveTo>
                    <a:pt x="1020" y="1015"/>
                  </a:moveTo>
                  <a:lnTo>
                    <a:pt x="1020" y="1015"/>
                  </a:lnTo>
                  <a:lnTo>
                    <a:pt x="1028" y="1009"/>
                  </a:lnTo>
                  <a:lnTo>
                    <a:pt x="1038" y="1002"/>
                  </a:lnTo>
                  <a:lnTo>
                    <a:pt x="1038" y="1002"/>
                  </a:lnTo>
                  <a:lnTo>
                    <a:pt x="1050" y="1004"/>
                  </a:lnTo>
                  <a:lnTo>
                    <a:pt x="1050" y="1004"/>
                  </a:lnTo>
                  <a:lnTo>
                    <a:pt x="1028" y="1015"/>
                  </a:lnTo>
                  <a:lnTo>
                    <a:pt x="1008" y="1024"/>
                  </a:lnTo>
                  <a:lnTo>
                    <a:pt x="1008" y="1024"/>
                  </a:lnTo>
                  <a:lnTo>
                    <a:pt x="1020" y="1015"/>
                  </a:lnTo>
                  <a:lnTo>
                    <a:pt x="1020" y="1015"/>
                  </a:lnTo>
                  <a:close/>
                  <a:moveTo>
                    <a:pt x="1016" y="1034"/>
                  </a:moveTo>
                  <a:lnTo>
                    <a:pt x="1016" y="1034"/>
                  </a:lnTo>
                  <a:lnTo>
                    <a:pt x="1012" y="1033"/>
                  </a:lnTo>
                  <a:lnTo>
                    <a:pt x="1012" y="1033"/>
                  </a:lnTo>
                  <a:lnTo>
                    <a:pt x="1018" y="1030"/>
                  </a:lnTo>
                  <a:lnTo>
                    <a:pt x="1018" y="1030"/>
                  </a:lnTo>
                  <a:lnTo>
                    <a:pt x="1016" y="1034"/>
                  </a:lnTo>
                  <a:lnTo>
                    <a:pt x="1016" y="1034"/>
                  </a:lnTo>
                  <a:close/>
                  <a:moveTo>
                    <a:pt x="1065" y="1007"/>
                  </a:moveTo>
                  <a:lnTo>
                    <a:pt x="1065" y="1007"/>
                  </a:lnTo>
                  <a:lnTo>
                    <a:pt x="1067" y="1006"/>
                  </a:lnTo>
                  <a:lnTo>
                    <a:pt x="1067" y="1006"/>
                  </a:lnTo>
                  <a:lnTo>
                    <a:pt x="1080" y="1007"/>
                  </a:lnTo>
                  <a:lnTo>
                    <a:pt x="1080" y="1007"/>
                  </a:lnTo>
                  <a:lnTo>
                    <a:pt x="1057" y="1019"/>
                  </a:lnTo>
                  <a:lnTo>
                    <a:pt x="1045" y="1025"/>
                  </a:lnTo>
                  <a:lnTo>
                    <a:pt x="1032" y="1030"/>
                  </a:lnTo>
                  <a:lnTo>
                    <a:pt x="1032" y="1030"/>
                  </a:lnTo>
                  <a:lnTo>
                    <a:pt x="1040" y="1024"/>
                  </a:lnTo>
                  <a:lnTo>
                    <a:pt x="1047" y="1018"/>
                  </a:lnTo>
                  <a:lnTo>
                    <a:pt x="1065" y="1007"/>
                  </a:lnTo>
                  <a:lnTo>
                    <a:pt x="1065" y="1007"/>
                  </a:lnTo>
                  <a:close/>
                  <a:moveTo>
                    <a:pt x="1086" y="1009"/>
                  </a:moveTo>
                  <a:lnTo>
                    <a:pt x="1086" y="1009"/>
                  </a:lnTo>
                  <a:lnTo>
                    <a:pt x="1086" y="1009"/>
                  </a:lnTo>
                  <a:lnTo>
                    <a:pt x="1086" y="1009"/>
                  </a:lnTo>
                  <a:lnTo>
                    <a:pt x="1112" y="1012"/>
                  </a:lnTo>
                  <a:lnTo>
                    <a:pt x="1112" y="1012"/>
                  </a:lnTo>
                  <a:lnTo>
                    <a:pt x="1071" y="1028"/>
                  </a:lnTo>
                  <a:lnTo>
                    <a:pt x="1071" y="1028"/>
                  </a:lnTo>
                  <a:lnTo>
                    <a:pt x="1075" y="1024"/>
                  </a:lnTo>
                  <a:lnTo>
                    <a:pt x="1082" y="1019"/>
                  </a:lnTo>
                  <a:lnTo>
                    <a:pt x="1085" y="1017"/>
                  </a:lnTo>
                  <a:lnTo>
                    <a:pt x="1087" y="1015"/>
                  </a:lnTo>
                  <a:lnTo>
                    <a:pt x="1087" y="1011"/>
                  </a:lnTo>
                  <a:lnTo>
                    <a:pt x="1086" y="1009"/>
                  </a:lnTo>
                  <a:lnTo>
                    <a:pt x="1086" y="1009"/>
                  </a:lnTo>
                  <a:close/>
                  <a:moveTo>
                    <a:pt x="1046" y="1036"/>
                  </a:moveTo>
                  <a:lnTo>
                    <a:pt x="1046" y="1036"/>
                  </a:lnTo>
                  <a:lnTo>
                    <a:pt x="1044" y="1036"/>
                  </a:lnTo>
                  <a:lnTo>
                    <a:pt x="1044" y="1036"/>
                  </a:lnTo>
                  <a:lnTo>
                    <a:pt x="1047" y="1035"/>
                  </a:lnTo>
                  <a:lnTo>
                    <a:pt x="1047" y="1035"/>
                  </a:lnTo>
                  <a:lnTo>
                    <a:pt x="1046" y="1036"/>
                  </a:lnTo>
                  <a:lnTo>
                    <a:pt x="1046" y="1036"/>
                  </a:lnTo>
                  <a:close/>
                  <a:moveTo>
                    <a:pt x="1082" y="1040"/>
                  </a:moveTo>
                  <a:lnTo>
                    <a:pt x="1082" y="1040"/>
                  </a:lnTo>
                  <a:lnTo>
                    <a:pt x="1068" y="1039"/>
                  </a:lnTo>
                  <a:lnTo>
                    <a:pt x="1068" y="1039"/>
                  </a:lnTo>
                  <a:lnTo>
                    <a:pt x="1070" y="1039"/>
                  </a:lnTo>
                  <a:lnTo>
                    <a:pt x="1070" y="1039"/>
                  </a:lnTo>
                  <a:lnTo>
                    <a:pt x="1095" y="1028"/>
                  </a:lnTo>
                  <a:lnTo>
                    <a:pt x="1095" y="1028"/>
                  </a:lnTo>
                  <a:lnTo>
                    <a:pt x="1088" y="1034"/>
                  </a:lnTo>
                  <a:lnTo>
                    <a:pt x="1085" y="1037"/>
                  </a:lnTo>
                  <a:lnTo>
                    <a:pt x="1082" y="1040"/>
                  </a:lnTo>
                  <a:lnTo>
                    <a:pt x="1082" y="1040"/>
                  </a:lnTo>
                  <a:close/>
                  <a:moveTo>
                    <a:pt x="1111" y="1043"/>
                  </a:moveTo>
                  <a:lnTo>
                    <a:pt x="1111" y="1043"/>
                  </a:lnTo>
                  <a:lnTo>
                    <a:pt x="1099" y="1042"/>
                  </a:lnTo>
                  <a:lnTo>
                    <a:pt x="1099" y="1042"/>
                  </a:lnTo>
                  <a:lnTo>
                    <a:pt x="1127" y="1029"/>
                  </a:lnTo>
                  <a:lnTo>
                    <a:pt x="1127" y="1029"/>
                  </a:lnTo>
                  <a:lnTo>
                    <a:pt x="1111" y="1043"/>
                  </a:lnTo>
                  <a:lnTo>
                    <a:pt x="1111" y="1043"/>
                  </a:lnTo>
                  <a:close/>
                  <a:moveTo>
                    <a:pt x="1124" y="1013"/>
                  </a:moveTo>
                  <a:lnTo>
                    <a:pt x="1124" y="1013"/>
                  </a:lnTo>
                  <a:lnTo>
                    <a:pt x="1138" y="1016"/>
                  </a:lnTo>
                  <a:lnTo>
                    <a:pt x="1138" y="1016"/>
                  </a:lnTo>
                  <a:lnTo>
                    <a:pt x="1126" y="1019"/>
                  </a:lnTo>
                  <a:lnTo>
                    <a:pt x="1115" y="1025"/>
                  </a:lnTo>
                  <a:lnTo>
                    <a:pt x="1115" y="1025"/>
                  </a:lnTo>
                  <a:lnTo>
                    <a:pt x="1123" y="1018"/>
                  </a:lnTo>
                  <a:lnTo>
                    <a:pt x="1123" y="1018"/>
                  </a:lnTo>
                  <a:lnTo>
                    <a:pt x="1124" y="1016"/>
                  </a:lnTo>
                  <a:lnTo>
                    <a:pt x="1124" y="1013"/>
                  </a:lnTo>
                  <a:lnTo>
                    <a:pt x="1124" y="1013"/>
                  </a:lnTo>
                  <a:close/>
                  <a:moveTo>
                    <a:pt x="1156" y="1046"/>
                  </a:moveTo>
                  <a:lnTo>
                    <a:pt x="1156" y="1046"/>
                  </a:lnTo>
                  <a:lnTo>
                    <a:pt x="1144" y="1046"/>
                  </a:lnTo>
                  <a:lnTo>
                    <a:pt x="1144" y="1046"/>
                  </a:lnTo>
                  <a:lnTo>
                    <a:pt x="1156" y="1040"/>
                  </a:lnTo>
                  <a:lnTo>
                    <a:pt x="1156" y="1040"/>
                  </a:lnTo>
                  <a:lnTo>
                    <a:pt x="1169" y="1035"/>
                  </a:lnTo>
                  <a:lnTo>
                    <a:pt x="1169" y="1035"/>
                  </a:lnTo>
                  <a:lnTo>
                    <a:pt x="1156" y="1046"/>
                  </a:lnTo>
                  <a:lnTo>
                    <a:pt x="1156" y="1046"/>
                  </a:lnTo>
                  <a:close/>
                  <a:moveTo>
                    <a:pt x="1128" y="1042"/>
                  </a:moveTo>
                  <a:lnTo>
                    <a:pt x="1128" y="1042"/>
                  </a:lnTo>
                  <a:lnTo>
                    <a:pt x="1140" y="1031"/>
                  </a:lnTo>
                  <a:lnTo>
                    <a:pt x="1150" y="1021"/>
                  </a:lnTo>
                  <a:lnTo>
                    <a:pt x="1150" y="1021"/>
                  </a:lnTo>
                  <a:lnTo>
                    <a:pt x="1151" y="1018"/>
                  </a:lnTo>
                  <a:lnTo>
                    <a:pt x="1151" y="1017"/>
                  </a:lnTo>
                  <a:lnTo>
                    <a:pt x="1151" y="1017"/>
                  </a:lnTo>
                  <a:lnTo>
                    <a:pt x="1182" y="1019"/>
                  </a:lnTo>
                  <a:lnTo>
                    <a:pt x="1182" y="1019"/>
                  </a:lnTo>
                  <a:lnTo>
                    <a:pt x="1169" y="1024"/>
                  </a:lnTo>
                  <a:lnTo>
                    <a:pt x="1154" y="1030"/>
                  </a:lnTo>
                  <a:lnTo>
                    <a:pt x="1141" y="1036"/>
                  </a:lnTo>
                  <a:lnTo>
                    <a:pt x="1128" y="1042"/>
                  </a:lnTo>
                  <a:lnTo>
                    <a:pt x="1128" y="1042"/>
                  </a:lnTo>
                  <a:close/>
                  <a:moveTo>
                    <a:pt x="1191" y="1022"/>
                  </a:moveTo>
                  <a:lnTo>
                    <a:pt x="1191" y="1022"/>
                  </a:lnTo>
                  <a:lnTo>
                    <a:pt x="1191" y="1021"/>
                  </a:lnTo>
                  <a:lnTo>
                    <a:pt x="1191" y="1021"/>
                  </a:lnTo>
                  <a:lnTo>
                    <a:pt x="1205" y="1021"/>
                  </a:lnTo>
                  <a:lnTo>
                    <a:pt x="1205" y="1021"/>
                  </a:lnTo>
                  <a:lnTo>
                    <a:pt x="1186" y="1033"/>
                  </a:lnTo>
                  <a:lnTo>
                    <a:pt x="1186" y="1033"/>
                  </a:lnTo>
                  <a:lnTo>
                    <a:pt x="1188" y="1030"/>
                  </a:lnTo>
                  <a:lnTo>
                    <a:pt x="1191" y="1028"/>
                  </a:lnTo>
                  <a:lnTo>
                    <a:pt x="1191" y="1024"/>
                  </a:lnTo>
                  <a:lnTo>
                    <a:pt x="1191" y="1022"/>
                  </a:lnTo>
                  <a:lnTo>
                    <a:pt x="1191" y="1022"/>
                  </a:lnTo>
                  <a:close/>
                  <a:moveTo>
                    <a:pt x="1188" y="1043"/>
                  </a:moveTo>
                  <a:lnTo>
                    <a:pt x="1188" y="1043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3" y="1042"/>
                  </a:lnTo>
                  <a:lnTo>
                    <a:pt x="1193" y="1042"/>
                  </a:lnTo>
                  <a:lnTo>
                    <a:pt x="1188" y="1043"/>
                  </a:lnTo>
                  <a:lnTo>
                    <a:pt x="1188" y="1043"/>
                  </a:lnTo>
                  <a:close/>
                  <a:moveTo>
                    <a:pt x="1205" y="1039"/>
                  </a:moveTo>
                  <a:lnTo>
                    <a:pt x="1205" y="1039"/>
                  </a:lnTo>
                  <a:lnTo>
                    <a:pt x="1223" y="1030"/>
                  </a:lnTo>
                  <a:lnTo>
                    <a:pt x="1233" y="1024"/>
                  </a:lnTo>
                  <a:lnTo>
                    <a:pt x="1236" y="1021"/>
                  </a:lnTo>
                  <a:lnTo>
                    <a:pt x="1237" y="1017"/>
                  </a:lnTo>
                  <a:lnTo>
                    <a:pt x="1237" y="1017"/>
                  </a:lnTo>
                  <a:lnTo>
                    <a:pt x="1248" y="1015"/>
                  </a:lnTo>
                  <a:lnTo>
                    <a:pt x="1259" y="1012"/>
                  </a:lnTo>
                  <a:lnTo>
                    <a:pt x="1259" y="1012"/>
                  </a:lnTo>
                  <a:lnTo>
                    <a:pt x="1245" y="1021"/>
                  </a:lnTo>
                  <a:lnTo>
                    <a:pt x="1231" y="1028"/>
                  </a:lnTo>
                  <a:lnTo>
                    <a:pt x="1218" y="1034"/>
                  </a:lnTo>
                  <a:lnTo>
                    <a:pt x="1205" y="1039"/>
                  </a:lnTo>
                  <a:lnTo>
                    <a:pt x="1205" y="1039"/>
                  </a:lnTo>
                  <a:close/>
                  <a:moveTo>
                    <a:pt x="1377" y="597"/>
                  </a:moveTo>
                  <a:lnTo>
                    <a:pt x="1377" y="597"/>
                  </a:lnTo>
                  <a:lnTo>
                    <a:pt x="1370" y="627"/>
                  </a:lnTo>
                  <a:lnTo>
                    <a:pt x="1364" y="656"/>
                  </a:lnTo>
                  <a:lnTo>
                    <a:pt x="1358" y="686"/>
                  </a:lnTo>
                  <a:lnTo>
                    <a:pt x="1353" y="716"/>
                  </a:lnTo>
                  <a:lnTo>
                    <a:pt x="1345" y="777"/>
                  </a:lnTo>
                  <a:lnTo>
                    <a:pt x="1339" y="839"/>
                  </a:lnTo>
                  <a:lnTo>
                    <a:pt x="1339" y="839"/>
                  </a:lnTo>
                  <a:lnTo>
                    <a:pt x="1336" y="866"/>
                  </a:lnTo>
                  <a:lnTo>
                    <a:pt x="1331" y="894"/>
                  </a:lnTo>
                  <a:lnTo>
                    <a:pt x="1328" y="907"/>
                  </a:lnTo>
                  <a:lnTo>
                    <a:pt x="1324" y="919"/>
                  </a:lnTo>
                  <a:lnTo>
                    <a:pt x="1321" y="933"/>
                  </a:lnTo>
                  <a:lnTo>
                    <a:pt x="1315" y="943"/>
                  </a:lnTo>
                  <a:lnTo>
                    <a:pt x="1309" y="956"/>
                  </a:lnTo>
                  <a:lnTo>
                    <a:pt x="1301" y="965"/>
                  </a:lnTo>
                  <a:lnTo>
                    <a:pt x="1293" y="975"/>
                  </a:lnTo>
                  <a:lnTo>
                    <a:pt x="1283" y="983"/>
                  </a:lnTo>
                  <a:lnTo>
                    <a:pt x="1272" y="990"/>
                  </a:lnTo>
                  <a:lnTo>
                    <a:pt x="1260" y="996"/>
                  </a:lnTo>
                  <a:lnTo>
                    <a:pt x="1247" y="1001"/>
                  </a:lnTo>
                  <a:lnTo>
                    <a:pt x="1231" y="1004"/>
                  </a:lnTo>
                  <a:lnTo>
                    <a:pt x="1231" y="1004"/>
                  </a:lnTo>
                  <a:lnTo>
                    <a:pt x="1229" y="1004"/>
                  </a:lnTo>
                  <a:lnTo>
                    <a:pt x="1227" y="1005"/>
                  </a:lnTo>
                  <a:lnTo>
                    <a:pt x="1227" y="1005"/>
                  </a:lnTo>
                  <a:lnTo>
                    <a:pt x="1201" y="1006"/>
                  </a:lnTo>
                  <a:lnTo>
                    <a:pt x="1175" y="1006"/>
                  </a:lnTo>
                  <a:lnTo>
                    <a:pt x="1150" y="1004"/>
                  </a:lnTo>
                  <a:lnTo>
                    <a:pt x="1123" y="1001"/>
                  </a:lnTo>
                  <a:lnTo>
                    <a:pt x="1071" y="993"/>
                  </a:lnTo>
                  <a:lnTo>
                    <a:pt x="1046" y="989"/>
                  </a:lnTo>
                  <a:lnTo>
                    <a:pt x="1021" y="986"/>
                  </a:lnTo>
                  <a:lnTo>
                    <a:pt x="1021" y="986"/>
                  </a:lnTo>
                  <a:lnTo>
                    <a:pt x="969" y="981"/>
                  </a:lnTo>
                  <a:lnTo>
                    <a:pt x="916" y="976"/>
                  </a:lnTo>
                  <a:lnTo>
                    <a:pt x="811" y="969"/>
                  </a:lnTo>
                  <a:lnTo>
                    <a:pt x="811" y="969"/>
                  </a:lnTo>
                  <a:lnTo>
                    <a:pt x="790" y="969"/>
                  </a:lnTo>
                  <a:lnTo>
                    <a:pt x="769" y="969"/>
                  </a:lnTo>
                  <a:lnTo>
                    <a:pt x="726" y="971"/>
                  </a:lnTo>
                  <a:lnTo>
                    <a:pt x="684" y="972"/>
                  </a:lnTo>
                  <a:lnTo>
                    <a:pt x="663" y="972"/>
                  </a:lnTo>
                  <a:lnTo>
                    <a:pt x="642" y="971"/>
                  </a:lnTo>
                  <a:lnTo>
                    <a:pt x="642" y="971"/>
                  </a:lnTo>
                  <a:lnTo>
                    <a:pt x="630" y="969"/>
                  </a:lnTo>
                  <a:lnTo>
                    <a:pt x="618" y="966"/>
                  </a:lnTo>
                  <a:lnTo>
                    <a:pt x="608" y="963"/>
                  </a:lnTo>
                  <a:lnTo>
                    <a:pt x="598" y="959"/>
                  </a:lnTo>
                  <a:lnTo>
                    <a:pt x="589" y="954"/>
                  </a:lnTo>
                  <a:lnTo>
                    <a:pt x="580" y="949"/>
                  </a:lnTo>
                  <a:lnTo>
                    <a:pt x="573" y="943"/>
                  </a:lnTo>
                  <a:lnTo>
                    <a:pt x="566" y="937"/>
                  </a:lnTo>
                  <a:lnTo>
                    <a:pt x="559" y="930"/>
                  </a:lnTo>
                  <a:lnTo>
                    <a:pt x="553" y="923"/>
                  </a:lnTo>
                  <a:lnTo>
                    <a:pt x="542" y="905"/>
                  </a:lnTo>
                  <a:lnTo>
                    <a:pt x="531" y="886"/>
                  </a:lnTo>
                  <a:lnTo>
                    <a:pt x="522" y="865"/>
                  </a:lnTo>
                  <a:lnTo>
                    <a:pt x="522" y="865"/>
                  </a:lnTo>
                  <a:lnTo>
                    <a:pt x="522" y="862"/>
                  </a:lnTo>
                  <a:lnTo>
                    <a:pt x="522" y="858"/>
                  </a:lnTo>
                  <a:lnTo>
                    <a:pt x="521" y="856"/>
                  </a:lnTo>
                  <a:lnTo>
                    <a:pt x="520" y="854"/>
                  </a:lnTo>
                  <a:lnTo>
                    <a:pt x="518" y="856"/>
                  </a:lnTo>
                  <a:lnTo>
                    <a:pt x="518" y="856"/>
                  </a:lnTo>
                  <a:lnTo>
                    <a:pt x="509" y="836"/>
                  </a:lnTo>
                  <a:lnTo>
                    <a:pt x="503" y="822"/>
                  </a:lnTo>
                  <a:lnTo>
                    <a:pt x="495" y="806"/>
                  </a:lnTo>
                  <a:lnTo>
                    <a:pt x="486" y="792"/>
                  </a:lnTo>
                  <a:lnTo>
                    <a:pt x="478" y="781"/>
                  </a:lnTo>
                  <a:lnTo>
                    <a:pt x="474" y="776"/>
                  </a:lnTo>
                  <a:lnTo>
                    <a:pt x="469" y="774"/>
                  </a:lnTo>
                  <a:lnTo>
                    <a:pt x="466" y="772"/>
                  </a:lnTo>
                  <a:lnTo>
                    <a:pt x="462" y="772"/>
                  </a:lnTo>
                  <a:lnTo>
                    <a:pt x="462" y="772"/>
                  </a:lnTo>
                  <a:lnTo>
                    <a:pt x="353" y="823"/>
                  </a:lnTo>
                  <a:lnTo>
                    <a:pt x="299" y="848"/>
                  </a:lnTo>
                  <a:lnTo>
                    <a:pt x="246" y="876"/>
                  </a:lnTo>
                  <a:lnTo>
                    <a:pt x="246" y="876"/>
                  </a:lnTo>
                  <a:lnTo>
                    <a:pt x="231" y="884"/>
                  </a:lnTo>
                  <a:lnTo>
                    <a:pt x="217" y="894"/>
                  </a:lnTo>
                  <a:lnTo>
                    <a:pt x="202" y="903"/>
                  </a:lnTo>
                  <a:lnTo>
                    <a:pt x="189" y="913"/>
                  </a:lnTo>
                  <a:lnTo>
                    <a:pt x="164" y="935"/>
                  </a:lnTo>
                  <a:lnTo>
                    <a:pt x="140" y="959"/>
                  </a:lnTo>
                  <a:lnTo>
                    <a:pt x="140" y="959"/>
                  </a:lnTo>
                  <a:lnTo>
                    <a:pt x="118" y="983"/>
                  </a:lnTo>
                  <a:lnTo>
                    <a:pt x="95" y="1006"/>
                  </a:lnTo>
                  <a:lnTo>
                    <a:pt x="83" y="1017"/>
                  </a:lnTo>
                  <a:lnTo>
                    <a:pt x="71" y="1028"/>
                  </a:lnTo>
                  <a:lnTo>
                    <a:pt x="58" y="1037"/>
                  </a:lnTo>
                  <a:lnTo>
                    <a:pt x="43" y="1045"/>
                  </a:lnTo>
                  <a:lnTo>
                    <a:pt x="43" y="1045"/>
                  </a:lnTo>
                  <a:lnTo>
                    <a:pt x="42" y="1037"/>
                  </a:lnTo>
                  <a:lnTo>
                    <a:pt x="42" y="1037"/>
                  </a:lnTo>
                  <a:lnTo>
                    <a:pt x="41" y="1029"/>
                  </a:lnTo>
                  <a:lnTo>
                    <a:pt x="41" y="1029"/>
                  </a:lnTo>
                  <a:lnTo>
                    <a:pt x="42" y="1015"/>
                  </a:lnTo>
                  <a:lnTo>
                    <a:pt x="46" y="1000"/>
                  </a:lnTo>
                  <a:lnTo>
                    <a:pt x="51" y="987"/>
                  </a:lnTo>
                  <a:lnTo>
                    <a:pt x="57" y="974"/>
                  </a:lnTo>
                  <a:lnTo>
                    <a:pt x="64" y="960"/>
                  </a:lnTo>
                  <a:lnTo>
                    <a:pt x="72" y="947"/>
                  </a:lnTo>
                  <a:lnTo>
                    <a:pt x="82" y="935"/>
                  </a:lnTo>
                  <a:lnTo>
                    <a:pt x="93" y="922"/>
                  </a:lnTo>
                  <a:lnTo>
                    <a:pt x="114" y="899"/>
                  </a:lnTo>
                  <a:lnTo>
                    <a:pt x="138" y="877"/>
                  </a:lnTo>
                  <a:lnTo>
                    <a:pt x="161" y="858"/>
                  </a:lnTo>
                  <a:lnTo>
                    <a:pt x="183" y="841"/>
                  </a:lnTo>
                  <a:lnTo>
                    <a:pt x="183" y="841"/>
                  </a:lnTo>
                  <a:lnTo>
                    <a:pt x="216" y="818"/>
                  </a:lnTo>
                  <a:lnTo>
                    <a:pt x="248" y="798"/>
                  </a:lnTo>
                  <a:lnTo>
                    <a:pt x="283" y="780"/>
                  </a:lnTo>
                  <a:lnTo>
                    <a:pt x="300" y="771"/>
                  </a:lnTo>
                  <a:lnTo>
                    <a:pt x="318" y="764"/>
                  </a:lnTo>
                  <a:lnTo>
                    <a:pt x="318" y="764"/>
                  </a:lnTo>
                  <a:lnTo>
                    <a:pt x="355" y="750"/>
                  </a:lnTo>
                  <a:lnTo>
                    <a:pt x="373" y="741"/>
                  </a:lnTo>
                  <a:lnTo>
                    <a:pt x="390" y="733"/>
                  </a:lnTo>
                  <a:lnTo>
                    <a:pt x="390" y="733"/>
                  </a:lnTo>
                  <a:lnTo>
                    <a:pt x="401" y="724"/>
                  </a:lnTo>
                  <a:lnTo>
                    <a:pt x="414" y="711"/>
                  </a:lnTo>
                  <a:lnTo>
                    <a:pt x="420" y="703"/>
                  </a:lnTo>
                  <a:lnTo>
                    <a:pt x="424" y="695"/>
                  </a:lnTo>
                  <a:lnTo>
                    <a:pt x="426" y="689"/>
                  </a:lnTo>
                  <a:lnTo>
                    <a:pt x="426" y="686"/>
                  </a:lnTo>
                  <a:lnTo>
                    <a:pt x="425" y="683"/>
                  </a:lnTo>
                  <a:lnTo>
                    <a:pt x="425" y="683"/>
                  </a:lnTo>
                  <a:lnTo>
                    <a:pt x="427" y="671"/>
                  </a:lnTo>
                  <a:lnTo>
                    <a:pt x="427" y="659"/>
                  </a:lnTo>
                  <a:lnTo>
                    <a:pt x="427" y="659"/>
                  </a:lnTo>
                  <a:lnTo>
                    <a:pt x="427" y="647"/>
                  </a:lnTo>
                  <a:lnTo>
                    <a:pt x="426" y="635"/>
                  </a:lnTo>
                  <a:lnTo>
                    <a:pt x="424" y="623"/>
                  </a:lnTo>
                  <a:lnTo>
                    <a:pt x="421" y="611"/>
                  </a:lnTo>
                  <a:lnTo>
                    <a:pt x="413" y="588"/>
                  </a:lnTo>
                  <a:lnTo>
                    <a:pt x="403" y="567"/>
                  </a:lnTo>
                  <a:lnTo>
                    <a:pt x="392" y="544"/>
                  </a:lnTo>
                  <a:lnTo>
                    <a:pt x="382" y="522"/>
                  </a:lnTo>
                  <a:lnTo>
                    <a:pt x="371" y="500"/>
                  </a:lnTo>
                  <a:lnTo>
                    <a:pt x="360" y="479"/>
                  </a:lnTo>
                  <a:lnTo>
                    <a:pt x="360" y="479"/>
                  </a:lnTo>
                  <a:lnTo>
                    <a:pt x="343" y="438"/>
                  </a:lnTo>
                  <a:lnTo>
                    <a:pt x="332" y="412"/>
                  </a:lnTo>
                  <a:lnTo>
                    <a:pt x="323" y="385"/>
                  </a:lnTo>
                  <a:lnTo>
                    <a:pt x="313" y="357"/>
                  </a:lnTo>
                  <a:lnTo>
                    <a:pt x="305" y="329"/>
                  </a:lnTo>
                  <a:lnTo>
                    <a:pt x="300" y="303"/>
                  </a:lnTo>
                  <a:lnTo>
                    <a:pt x="297" y="290"/>
                  </a:lnTo>
                  <a:lnTo>
                    <a:pt x="297" y="279"/>
                  </a:lnTo>
                  <a:lnTo>
                    <a:pt x="297" y="279"/>
                  </a:lnTo>
                  <a:lnTo>
                    <a:pt x="297" y="268"/>
                  </a:lnTo>
                  <a:lnTo>
                    <a:pt x="300" y="258"/>
                  </a:lnTo>
                  <a:lnTo>
                    <a:pt x="305" y="249"/>
                  </a:lnTo>
                  <a:lnTo>
                    <a:pt x="307" y="244"/>
                  </a:lnTo>
                  <a:lnTo>
                    <a:pt x="311" y="240"/>
                  </a:lnTo>
                  <a:lnTo>
                    <a:pt x="311" y="240"/>
                  </a:lnTo>
                  <a:lnTo>
                    <a:pt x="313" y="243"/>
                  </a:lnTo>
                  <a:lnTo>
                    <a:pt x="317" y="243"/>
                  </a:lnTo>
                  <a:lnTo>
                    <a:pt x="321" y="243"/>
                  </a:lnTo>
                  <a:lnTo>
                    <a:pt x="327" y="241"/>
                  </a:lnTo>
                  <a:lnTo>
                    <a:pt x="344" y="235"/>
                  </a:lnTo>
                  <a:lnTo>
                    <a:pt x="366" y="227"/>
                  </a:lnTo>
                  <a:lnTo>
                    <a:pt x="391" y="215"/>
                  </a:lnTo>
                  <a:lnTo>
                    <a:pt x="418" y="202"/>
                  </a:lnTo>
                  <a:lnTo>
                    <a:pt x="478" y="169"/>
                  </a:lnTo>
                  <a:lnTo>
                    <a:pt x="538" y="134"/>
                  </a:lnTo>
                  <a:lnTo>
                    <a:pt x="593" y="103"/>
                  </a:lnTo>
                  <a:lnTo>
                    <a:pt x="658" y="63"/>
                  </a:lnTo>
                  <a:lnTo>
                    <a:pt x="658" y="63"/>
                  </a:lnTo>
                  <a:lnTo>
                    <a:pt x="678" y="52"/>
                  </a:lnTo>
                  <a:lnTo>
                    <a:pt x="698" y="41"/>
                  </a:lnTo>
                  <a:lnTo>
                    <a:pt x="719" y="32"/>
                  </a:lnTo>
                  <a:lnTo>
                    <a:pt x="740" y="23"/>
                  </a:lnTo>
                  <a:lnTo>
                    <a:pt x="761" y="17"/>
                  </a:lnTo>
                  <a:lnTo>
                    <a:pt x="784" y="14"/>
                  </a:lnTo>
                  <a:lnTo>
                    <a:pt x="807" y="11"/>
                  </a:lnTo>
                  <a:lnTo>
                    <a:pt x="817" y="13"/>
                  </a:lnTo>
                  <a:lnTo>
                    <a:pt x="829" y="14"/>
                  </a:lnTo>
                  <a:lnTo>
                    <a:pt x="829" y="14"/>
                  </a:lnTo>
                  <a:lnTo>
                    <a:pt x="850" y="17"/>
                  </a:lnTo>
                  <a:lnTo>
                    <a:pt x="870" y="22"/>
                  </a:lnTo>
                  <a:lnTo>
                    <a:pt x="890" y="29"/>
                  </a:lnTo>
                  <a:lnTo>
                    <a:pt x="909" y="38"/>
                  </a:lnTo>
                  <a:lnTo>
                    <a:pt x="928" y="46"/>
                  </a:lnTo>
                  <a:lnTo>
                    <a:pt x="946" y="57"/>
                  </a:lnTo>
                  <a:lnTo>
                    <a:pt x="982" y="78"/>
                  </a:lnTo>
                  <a:lnTo>
                    <a:pt x="982" y="78"/>
                  </a:lnTo>
                  <a:lnTo>
                    <a:pt x="1023" y="102"/>
                  </a:lnTo>
                  <a:lnTo>
                    <a:pt x="1064" y="126"/>
                  </a:lnTo>
                  <a:lnTo>
                    <a:pt x="1147" y="171"/>
                  </a:lnTo>
                  <a:lnTo>
                    <a:pt x="1188" y="196"/>
                  </a:lnTo>
                  <a:lnTo>
                    <a:pt x="1229" y="221"/>
                  </a:lnTo>
                  <a:lnTo>
                    <a:pt x="1268" y="247"/>
                  </a:lnTo>
                  <a:lnTo>
                    <a:pt x="1305" y="276"/>
                  </a:lnTo>
                  <a:lnTo>
                    <a:pt x="1305" y="276"/>
                  </a:lnTo>
                  <a:lnTo>
                    <a:pt x="1322" y="290"/>
                  </a:lnTo>
                  <a:lnTo>
                    <a:pt x="1339" y="304"/>
                  </a:lnTo>
                  <a:lnTo>
                    <a:pt x="1355" y="318"/>
                  </a:lnTo>
                  <a:lnTo>
                    <a:pt x="1370" y="334"/>
                  </a:lnTo>
                  <a:lnTo>
                    <a:pt x="1383" y="352"/>
                  </a:lnTo>
                  <a:lnTo>
                    <a:pt x="1388" y="361"/>
                  </a:lnTo>
                  <a:lnTo>
                    <a:pt x="1393" y="370"/>
                  </a:lnTo>
                  <a:lnTo>
                    <a:pt x="1398" y="380"/>
                  </a:lnTo>
                  <a:lnTo>
                    <a:pt x="1401" y="391"/>
                  </a:lnTo>
                  <a:lnTo>
                    <a:pt x="1404" y="400"/>
                  </a:lnTo>
                  <a:lnTo>
                    <a:pt x="1406" y="411"/>
                  </a:lnTo>
                  <a:lnTo>
                    <a:pt x="1406" y="411"/>
                  </a:lnTo>
                  <a:lnTo>
                    <a:pt x="1407" y="435"/>
                  </a:lnTo>
                  <a:lnTo>
                    <a:pt x="1407" y="458"/>
                  </a:lnTo>
                  <a:lnTo>
                    <a:pt x="1405" y="482"/>
                  </a:lnTo>
                  <a:lnTo>
                    <a:pt x="1401" y="505"/>
                  </a:lnTo>
                  <a:lnTo>
                    <a:pt x="1395" y="528"/>
                  </a:lnTo>
                  <a:lnTo>
                    <a:pt x="1390" y="551"/>
                  </a:lnTo>
                  <a:lnTo>
                    <a:pt x="1377" y="597"/>
                  </a:lnTo>
                  <a:lnTo>
                    <a:pt x="1377" y="597"/>
                  </a:lnTo>
                  <a:close/>
                </a:path>
              </a:pathLst>
            </a:custGeom>
            <a:solidFill>
              <a:srgbClr val="F7B6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ACC06244-9C85-467A-BA71-B4901F4CAD13}"/>
              </a:ext>
            </a:extLst>
          </p:cNvPr>
          <p:cNvGrpSpPr/>
          <p:nvPr/>
        </p:nvGrpSpPr>
        <p:grpSpPr>
          <a:xfrm>
            <a:off x="4799856" y="4725144"/>
            <a:ext cx="2206144" cy="2010656"/>
            <a:chOff x="-4163657" y="2407708"/>
            <a:chExt cx="2852970" cy="2817010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1059757-7652-4568-B678-15C71CF3BB34}"/>
                </a:ext>
              </a:extLst>
            </p:cNvPr>
            <p:cNvSpPr txBox="1"/>
            <p:nvPr/>
          </p:nvSpPr>
          <p:spPr>
            <a:xfrm>
              <a:off x="-3431869" y="2766837"/>
              <a:ext cx="2028508" cy="2457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zh-CN" altLang="en-US" sz="2400" dirty="0">
                  <a:solidFill>
                    <a:prstClr val="black"/>
                  </a:solidFill>
                  <a:latin typeface="DFKai-SB" panose="03000509000000000000" pitchFamily="65" charset="-120"/>
                  <a:ea typeface="DFKai-SB" panose="03000509000000000000" pitchFamily="65" charset="-120"/>
                  <a:cs typeface="Aharoni" panose="02010803020104030203" pitchFamily="2" charset="-79"/>
                </a:rPr>
                <a:t>多種宗教和諧並存</a:t>
              </a:r>
            </a:p>
            <a:p>
              <a:pPr algn="ctr" defTabSz="914400">
                <a:defRPr/>
              </a:pPr>
              <a:endParaRPr lang="zh-CN" altLang="en-US" sz="2400" dirty="0">
                <a:solidFill>
                  <a:srgbClr val="F7B63E"/>
                </a:solidFill>
                <a:latin typeface="Arial Black" panose="020B0A04020102020204" pitchFamily="34" charset="0"/>
                <a:ea typeface="迷你简卡通" pitchFamily="65" charset="-122"/>
                <a:cs typeface="Aharoni" panose="02010803020104030203" pitchFamily="2" charset="-79"/>
              </a:endParaRPr>
            </a:p>
            <a:p>
              <a:pPr defTabSz="914400">
                <a:defRPr/>
              </a:pPr>
              <a:endParaRPr lang="zh-CN" altLang="en-US" sz="3600" dirty="0">
                <a:solidFill>
                  <a:srgbClr val="F7B63E"/>
                </a:solidFill>
                <a:latin typeface="Arial Black" panose="020B0A04020102020204" pitchFamily="34" charset="0"/>
                <a:ea typeface="迷你简卡通" pitchFamily="65" charset="-122"/>
                <a:cs typeface="Aharoni" panose="02010803020104030203" pitchFamily="2" charset="-79"/>
              </a:endParaRPr>
            </a:p>
          </p:txBody>
        </p:sp>
        <p:sp>
          <p:nvSpPr>
            <p:cNvPr id="31" name="Freeform 49">
              <a:extLst>
                <a:ext uri="{FF2B5EF4-FFF2-40B4-BE49-F238E27FC236}">
                  <a16:creationId xmlns:a16="http://schemas.microsoft.com/office/drawing/2014/main" id="{24EBA933-688A-4AA0-A0C9-184EB08FCD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163657" y="2407708"/>
              <a:ext cx="2852970" cy="1946616"/>
            </a:xfrm>
            <a:custGeom>
              <a:avLst/>
              <a:gdLst>
                <a:gd name="T0" fmla="*/ 336 w 1420"/>
                <a:gd name="T1" fmla="*/ 215 h 1076"/>
                <a:gd name="T2" fmla="*/ 247 w 1420"/>
                <a:gd name="T3" fmla="*/ 269 h 1076"/>
                <a:gd name="T4" fmla="*/ 339 w 1420"/>
                <a:gd name="T5" fmla="*/ 658 h 1076"/>
                <a:gd name="T6" fmla="*/ 4 w 1420"/>
                <a:gd name="T7" fmla="*/ 999 h 1076"/>
                <a:gd name="T8" fmla="*/ 71 w 1420"/>
                <a:gd name="T9" fmla="*/ 1045 h 1076"/>
                <a:gd name="T10" fmla="*/ 430 w 1420"/>
                <a:gd name="T11" fmla="*/ 846 h 1076"/>
                <a:gd name="T12" fmla="*/ 621 w 1420"/>
                <a:gd name="T13" fmla="*/ 1030 h 1076"/>
                <a:gd name="T14" fmla="*/ 1168 w 1420"/>
                <a:gd name="T15" fmla="*/ 1058 h 1076"/>
                <a:gd name="T16" fmla="*/ 1418 w 1420"/>
                <a:gd name="T17" fmla="*/ 477 h 1076"/>
                <a:gd name="T18" fmla="*/ 285 w 1420"/>
                <a:gd name="T19" fmla="*/ 309 h 1076"/>
                <a:gd name="T20" fmla="*/ 235 w 1420"/>
                <a:gd name="T21" fmla="*/ 317 h 1076"/>
                <a:gd name="T22" fmla="*/ 255 w 1420"/>
                <a:gd name="T23" fmla="*/ 410 h 1076"/>
                <a:gd name="T24" fmla="*/ 262 w 1420"/>
                <a:gd name="T25" fmla="*/ 418 h 1076"/>
                <a:gd name="T26" fmla="*/ 272 w 1420"/>
                <a:gd name="T27" fmla="*/ 467 h 1076"/>
                <a:gd name="T28" fmla="*/ 333 w 1420"/>
                <a:gd name="T29" fmla="*/ 444 h 1076"/>
                <a:gd name="T30" fmla="*/ 289 w 1420"/>
                <a:gd name="T31" fmla="*/ 439 h 1076"/>
                <a:gd name="T32" fmla="*/ 331 w 1420"/>
                <a:gd name="T33" fmla="*/ 457 h 1076"/>
                <a:gd name="T34" fmla="*/ 355 w 1420"/>
                <a:gd name="T35" fmla="*/ 550 h 1076"/>
                <a:gd name="T36" fmla="*/ 329 w 1420"/>
                <a:gd name="T37" fmla="*/ 494 h 1076"/>
                <a:gd name="T38" fmla="*/ 320 w 1420"/>
                <a:gd name="T39" fmla="*/ 546 h 1076"/>
                <a:gd name="T40" fmla="*/ 350 w 1420"/>
                <a:gd name="T41" fmla="*/ 611 h 1076"/>
                <a:gd name="T42" fmla="*/ 350 w 1420"/>
                <a:gd name="T43" fmla="*/ 644 h 1076"/>
                <a:gd name="T44" fmla="*/ 379 w 1420"/>
                <a:gd name="T45" fmla="*/ 723 h 1076"/>
                <a:gd name="T46" fmla="*/ 411 w 1420"/>
                <a:gd name="T47" fmla="*/ 629 h 1076"/>
                <a:gd name="T48" fmla="*/ 365 w 1420"/>
                <a:gd name="T49" fmla="*/ 679 h 1076"/>
                <a:gd name="T50" fmla="*/ 373 w 1420"/>
                <a:gd name="T51" fmla="*/ 700 h 1076"/>
                <a:gd name="T52" fmla="*/ 368 w 1420"/>
                <a:gd name="T53" fmla="*/ 718 h 1076"/>
                <a:gd name="T54" fmla="*/ 193 w 1420"/>
                <a:gd name="T55" fmla="*/ 809 h 1076"/>
                <a:gd name="T56" fmla="*/ 252 w 1420"/>
                <a:gd name="T57" fmla="*/ 778 h 1076"/>
                <a:gd name="T58" fmla="*/ 193 w 1420"/>
                <a:gd name="T59" fmla="*/ 774 h 1076"/>
                <a:gd name="T60" fmla="*/ 71 w 1420"/>
                <a:gd name="T61" fmla="*/ 874 h 1076"/>
                <a:gd name="T62" fmla="*/ 13 w 1420"/>
                <a:gd name="T63" fmla="*/ 1006 h 1076"/>
                <a:gd name="T64" fmla="*/ 28 w 1420"/>
                <a:gd name="T65" fmla="*/ 983 h 1076"/>
                <a:gd name="T66" fmla="*/ 153 w 1420"/>
                <a:gd name="T67" fmla="*/ 845 h 1076"/>
                <a:gd name="T68" fmla="*/ 471 w 1420"/>
                <a:gd name="T69" fmla="*/ 813 h 1076"/>
                <a:gd name="T70" fmla="*/ 456 w 1420"/>
                <a:gd name="T71" fmla="*/ 811 h 1076"/>
                <a:gd name="T72" fmla="*/ 457 w 1420"/>
                <a:gd name="T73" fmla="*/ 872 h 1076"/>
                <a:gd name="T74" fmla="*/ 551 w 1420"/>
                <a:gd name="T75" fmla="*/ 992 h 1076"/>
                <a:gd name="T76" fmla="*/ 565 w 1420"/>
                <a:gd name="T77" fmla="*/ 958 h 1076"/>
                <a:gd name="T78" fmla="*/ 532 w 1420"/>
                <a:gd name="T79" fmla="*/ 919 h 1076"/>
                <a:gd name="T80" fmla="*/ 496 w 1420"/>
                <a:gd name="T81" fmla="*/ 877 h 1076"/>
                <a:gd name="T82" fmla="*/ 501 w 1420"/>
                <a:gd name="T83" fmla="*/ 960 h 1076"/>
                <a:gd name="T84" fmla="*/ 542 w 1420"/>
                <a:gd name="T85" fmla="*/ 1007 h 1076"/>
                <a:gd name="T86" fmla="*/ 584 w 1420"/>
                <a:gd name="T87" fmla="*/ 1007 h 1076"/>
                <a:gd name="T88" fmla="*/ 634 w 1420"/>
                <a:gd name="T89" fmla="*/ 1007 h 1076"/>
                <a:gd name="T90" fmla="*/ 709 w 1420"/>
                <a:gd name="T91" fmla="*/ 987 h 1076"/>
                <a:gd name="T92" fmla="*/ 752 w 1420"/>
                <a:gd name="T93" fmla="*/ 1009 h 1076"/>
                <a:gd name="T94" fmla="*/ 825 w 1420"/>
                <a:gd name="T95" fmla="*/ 1005 h 1076"/>
                <a:gd name="T96" fmla="*/ 863 w 1420"/>
                <a:gd name="T97" fmla="*/ 1012 h 1076"/>
                <a:gd name="T98" fmla="*/ 967 w 1420"/>
                <a:gd name="T99" fmla="*/ 999 h 1076"/>
                <a:gd name="T100" fmla="*/ 967 w 1420"/>
                <a:gd name="T101" fmla="*/ 1028 h 1076"/>
                <a:gd name="T102" fmla="*/ 1003 w 1420"/>
                <a:gd name="T103" fmla="*/ 1012 h 1076"/>
                <a:gd name="T104" fmla="*/ 1047 w 1420"/>
                <a:gd name="T105" fmla="*/ 1018 h 1076"/>
                <a:gd name="T106" fmla="*/ 1088 w 1420"/>
                <a:gd name="T107" fmla="*/ 1034 h 1076"/>
                <a:gd name="T108" fmla="*/ 1128 w 1420"/>
                <a:gd name="T109" fmla="*/ 1042 h 1076"/>
                <a:gd name="T110" fmla="*/ 1193 w 1420"/>
                <a:gd name="T111" fmla="*/ 1042 h 1076"/>
                <a:gd name="T112" fmla="*/ 1309 w 1420"/>
                <a:gd name="T113" fmla="*/ 956 h 1076"/>
                <a:gd name="T114" fmla="*/ 598 w 1420"/>
                <a:gd name="T115" fmla="*/ 959 h 1076"/>
                <a:gd name="T116" fmla="*/ 189 w 1420"/>
                <a:gd name="T117" fmla="*/ 913 h 1076"/>
                <a:gd name="T118" fmla="*/ 355 w 1420"/>
                <a:gd name="T119" fmla="*/ 750 h 1076"/>
                <a:gd name="T120" fmla="*/ 297 w 1420"/>
                <a:gd name="T121" fmla="*/ 279 h 1076"/>
                <a:gd name="T122" fmla="*/ 928 w 1420"/>
                <a:gd name="T123" fmla="*/ 46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0" h="1076">
                  <a:moveTo>
                    <a:pt x="1160" y="164"/>
                  </a:moveTo>
                  <a:lnTo>
                    <a:pt x="1160" y="164"/>
                  </a:lnTo>
                  <a:lnTo>
                    <a:pt x="1097" y="127"/>
                  </a:lnTo>
                  <a:lnTo>
                    <a:pt x="1033" y="88"/>
                  </a:lnTo>
                  <a:lnTo>
                    <a:pt x="1002" y="69"/>
                  </a:lnTo>
                  <a:lnTo>
                    <a:pt x="969" y="51"/>
                  </a:lnTo>
                  <a:lnTo>
                    <a:pt x="937" y="35"/>
                  </a:lnTo>
                  <a:lnTo>
                    <a:pt x="903" y="20"/>
                  </a:lnTo>
                  <a:lnTo>
                    <a:pt x="903" y="20"/>
                  </a:lnTo>
                  <a:lnTo>
                    <a:pt x="885" y="13"/>
                  </a:lnTo>
                  <a:lnTo>
                    <a:pt x="868" y="8"/>
                  </a:lnTo>
                  <a:lnTo>
                    <a:pt x="850" y="4"/>
                  </a:lnTo>
                  <a:lnTo>
                    <a:pt x="833" y="2"/>
                  </a:lnTo>
                  <a:lnTo>
                    <a:pt x="817" y="0"/>
                  </a:lnTo>
                  <a:lnTo>
                    <a:pt x="801" y="0"/>
                  </a:lnTo>
                  <a:lnTo>
                    <a:pt x="784" y="2"/>
                  </a:lnTo>
                  <a:lnTo>
                    <a:pt x="768" y="4"/>
                  </a:lnTo>
                  <a:lnTo>
                    <a:pt x="752" y="8"/>
                  </a:lnTo>
                  <a:lnTo>
                    <a:pt x="737" y="13"/>
                  </a:lnTo>
                  <a:lnTo>
                    <a:pt x="720" y="17"/>
                  </a:lnTo>
                  <a:lnTo>
                    <a:pt x="704" y="25"/>
                  </a:lnTo>
                  <a:lnTo>
                    <a:pt x="673" y="40"/>
                  </a:lnTo>
                  <a:lnTo>
                    <a:pt x="642" y="58"/>
                  </a:lnTo>
                  <a:lnTo>
                    <a:pt x="642" y="58"/>
                  </a:lnTo>
                  <a:lnTo>
                    <a:pt x="571" y="100"/>
                  </a:lnTo>
                  <a:lnTo>
                    <a:pt x="500" y="143"/>
                  </a:lnTo>
                  <a:lnTo>
                    <a:pt x="463" y="163"/>
                  </a:lnTo>
                  <a:lnTo>
                    <a:pt x="427" y="181"/>
                  </a:lnTo>
                  <a:lnTo>
                    <a:pt x="390" y="199"/>
                  </a:lnTo>
                  <a:lnTo>
                    <a:pt x="352" y="215"/>
                  </a:lnTo>
                  <a:lnTo>
                    <a:pt x="352" y="215"/>
                  </a:lnTo>
                  <a:lnTo>
                    <a:pt x="349" y="214"/>
                  </a:lnTo>
                  <a:lnTo>
                    <a:pt x="349" y="214"/>
                  </a:lnTo>
                  <a:lnTo>
                    <a:pt x="336" y="215"/>
                  </a:lnTo>
                  <a:lnTo>
                    <a:pt x="325" y="217"/>
                  </a:lnTo>
                  <a:lnTo>
                    <a:pt x="314" y="222"/>
                  </a:lnTo>
                  <a:lnTo>
                    <a:pt x="306" y="228"/>
                  </a:lnTo>
                  <a:lnTo>
                    <a:pt x="299" y="235"/>
                  </a:lnTo>
                  <a:lnTo>
                    <a:pt x="293" y="245"/>
                  </a:lnTo>
                  <a:lnTo>
                    <a:pt x="289" y="256"/>
                  </a:lnTo>
                  <a:lnTo>
                    <a:pt x="288" y="268"/>
                  </a:lnTo>
                  <a:lnTo>
                    <a:pt x="288" y="268"/>
                  </a:lnTo>
                  <a:lnTo>
                    <a:pt x="287" y="265"/>
                  </a:lnTo>
                  <a:lnTo>
                    <a:pt x="284" y="264"/>
                  </a:lnTo>
                  <a:lnTo>
                    <a:pt x="282" y="265"/>
                  </a:lnTo>
                  <a:lnTo>
                    <a:pt x="279" y="267"/>
                  </a:lnTo>
                  <a:lnTo>
                    <a:pt x="274" y="271"/>
                  </a:lnTo>
                  <a:lnTo>
                    <a:pt x="271" y="276"/>
                  </a:lnTo>
                  <a:lnTo>
                    <a:pt x="271" y="276"/>
                  </a:lnTo>
                  <a:lnTo>
                    <a:pt x="277" y="267"/>
                  </a:lnTo>
                  <a:lnTo>
                    <a:pt x="284" y="253"/>
                  </a:lnTo>
                  <a:lnTo>
                    <a:pt x="287" y="247"/>
                  </a:lnTo>
                  <a:lnTo>
                    <a:pt x="288" y="244"/>
                  </a:lnTo>
                  <a:lnTo>
                    <a:pt x="287" y="244"/>
                  </a:lnTo>
                  <a:lnTo>
                    <a:pt x="285" y="244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2" y="243"/>
                  </a:lnTo>
                  <a:lnTo>
                    <a:pt x="281" y="241"/>
                  </a:lnTo>
                  <a:lnTo>
                    <a:pt x="281" y="241"/>
                  </a:lnTo>
                  <a:lnTo>
                    <a:pt x="277" y="241"/>
                  </a:lnTo>
                  <a:lnTo>
                    <a:pt x="272" y="244"/>
                  </a:lnTo>
                  <a:lnTo>
                    <a:pt x="262" y="250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47" y="269"/>
                  </a:lnTo>
                  <a:lnTo>
                    <a:pt x="238" y="282"/>
                  </a:lnTo>
                  <a:lnTo>
                    <a:pt x="232" y="297"/>
                  </a:lnTo>
                  <a:lnTo>
                    <a:pt x="228" y="311"/>
                  </a:lnTo>
                  <a:lnTo>
                    <a:pt x="225" y="327"/>
                  </a:lnTo>
                  <a:lnTo>
                    <a:pt x="225" y="341"/>
                  </a:lnTo>
                  <a:lnTo>
                    <a:pt x="228" y="358"/>
                  </a:lnTo>
                  <a:lnTo>
                    <a:pt x="231" y="375"/>
                  </a:lnTo>
                  <a:lnTo>
                    <a:pt x="231" y="375"/>
                  </a:lnTo>
                  <a:lnTo>
                    <a:pt x="231" y="379"/>
                  </a:lnTo>
                  <a:lnTo>
                    <a:pt x="231" y="380"/>
                  </a:lnTo>
                  <a:lnTo>
                    <a:pt x="232" y="382"/>
                  </a:lnTo>
                  <a:lnTo>
                    <a:pt x="232" y="382"/>
                  </a:lnTo>
                  <a:lnTo>
                    <a:pt x="243" y="415"/>
                  </a:lnTo>
                  <a:lnTo>
                    <a:pt x="254" y="448"/>
                  </a:lnTo>
                  <a:lnTo>
                    <a:pt x="267" y="481"/>
                  </a:lnTo>
                  <a:lnTo>
                    <a:pt x="281" y="512"/>
                  </a:lnTo>
                  <a:lnTo>
                    <a:pt x="281" y="512"/>
                  </a:lnTo>
                  <a:lnTo>
                    <a:pt x="278" y="518"/>
                  </a:lnTo>
                  <a:lnTo>
                    <a:pt x="278" y="526"/>
                  </a:lnTo>
                  <a:lnTo>
                    <a:pt x="278" y="528"/>
                  </a:lnTo>
                  <a:lnTo>
                    <a:pt x="281" y="529"/>
                  </a:lnTo>
                  <a:lnTo>
                    <a:pt x="283" y="530"/>
                  </a:lnTo>
                  <a:lnTo>
                    <a:pt x="287" y="529"/>
                  </a:lnTo>
                  <a:lnTo>
                    <a:pt x="287" y="529"/>
                  </a:lnTo>
                  <a:lnTo>
                    <a:pt x="300" y="559"/>
                  </a:lnTo>
                  <a:lnTo>
                    <a:pt x="312" y="591"/>
                  </a:lnTo>
                  <a:lnTo>
                    <a:pt x="324" y="621"/>
                  </a:lnTo>
                  <a:lnTo>
                    <a:pt x="337" y="651"/>
                  </a:lnTo>
                  <a:lnTo>
                    <a:pt x="337" y="651"/>
                  </a:lnTo>
                  <a:lnTo>
                    <a:pt x="336" y="653"/>
                  </a:lnTo>
                  <a:lnTo>
                    <a:pt x="337" y="656"/>
                  </a:lnTo>
                  <a:lnTo>
                    <a:pt x="338" y="657"/>
                  </a:lnTo>
                  <a:lnTo>
                    <a:pt x="339" y="658"/>
                  </a:lnTo>
                  <a:lnTo>
                    <a:pt x="339" y="658"/>
                  </a:lnTo>
                  <a:lnTo>
                    <a:pt x="344" y="666"/>
                  </a:lnTo>
                  <a:lnTo>
                    <a:pt x="344" y="666"/>
                  </a:lnTo>
                  <a:lnTo>
                    <a:pt x="339" y="677"/>
                  </a:lnTo>
                  <a:lnTo>
                    <a:pt x="339" y="677"/>
                  </a:lnTo>
                  <a:lnTo>
                    <a:pt x="330" y="688"/>
                  </a:lnTo>
                  <a:lnTo>
                    <a:pt x="320" y="697"/>
                  </a:lnTo>
                  <a:lnTo>
                    <a:pt x="309" y="705"/>
                  </a:lnTo>
                  <a:lnTo>
                    <a:pt x="299" y="713"/>
                  </a:lnTo>
                  <a:lnTo>
                    <a:pt x="273" y="727"/>
                  </a:lnTo>
                  <a:lnTo>
                    <a:pt x="248" y="739"/>
                  </a:lnTo>
                  <a:lnTo>
                    <a:pt x="196" y="763"/>
                  </a:lnTo>
                  <a:lnTo>
                    <a:pt x="172" y="776"/>
                  </a:lnTo>
                  <a:lnTo>
                    <a:pt x="160" y="783"/>
                  </a:lnTo>
                  <a:lnTo>
                    <a:pt x="149" y="792"/>
                  </a:lnTo>
                  <a:lnTo>
                    <a:pt x="149" y="792"/>
                  </a:lnTo>
                  <a:lnTo>
                    <a:pt x="129" y="806"/>
                  </a:lnTo>
                  <a:lnTo>
                    <a:pt x="107" y="823"/>
                  </a:lnTo>
                  <a:lnTo>
                    <a:pt x="87" y="841"/>
                  </a:lnTo>
                  <a:lnTo>
                    <a:pt x="67" y="860"/>
                  </a:lnTo>
                  <a:lnTo>
                    <a:pt x="49" y="881"/>
                  </a:lnTo>
                  <a:lnTo>
                    <a:pt x="41" y="892"/>
                  </a:lnTo>
                  <a:lnTo>
                    <a:pt x="33" y="903"/>
                  </a:lnTo>
                  <a:lnTo>
                    <a:pt x="27" y="913"/>
                  </a:lnTo>
                  <a:lnTo>
                    <a:pt x="20" y="925"/>
                  </a:lnTo>
                  <a:lnTo>
                    <a:pt x="14" y="937"/>
                  </a:lnTo>
                  <a:lnTo>
                    <a:pt x="11" y="949"/>
                  </a:lnTo>
                  <a:lnTo>
                    <a:pt x="11" y="949"/>
                  </a:lnTo>
                  <a:lnTo>
                    <a:pt x="8" y="952"/>
                  </a:lnTo>
                  <a:lnTo>
                    <a:pt x="7" y="954"/>
                  </a:lnTo>
                  <a:lnTo>
                    <a:pt x="6" y="957"/>
                  </a:lnTo>
                  <a:lnTo>
                    <a:pt x="8" y="959"/>
                  </a:lnTo>
                  <a:lnTo>
                    <a:pt x="8" y="959"/>
                  </a:lnTo>
                  <a:lnTo>
                    <a:pt x="6" y="976"/>
                  </a:lnTo>
                  <a:lnTo>
                    <a:pt x="4" y="999"/>
                  </a:lnTo>
                  <a:lnTo>
                    <a:pt x="4" y="999"/>
                  </a:lnTo>
                  <a:lnTo>
                    <a:pt x="2" y="1002"/>
                  </a:lnTo>
                  <a:lnTo>
                    <a:pt x="0" y="1006"/>
                  </a:lnTo>
                  <a:lnTo>
                    <a:pt x="0" y="1010"/>
                  </a:lnTo>
                  <a:lnTo>
                    <a:pt x="1" y="1011"/>
                  </a:lnTo>
                  <a:lnTo>
                    <a:pt x="4" y="1012"/>
                  </a:lnTo>
                  <a:lnTo>
                    <a:pt x="4" y="1012"/>
                  </a:lnTo>
                  <a:lnTo>
                    <a:pt x="4" y="1024"/>
                  </a:lnTo>
                  <a:lnTo>
                    <a:pt x="5" y="1037"/>
                  </a:lnTo>
                  <a:lnTo>
                    <a:pt x="5" y="1037"/>
                  </a:lnTo>
                  <a:lnTo>
                    <a:pt x="5" y="1040"/>
                  </a:lnTo>
                  <a:lnTo>
                    <a:pt x="5" y="1040"/>
                  </a:lnTo>
                  <a:lnTo>
                    <a:pt x="7" y="1051"/>
                  </a:lnTo>
                  <a:lnTo>
                    <a:pt x="11" y="1063"/>
                  </a:lnTo>
                  <a:lnTo>
                    <a:pt x="13" y="1068"/>
                  </a:lnTo>
                  <a:lnTo>
                    <a:pt x="17" y="1072"/>
                  </a:lnTo>
                  <a:lnTo>
                    <a:pt x="22" y="1075"/>
                  </a:lnTo>
                  <a:lnTo>
                    <a:pt x="28" y="1076"/>
                  </a:lnTo>
                  <a:lnTo>
                    <a:pt x="28" y="1076"/>
                  </a:lnTo>
                  <a:lnTo>
                    <a:pt x="30" y="1076"/>
                  </a:lnTo>
                  <a:lnTo>
                    <a:pt x="33" y="1075"/>
                  </a:lnTo>
                  <a:lnTo>
                    <a:pt x="34" y="1074"/>
                  </a:lnTo>
                  <a:lnTo>
                    <a:pt x="34" y="1072"/>
                  </a:lnTo>
                  <a:lnTo>
                    <a:pt x="31" y="1069"/>
                  </a:lnTo>
                  <a:lnTo>
                    <a:pt x="27" y="1066"/>
                  </a:lnTo>
                  <a:lnTo>
                    <a:pt x="27" y="1066"/>
                  </a:lnTo>
                  <a:lnTo>
                    <a:pt x="35" y="1065"/>
                  </a:lnTo>
                  <a:lnTo>
                    <a:pt x="46" y="1063"/>
                  </a:lnTo>
                  <a:lnTo>
                    <a:pt x="52" y="1060"/>
                  </a:lnTo>
                  <a:lnTo>
                    <a:pt x="55" y="1058"/>
                  </a:lnTo>
                  <a:lnTo>
                    <a:pt x="59" y="1055"/>
                  </a:lnTo>
                  <a:lnTo>
                    <a:pt x="60" y="1052"/>
                  </a:lnTo>
                  <a:lnTo>
                    <a:pt x="60" y="1052"/>
                  </a:lnTo>
                  <a:lnTo>
                    <a:pt x="71" y="1045"/>
                  </a:lnTo>
                  <a:lnTo>
                    <a:pt x="81" y="1036"/>
                  </a:lnTo>
                  <a:lnTo>
                    <a:pt x="101" y="1019"/>
                  </a:lnTo>
                  <a:lnTo>
                    <a:pt x="119" y="1001"/>
                  </a:lnTo>
                  <a:lnTo>
                    <a:pt x="137" y="982"/>
                  </a:lnTo>
                  <a:lnTo>
                    <a:pt x="155" y="962"/>
                  </a:lnTo>
                  <a:lnTo>
                    <a:pt x="173" y="943"/>
                  </a:lnTo>
                  <a:lnTo>
                    <a:pt x="193" y="925"/>
                  </a:lnTo>
                  <a:lnTo>
                    <a:pt x="203" y="918"/>
                  </a:lnTo>
                  <a:lnTo>
                    <a:pt x="214" y="910"/>
                  </a:lnTo>
                  <a:lnTo>
                    <a:pt x="214" y="910"/>
                  </a:lnTo>
                  <a:lnTo>
                    <a:pt x="241" y="893"/>
                  </a:lnTo>
                  <a:lnTo>
                    <a:pt x="268" y="877"/>
                  </a:lnTo>
                  <a:lnTo>
                    <a:pt x="297" y="863"/>
                  </a:lnTo>
                  <a:lnTo>
                    <a:pt x="326" y="850"/>
                  </a:lnTo>
                  <a:lnTo>
                    <a:pt x="385" y="823"/>
                  </a:lnTo>
                  <a:lnTo>
                    <a:pt x="443" y="797"/>
                  </a:lnTo>
                  <a:lnTo>
                    <a:pt x="443" y="797"/>
                  </a:lnTo>
                  <a:lnTo>
                    <a:pt x="437" y="803"/>
                  </a:lnTo>
                  <a:lnTo>
                    <a:pt x="432" y="807"/>
                  </a:lnTo>
                  <a:lnTo>
                    <a:pt x="429" y="811"/>
                  </a:lnTo>
                  <a:lnTo>
                    <a:pt x="427" y="815"/>
                  </a:lnTo>
                  <a:lnTo>
                    <a:pt x="429" y="816"/>
                  </a:lnTo>
                  <a:lnTo>
                    <a:pt x="432" y="816"/>
                  </a:lnTo>
                  <a:lnTo>
                    <a:pt x="437" y="813"/>
                  </a:lnTo>
                  <a:lnTo>
                    <a:pt x="445" y="809"/>
                  </a:lnTo>
                  <a:lnTo>
                    <a:pt x="445" y="809"/>
                  </a:lnTo>
                  <a:lnTo>
                    <a:pt x="432" y="827"/>
                  </a:lnTo>
                  <a:lnTo>
                    <a:pt x="432" y="827"/>
                  </a:lnTo>
                  <a:lnTo>
                    <a:pt x="429" y="825"/>
                  </a:lnTo>
                  <a:lnTo>
                    <a:pt x="427" y="827"/>
                  </a:lnTo>
                  <a:lnTo>
                    <a:pt x="427" y="827"/>
                  </a:lnTo>
                  <a:lnTo>
                    <a:pt x="426" y="830"/>
                  </a:lnTo>
                  <a:lnTo>
                    <a:pt x="427" y="835"/>
                  </a:lnTo>
                  <a:lnTo>
                    <a:pt x="430" y="846"/>
                  </a:lnTo>
                  <a:lnTo>
                    <a:pt x="432" y="851"/>
                  </a:lnTo>
                  <a:lnTo>
                    <a:pt x="432" y="851"/>
                  </a:lnTo>
                  <a:lnTo>
                    <a:pt x="431" y="857"/>
                  </a:lnTo>
                  <a:lnTo>
                    <a:pt x="431" y="860"/>
                  </a:lnTo>
                  <a:lnTo>
                    <a:pt x="431" y="863"/>
                  </a:lnTo>
                  <a:lnTo>
                    <a:pt x="433" y="863"/>
                  </a:lnTo>
                  <a:lnTo>
                    <a:pt x="436" y="863"/>
                  </a:lnTo>
                  <a:lnTo>
                    <a:pt x="438" y="863"/>
                  </a:lnTo>
                  <a:lnTo>
                    <a:pt x="438" y="863"/>
                  </a:lnTo>
                  <a:lnTo>
                    <a:pt x="467" y="906"/>
                  </a:lnTo>
                  <a:lnTo>
                    <a:pt x="479" y="928"/>
                  </a:lnTo>
                  <a:lnTo>
                    <a:pt x="484" y="940"/>
                  </a:lnTo>
                  <a:lnTo>
                    <a:pt x="489" y="952"/>
                  </a:lnTo>
                  <a:lnTo>
                    <a:pt x="489" y="952"/>
                  </a:lnTo>
                  <a:lnTo>
                    <a:pt x="486" y="956"/>
                  </a:lnTo>
                  <a:lnTo>
                    <a:pt x="485" y="960"/>
                  </a:lnTo>
                  <a:lnTo>
                    <a:pt x="486" y="963"/>
                  </a:lnTo>
                  <a:lnTo>
                    <a:pt x="486" y="964"/>
                  </a:lnTo>
                  <a:lnTo>
                    <a:pt x="489" y="964"/>
                  </a:lnTo>
                  <a:lnTo>
                    <a:pt x="491" y="963"/>
                  </a:lnTo>
                  <a:lnTo>
                    <a:pt x="491" y="963"/>
                  </a:lnTo>
                  <a:lnTo>
                    <a:pt x="496" y="974"/>
                  </a:lnTo>
                  <a:lnTo>
                    <a:pt x="501" y="984"/>
                  </a:lnTo>
                  <a:lnTo>
                    <a:pt x="506" y="993"/>
                  </a:lnTo>
                  <a:lnTo>
                    <a:pt x="512" y="1000"/>
                  </a:lnTo>
                  <a:lnTo>
                    <a:pt x="519" y="1007"/>
                  </a:lnTo>
                  <a:lnTo>
                    <a:pt x="526" y="1013"/>
                  </a:lnTo>
                  <a:lnTo>
                    <a:pt x="533" y="1018"/>
                  </a:lnTo>
                  <a:lnTo>
                    <a:pt x="542" y="1022"/>
                  </a:lnTo>
                  <a:lnTo>
                    <a:pt x="550" y="1025"/>
                  </a:lnTo>
                  <a:lnTo>
                    <a:pt x="559" y="1028"/>
                  </a:lnTo>
                  <a:lnTo>
                    <a:pt x="578" y="1030"/>
                  </a:lnTo>
                  <a:lnTo>
                    <a:pt x="598" y="1031"/>
                  </a:lnTo>
                  <a:lnTo>
                    <a:pt x="621" y="1030"/>
                  </a:lnTo>
                  <a:lnTo>
                    <a:pt x="621" y="1030"/>
                  </a:lnTo>
                  <a:lnTo>
                    <a:pt x="672" y="1027"/>
                  </a:lnTo>
                  <a:lnTo>
                    <a:pt x="722" y="1024"/>
                  </a:lnTo>
                  <a:lnTo>
                    <a:pt x="773" y="1022"/>
                  </a:lnTo>
                  <a:lnTo>
                    <a:pt x="798" y="1023"/>
                  </a:lnTo>
                  <a:lnTo>
                    <a:pt x="825" y="1024"/>
                  </a:lnTo>
                  <a:lnTo>
                    <a:pt x="825" y="1024"/>
                  </a:lnTo>
                  <a:lnTo>
                    <a:pt x="826" y="1024"/>
                  </a:lnTo>
                  <a:lnTo>
                    <a:pt x="828" y="1024"/>
                  </a:lnTo>
                  <a:lnTo>
                    <a:pt x="828" y="1024"/>
                  </a:lnTo>
                  <a:lnTo>
                    <a:pt x="880" y="1029"/>
                  </a:lnTo>
                  <a:lnTo>
                    <a:pt x="880" y="1029"/>
                  </a:lnTo>
                  <a:lnTo>
                    <a:pt x="882" y="1030"/>
                  </a:lnTo>
                  <a:lnTo>
                    <a:pt x="885" y="1030"/>
                  </a:lnTo>
                  <a:lnTo>
                    <a:pt x="890" y="1029"/>
                  </a:lnTo>
                  <a:lnTo>
                    <a:pt x="890" y="1029"/>
                  </a:lnTo>
                  <a:lnTo>
                    <a:pt x="939" y="1035"/>
                  </a:lnTo>
                  <a:lnTo>
                    <a:pt x="939" y="1035"/>
                  </a:lnTo>
                  <a:lnTo>
                    <a:pt x="951" y="1037"/>
                  </a:lnTo>
                  <a:lnTo>
                    <a:pt x="967" y="1040"/>
                  </a:lnTo>
                  <a:lnTo>
                    <a:pt x="981" y="1042"/>
                  </a:lnTo>
                  <a:lnTo>
                    <a:pt x="987" y="1042"/>
                  </a:lnTo>
                  <a:lnTo>
                    <a:pt x="993" y="1041"/>
                  </a:lnTo>
                  <a:lnTo>
                    <a:pt x="993" y="1041"/>
                  </a:lnTo>
                  <a:lnTo>
                    <a:pt x="1110" y="1053"/>
                  </a:lnTo>
                  <a:lnTo>
                    <a:pt x="1110" y="1053"/>
                  </a:lnTo>
                  <a:lnTo>
                    <a:pt x="1114" y="1054"/>
                  </a:lnTo>
                  <a:lnTo>
                    <a:pt x="1117" y="1054"/>
                  </a:lnTo>
                  <a:lnTo>
                    <a:pt x="1117" y="1054"/>
                  </a:lnTo>
                  <a:lnTo>
                    <a:pt x="1135" y="1055"/>
                  </a:lnTo>
                  <a:lnTo>
                    <a:pt x="1154" y="1055"/>
                  </a:lnTo>
                  <a:lnTo>
                    <a:pt x="1154" y="1055"/>
                  </a:lnTo>
                  <a:lnTo>
                    <a:pt x="1160" y="1058"/>
                  </a:lnTo>
                  <a:lnTo>
                    <a:pt x="1168" y="1058"/>
                  </a:lnTo>
                  <a:lnTo>
                    <a:pt x="1177" y="1057"/>
                  </a:lnTo>
                  <a:lnTo>
                    <a:pt x="1187" y="1054"/>
                  </a:lnTo>
                  <a:lnTo>
                    <a:pt x="1210" y="1046"/>
                  </a:lnTo>
                  <a:lnTo>
                    <a:pt x="1234" y="1035"/>
                  </a:lnTo>
                  <a:lnTo>
                    <a:pt x="1256" y="1023"/>
                  </a:lnTo>
                  <a:lnTo>
                    <a:pt x="1274" y="1012"/>
                  </a:lnTo>
                  <a:lnTo>
                    <a:pt x="1286" y="1002"/>
                  </a:lnTo>
                  <a:lnTo>
                    <a:pt x="1288" y="1000"/>
                  </a:lnTo>
                  <a:lnTo>
                    <a:pt x="1288" y="998"/>
                  </a:lnTo>
                  <a:lnTo>
                    <a:pt x="1288" y="998"/>
                  </a:lnTo>
                  <a:lnTo>
                    <a:pt x="1296" y="992"/>
                  </a:lnTo>
                  <a:lnTo>
                    <a:pt x="1304" y="984"/>
                  </a:lnTo>
                  <a:lnTo>
                    <a:pt x="1310" y="977"/>
                  </a:lnTo>
                  <a:lnTo>
                    <a:pt x="1316" y="969"/>
                  </a:lnTo>
                  <a:lnTo>
                    <a:pt x="1322" y="962"/>
                  </a:lnTo>
                  <a:lnTo>
                    <a:pt x="1325" y="953"/>
                  </a:lnTo>
                  <a:lnTo>
                    <a:pt x="1334" y="935"/>
                  </a:lnTo>
                  <a:lnTo>
                    <a:pt x="1339" y="916"/>
                  </a:lnTo>
                  <a:lnTo>
                    <a:pt x="1342" y="896"/>
                  </a:lnTo>
                  <a:lnTo>
                    <a:pt x="1345" y="877"/>
                  </a:lnTo>
                  <a:lnTo>
                    <a:pt x="1347" y="857"/>
                  </a:lnTo>
                  <a:lnTo>
                    <a:pt x="1347" y="857"/>
                  </a:lnTo>
                  <a:lnTo>
                    <a:pt x="1352" y="810"/>
                  </a:lnTo>
                  <a:lnTo>
                    <a:pt x="1357" y="763"/>
                  </a:lnTo>
                  <a:lnTo>
                    <a:pt x="1363" y="716"/>
                  </a:lnTo>
                  <a:lnTo>
                    <a:pt x="1370" y="669"/>
                  </a:lnTo>
                  <a:lnTo>
                    <a:pt x="1370" y="669"/>
                  </a:lnTo>
                  <a:lnTo>
                    <a:pt x="1375" y="651"/>
                  </a:lnTo>
                  <a:lnTo>
                    <a:pt x="1380" y="630"/>
                  </a:lnTo>
                  <a:lnTo>
                    <a:pt x="1392" y="588"/>
                  </a:lnTo>
                  <a:lnTo>
                    <a:pt x="1404" y="545"/>
                  </a:lnTo>
                  <a:lnTo>
                    <a:pt x="1410" y="522"/>
                  </a:lnTo>
                  <a:lnTo>
                    <a:pt x="1414" y="500"/>
                  </a:lnTo>
                  <a:lnTo>
                    <a:pt x="1418" y="477"/>
                  </a:lnTo>
                  <a:lnTo>
                    <a:pt x="1419" y="456"/>
                  </a:lnTo>
                  <a:lnTo>
                    <a:pt x="1420" y="434"/>
                  </a:lnTo>
                  <a:lnTo>
                    <a:pt x="1419" y="412"/>
                  </a:lnTo>
                  <a:lnTo>
                    <a:pt x="1416" y="392"/>
                  </a:lnTo>
                  <a:lnTo>
                    <a:pt x="1412" y="382"/>
                  </a:lnTo>
                  <a:lnTo>
                    <a:pt x="1408" y="373"/>
                  </a:lnTo>
                  <a:lnTo>
                    <a:pt x="1405" y="363"/>
                  </a:lnTo>
                  <a:lnTo>
                    <a:pt x="1400" y="353"/>
                  </a:lnTo>
                  <a:lnTo>
                    <a:pt x="1394" y="345"/>
                  </a:lnTo>
                  <a:lnTo>
                    <a:pt x="1387" y="336"/>
                  </a:lnTo>
                  <a:lnTo>
                    <a:pt x="1387" y="336"/>
                  </a:lnTo>
                  <a:lnTo>
                    <a:pt x="1376" y="322"/>
                  </a:lnTo>
                  <a:lnTo>
                    <a:pt x="1364" y="310"/>
                  </a:lnTo>
                  <a:lnTo>
                    <a:pt x="1337" y="285"/>
                  </a:lnTo>
                  <a:lnTo>
                    <a:pt x="1310" y="262"/>
                  </a:lnTo>
                  <a:lnTo>
                    <a:pt x="1282" y="240"/>
                  </a:lnTo>
                  <a:lnTo>
                    <a:pt x="1252" y="220"/>
                  </a:lnTo>
                  <a:lnTo>
                    <a:pt x="1222" y="200"/>
                  </a:lnTo>
                  <a:lnTo>
                    <a:pt x="1160" y="164"/>
                  </a:lnTo>
                  <a:lnTo>
                    <a:pt x="1160" y="164"/>
                  </a:lnTo>
                  <a:close/>
                  <a:moveTo>
                    <a:pt x="291" y="317"/>
                  </a:moveTo>
                  <a:lnTo>
                    <a:pt x="291" y="317"/>
                  </a:lnTo>
                  <a:lnTo>
                    <a:pt x="290" y="317"/>
                  </a:lnTo>
                  <a:lnTo>
                    <a:pt x="288" y="318"/>
                  </a:lnTo>
                  <a:lnTo>
                    <a:pt x="282" y="322"/>
                  </a:lnTo>
                  <a:lnTo>
                    <a:pt x="268" y="338"/>
                  </a:lnTo>
                  <a:lnTo>
                    <a:pt x="254" y="356"/>
                  </a:lnTo>
                  <a:lnTo>
                    <a:pt x="244" y="365"/>
                  </a:lnTo>
                  <a:lnTo>
                    <a:pt x="244" y="365"/>
                  </a:lnTo>
                  <a:lnTo>
                    <a:pt x="254" y="351"/>
                  </a:lnTo>
                  <a:lnTo>
                    <a:pt x="265" y="338"/>
                  </a:lnTo>
                  <a:lnTo>
                    <a:pt x="265" y="338"/>
                  </a:lnTo>
                  <a:lnTo>
                    <a:pt x="279" y="318"/>
                  </a:lnTo>
                  <a:lnTo>
                    <a:pt x="285" y="309"/>
                  </a:lnTo>
                  <a:lnTo>
                    <a:pt x="288" y="303"/>
                  </a:lnTo>
                  <a:lnTo>
                    <a:pt x="289" y="298"/>
                  </a:lnTo>
                  <a:lnTo>
                    <a:pt x="289" y="298"/>
                  </a:lnTo>
                  <a:lnTo>
                    <a:pt x="291" y="317"/>
                  </a:lnTo>
                  <a:lnTo>
                    <a:pt x="291" y="317"/>
                  </a:lnTo>
                  <a:close/>
                  <a:moveTo>
                    <a:pt x="288" y="271"/>
                  </a:moveTo>
                  <a:lnTo>
                    <a:pt x="288" y="271"/>
                  </a:lnTo>
                  <a:lnTo>
                    <a:pt x="288" y="283"/>
                  </a:lnTo>
                  <a:lnTo>
                    <a:pt x="288" y="297"/>
                  </a:lnTo>
                  <a:lnTo>
                    <a:pt x="288" y="297"/>
                  </a:lnTo>
                  <a:lnTo>
                    <a:pt x="288" y="294"/>
                  </a:lnTo>
                  <a:lnTo>
                    <a:pt x="285" y="294"/>
                  </a:lnTo>
                  <a:lnTo>
                    <a:pt x="281" y="297"/>
                  </a:lnTo>
                  <a:lnTo>
                    <a:pt x="274" y="302"/>
                  </a:lnTo>
                  <a:lnTo>
                    <a:pt x="268" y="309"/>
                  </a:lnTo>
                  <a:lnTo>
                    <a:pt x="256" y="323"/>
                  </a:lnTo>
                  <a:lnTo>
                    <a:pt x="249" y="332"/>
                  </a:lnTo>
                  <a:lnTo>
                    <a:pt x="249" y="332"/>
                  </a:lnTo>
                  <a:lnTo>
                    <a:pt x="260" y="317"/>
                  </a:lnTo>
                  <a:lnTo>
                    <a:pt x="271" y="303"/>
                  </a:lnTo>
                  <a:lnTo>
                    <a:pt x="277" y="296"/>
                  </a:lnTo>
                  <a:lnTo>
                    <a:pt x="281" y="288"/>
                  </a:lnTo>
                  <a:lnTo>
                    <a:pt x="285" y="280"/>
                  </a:lnTo>
                  <a:lnTo>
                    <a:pt x="288" y="271"/>
                  </a:lnTo>
                  <a:lnTo>
                    <a:pt x="288" y="271"/>
                  </a:lnTo>
                  <a:close/>
                  <a:moveTo>
                    <a:pt x="240" y="299"/>
                  </a:moveTo>
                  <a:lnTo>
                    <a:pt x="240" y="299"/>
                  </a:lnTo>
                  <a:lnTo>
                    <a:pt x="242" y="299"/>
                  </a:lnTo>
                  <a:lnTo>
                    <a:pt x="244" y="297"/>
                  </a:lnTo>
                  <a:lnTo>
                    <a:pt x="248" y="293"/>
                  </a:lnTo>
                  <a:lnTo>
                    <a:pt x="255" y="283"/>
                  </a:lnTo>
                  <a:lnTo>
                    <a:pt x="255" y="283"/>
                  </a:lnTo>
                  <a:lnTo>
                    <a:pt x="235" y="317"/>
                  </a:lnTo>
                  <a:lnTo>
                    <a:pt x="235" y="317"/>
                  </a:lnTo>
                  <a:lnTo>
                    <a:pt x="236" y="308"/>
                  </a:lnTo>
                  <a:lnTo>
                    <a:pt x="240" y="299"/>
                  </a:lnTo>
                  <a:lnTo>
                    <a:pt x="240" y="299"/>
                  </a:lnTo>
                  <a:close/>
                  <a:moveTo>
                    <a:pt x="234" y="336"/>
                  </a:moveTo>
                  <a:lnTo>
                    <a:pt x="234" y="336"/>
                  </a:lnTo>
                  <a:lnTo>
                    <a:pt x="238" y="333"/>
                  </a:lnTo>
                  <a:lnTo>
                    <a:pt x="238" y="333"/>
                  </a:lnTo>
                  <a:lnTo>
                    <a:pt x="235" y="344"/>
                  </a:lnTo>
                  <a:lnTo>
                    <a:pt x="235" y="344"/>
                  </a:lnTo>
                  <a:lnTo>
                    <a:pt x="234" y="336"/>
                  </a:lnTo>
                  <a:lnTo>
                    <a:pt x="234" y="336"/>
                  </a:lnTo>
                  <a:close/>
                  <a:moveTo>
                    <a:pt x="236" y="351"/>
                  </a:moveTo>
                  <a:lnTo>
                    <a:pt x="236" y="351"/>
                  </a:lnTo>
                  <a:lnTo>
                    <a:pt x="237" y="352"/>
                  </a:lnTo>
                  <a:lnTo>
                    <a:pt x="240" y="352"/>
                  </a:lnTo>
                  <a:lnTo>
                    <a:pt x="243" y="351"/>
                  </a:lnTo>
                  <a:lnTo>
                    <a:pt x="243" y="351"/>
                  </a:lnTo>
                  <a:lnTo>
                    <a:pt x="237" y="361"/>
                  </a:lnTo>
                  <a:lnTo>
                    <a:pt x="237" y="361"/>
                  </a:lnTo>
                  <a:lnTo>
                    <a:pt x="236" y="351"/>
                  </a:lnTo>
                  <a:lnTo>
                    <a:pt x="236" y="351"/>
                  </a:lnTo>
                  <a:close/>
                  <a:moveTo>
                    <a:pt x="246" y="389"/>
                  </a:moveTo>
                  <a:lnTo>
                    <a:pt x="246" y="389"/>
                  </a:lnTo>
                  <a:lnTo>
                    <a:pt x="242" y="380"/>
                  </a:lnTo>
                  <a:lnTo>
                    <a:pt x="242" y="380"/>
                  </a:lnTo>
                  <a:lnTo>
                    <a:pt x="253" y="373"/>
                  </a:lnTo>
                  <a:lnTo>
                    <a:pt x="253" y="373"/>
                  </a:lnTo>
                  <a:lnTo>
                    <a:pt x="246" y="389"/>
                  </a:lnTo>
                  <a:lnTo>
                    <a:pt x="246" y="389"/>
                  </a:lnTo>
                  <a:close/>
                  <a:moveTo>
                    <a:pt x="254" y="414"/>
                  </a:moveTo>
                  <a:lnTo>
                    <a:pt x="254" y="414"/>
                  </a:lnTo>
                  <a:lnTo>
                    <a:pt x="253" y="411"/>
                  </a:lnTo>
                  <a:lnTo>
                    <a:pt x="253" y="411"/>
                  </a:lnTo>
                  <a:lnTo>
                    <a:pt x="255" y="410"/>
                  </a:lnTo>
                  <a:lnTo>
                    <a:pt x="255" y="410"/>
                  </a:lnTo>
                  <a:lnTo>
                    <a:pt x="254" y="414"/>
                  </a:lnTo>
                  <a:lnTo>
                    <a:pt x="254" y="414"/>
                  </a:lnTo>
                  <a:close/>
                  <a:moveTo>
                    <a:pt x="253" y="399"/>
                  </a:moveTo>
                  <a:lnTo>
                    <a:pt x="253" y="399"/>
                  </a:lnTo>
                  <a:lnTo>
                    <a:pt x="255" y="389"/>
                  </a:lnTo>
                  <a:lnTo>
                    <a:pt x="260" y="380"/>
                  </a:lnTo>
                  <a:lnTo>
                    <a:pt x="265" y="370"/>
                  </a:lnTo>
                  <a:lnTo>
                    <a:pt x="270" y="361"/>
                  </a:lnTo>
                  <a:lnTo>
                    <a:pt x="282" y="342"/>
                  </a:lnTo>
                  <a:lnTo>
                    <a:pt x="293" y="324"/>
                  </a:lnTo>
                  <a:lnTo>
                    <a:pt x="293" y="324"/>
                  </a:lnTo>
                  <a:lnTo>
                    <a:pt x="299" y="349"/>
                  </a:lnTo>
                  <a:lnTo>
                    <a:pt x="299" y="349"/>
                  </a:lnTo>
                  <a:lnTo>
                    <a:pt x="296" y="349"/>
                  </a:lnTo>
                  <a:lnTo>
                    <a:pt x="294" y="350"/>
                  </a:lnTo>
                  <a:lnTo>
                    <a:pt x="288" y="355"/>
                  </a:lnTo>
                  <a:lnTo>
                    <a:pt x="282" y="362"/>
                  </a:lnTo>
                  <a:lnTo>
                    <a:pt x="274" y="370"/>
                  </a:lnTo>
                  <a:lnTo>
                    <a:pt x="262" y="388"/>
                  </a:lnTo>
                  <a:lnTo>
                    <a:pt x="258" y="395"/>
                  </a:lnTo>
                  <a:lnTo>
                    <a:pt x="253" y="399"/>
                  </a:lnTo>
                  <a:lnTo>
                    <a:pt x="253" y="399"/>
                  </a:lnTo>
                  <a:close/>
                  <a:moveTo>
                    <a:pt x="301" y="357"/>
                  </a:moveTo>
                  <a:lnTo>
                    <a:pt x="301" y="357"/>
                  </a:lnTo>
                  <a:lnTo>
                    <a:pt x="307" y="374"/>
                  </a:lnTo>
                  <a:lnTo>
                    <a:pt x="307" y="374"/>
                  </a:lnTo>
                  <a:lnTo>
                    <a:pt x="301" y="376"/>
                  </a:lnTo>
                  <a:lnTo>
                    <a:pt x="295" y="381"/>
                  </a:lnTo>
                  <a:lnTo>
                    <a:pt x="290" y="387"/>
                  </a:lnTo>
                  <a:lnTo>
                    <a:pt x="284" y="394"/>
                  </a:lnTo>
                  <a:lnTo>
                    <a:pt x="272" y="408"/>
                  </a:lnTo>
                  <a:lnTo>
                    <a:pt x="267" y="415"/>
                  </a:lnTo>
                  <a:lnTo>
                    <a:pt x="262" y="418"/>
                  </a:lnTo>
                  <a:lnTo>
                    <a:pt x="262" y="418"/>
                  </a:lnTo>
                  <a:lnTo>
                    <a:pt x="266" y="409"/>
                  </a:lnTo>
                  <a:lnTo>
                    <a:pt x="271" y="398"/>
                  </a:lnTo>
                  <a:lnTo>
                    <a:pt x="278" y="388"/>
                  </a:lnTo>
                  <a:lnTo>
                    <a:pt x="287" y="379"/>
                  </a:lnTo>
                  <a:lnTo>
                    <a:pt x="287" y="379"/>
                  </a:lnTo>
                  <a:lnTo>
                    <a:pt x="295" y="368"/>
                  </a:lnTo>
                  <a:lnTo>
                    <a:pt x="301" y="357"/>
                  </a:lnTo>
                  <a:lnTo>
                    <a:pt x="301" y="357"/>
                  </a:lnTo>
                  <a:close/>
                  <a:moveTo>
                    <a:pt x="260" y="432"/>
                  </a:moveTo>
                  <a:lnTo>
                    <a:pt x="260" y="432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62" y="439"/>
                  </a:lnTo>
                  <a:lnTo>
                    <a:pt x="262" y="439"/>
                  </a:lnTo>
                  <a:lnTo>
                    <a:pt x="260" y="432"/>
                  </a:lnTo>
                  <a:lnTo>
                    <a:pt x="260" y="432"/>
                  </a:lnTo>
                  <a:close/>
                  <a:moveTo>
                    <a:pt x="265" y="446"/>
                  </a:moveTo>
                  <a:lnTo>
                    <a:pt x="265" y="446"/>
                  </a:lnTo>
                  <a:lnTo>
                    <a:pt x="271" y="445"/>
                  </a:lnTo>
                  <a:lnTo>
                    <a:pt x="277" y="441"/>
                  </a:lnTo>
                  <a:lnTo>
                    <a:pt x="277" y="441"/>
                  </a:lnTo>
                  <a:lnTo>
                    <a:pt x="268" y="456"/>
                  </a:lnTo>
                  <a:lnTo>
                    <a:pt x="268" y="456"/>
                  </a:lnTo>
                  <a:lnTo>
                    <a:pt x="265" y="446"/>
                  </a:lnTo>
                  <a:lnTo>
                    <a:pt x="265" y="446"/>
                  </a:lnTo>
                  <a:close/>
                  <a:moveTo>
                    <a:pt x="272" y="467"/>
                  </a:moveTo>
                  <a:lnTo>
                    <a:pt x="272" y="467"/>
                  </a:lnTo>
                  <a:lnTo>
                    <a:pt x="276" y="464"/>
                  </a:lnTo>
                  <a:lnTo>
                    <a:pt x="279" y="461"/>
                  </a:lnTo>
                  <a:lnTo>
                    <a:pt x="279" y="461"/>
                  </a:lnTo>
                  <a:lnTo>
                    <a:pt x="273" y="470"/>
                  </a:lnTo>
                  <a:lnTo>
                    <a:pt x="273" y="470"/>
                  </a:lnTo>
                  <a:lnTo>
                    <a:pt x="272" y="467"/>
                  </a:lnTo>
                  <a:lnTo>
                    <a:pt x="272" y="467"/>
                  </a:lnTo>
                  <a:close/>
                  <a:moveTo>
                    <a:pt x="279" y="485"/>
                  </a:moveTo>
                  <a:lnTo>
                    <a:pt x="279" y="485"/>
                  </a:lnTo>
                  <a:lnTo>
                    <a:pt x="278" y="483"/>
                  </a:lnTo>
                  <a:lnTo>
                    <a:pt x="278" y="483"/>
                  </a:lnTo>
                  <a:lnTo>
                    <a:pt x="279" y="482"/>
                  </a:lnTo>
                  <a:lnTo>
                    <a:pt x="279" y="482"/>
                  </a:lnTo>
                  <a:lnTo>
                    <a:pt x="279" y="485"/>
                  </a:lnTo>
                  <a:lnTo>
                    <a:pt x="279" y="485"/>
                  </a:lnTo>
                  <a:close/>
                  <a:moveTo>
                    <a:pt x="279" y="428"/>
                  </a:moveTo>
                  <a:lnTo>
                    <a:pt x="279" y="428"/>
                  </a:lnTo>
                  <a:lnTo>
                    <a:pt x="287" y="417"/>
                  </a:lnTo>
                  <a:lnTo>
                    <a:pt x="294" y="405"/>
                  </a:lnTo>
                  <a:lnTo>
                    <a:pt x="309" y="383"/>
                  </a:lnTo>
                  <a:lnTo>
                    <a:pt x="309" y="383"/>
                  </a:lnTo>
                  <a:lnTo>
                    <a:pt x="314" y="398"/>
                  </a:lnTo>
                  <a:lnTo>
                    <a:pt x="314" y="398"/>
                  </a:lnTo>
                  <a:lnTo>
                    <a:pt x="312" y="397"/>
                  </a:lnTo>
                  <a:lnTo>
                    <a:pt x="309" y="398"/>
                  </a:lnTo>
                  <a:lnTo>
                    <a:pt x="306" y="399"/>
                  </a:lnTo>
                  <a:lnTo>
                    <a:pt x="303" y="403"/>
                  </a:lnTo>
                  <a:lnTo>
                    <a:pt x="299" y="409"/>
                  </a:lnTo>
                  <a:lnTo>
                    <a:pt x="295" y="414"/>
                  </a:lnTo>
                  <a:lnTo>
                    <a:pt x="295" y="414"/>
                  </a:lnTo>
                  <a:lnTo>
                    <a:pt x="288" y="421"/>
                  </a:lnTo>
                  <a:lnTo>
                    <a:pt x="279" y="428"/>
                  </a:lnTo>
                  <a:lnTo>
                    <a:pt x="279" y="428"/>
                  </a:lnTo>
                  <a:close/>
                  <a:moveTo>
                    <a:pt x="308" y="455"/>
                  </a:moveTo>
                  <a:lnTo>
                    <a:pt x="308" y="455"/>
                  </a:lnTo>
                  <a:lnTo>
                    <a:pt x="319" y="444"/>
                  </a:lnTo>
                  <a:lnTo>
                    <a:pt x="330" y="436"/>
                  </a:lnTo>
                  <a:lnTo>
                    <a:pt x="330" y="436"/>
                  </a:lnTo>
                  <a:lnTo>
                    <a:pt x="333" y="444"/>
                  </a:lnTo>
                  <a:lnTo>
                    <a:pt x="333" y="444"/>
                  </a:lnTo>
                  <a:lnTo>
                    <a:pt x="331" y="444"/>
                  </a:lnTo>
                  <a:lnTo>
                    <a:pt x="329" y="444"/>
                  </a:lnTo>
                  <a:lnTo>
                    <a:pt x="323" y="447"/>
                  </a:lnTo>
                  <a:lnTo>
                    <a:pt x="318" y="452"/>
                  </a:lnTo>
                  <a:lnTo>
                    <a:pt x="312" y="458"/>
                  </a:lnTo>
                  <a:lnTo>
                    <a:pt x="302" y="471"/>
                  </a:lnTo>
                  <a:lnTo>
                    <a:pt x="296" y="481"/>
                  </a:lnTo>
                  <a:lnTo>
                    <a:pt x="296" y="481"/>
                  </a:lnTo>
                  <a:lnTo>
                    <a:pt x="295" y="480"/>
                  </a:lnTo>
                  <a:lnTo>
                    <a:pt x="291" y="479"/>
                  </a:lnTo>
                  <a:lnTo>
                    <a:pt x="291" y="479"/>
                  </a:lnTo>
                  <a:lnTo>
                    <a:pt x="297" y="468"/>
                  </a:lnTo>
                  <a:lnTo>
                    <a:pt x="297" y="468"/>
                  </a:lnTo>
                  <a:lnTo>
                    <a:pt x="301" y="467"/>
                  </a:lnTo>
                  <a:lnTo>
                    <a:pt x="307" y="463"/>
                  </a:lnTo>
                  <a:lnTo>
                    <a:pt x="308" y="462"/>
                  </a:lnTo>
                  <a:lnTo>
                    <a:pt x="309" y="459"/>
                  </a:lnTo>
                  <a:lnTo>
                    <a:pt x="311" y="457"/>
                  </a:lnTo>
                  <a:lnTo>
                    <a:pt x="308" y="455"/>
                  </a:lnTo>
                  <a:lnTo>
                    <a:pt x="308" y="455"/>
                  </a:lnTo>
                  <a:close/>
                  <a:moveTo>
                    <a:pt x="291" y="462"/>
                  </a:moveTo>
                  <a:lnTo>
                    <a:pt x="291" y="462"/>
                  </a:lnTo>
                  <a:lnTo>
                    <a:pt x="290" y="462"/>
                  </a:lnTo>
                  <a:lnTo>
                    <a:pt x="290" y="462"/>
                  </a:lnTo>
                  <a:lnTo>
                    <a:pt x="305" y="442"/>
                  </a:lnTo>
                  <a:lnTo>
                    <a:pt x="320" y="423"/>
                  </a:lnTo>
                  <a:lnTo>
                    <a:pt x="320" y="423"/>
                  </a:lnTo>
                  <a:lnTo>
                    <a:pt x="320" y="418"/>
                  </a:lnTo>
                  <a:lnTo>
                    <a:pt x="319" y="416"/>
                  </a:lnTo>
                  <a:lnTo>
                    <a:pt x="317" y="416"/>
                  </a:lnTo>
                  <a:lnTo>
                    <a:pt x="313" y="417"/>
                  </a:lnTo>
                  <a:lnTo>
                    <a:pt x="313" y="417"/>
                  </a:lnTo>
                  <a:lnTo>
                    <a:pt x="301" y="428"/>
                  </a:lnTo>
                  <a:lnTo>
                    <a:pt x="289" y="439"/>
                  </a:lnTo>
                  <a:lnTo>
                    <a:pt x="289" y="439"/>
                  </a:lnTo>
                  <a:lnTo>
                    <a:pt x="302" y="420"/>
                  </a:lnTo>
                  <a:lnTo>
                    <a:pt x="302" y="420"/>
                  </a:lnTo>
                  <a:lnTo>
                    <a:pt x="311" y="412"/>
                  </a:lnTo>
                  <a:lnTo>
                    <a:pt x="314" y="408"/>
                  </a:lnTo>
                  <a:lnTo>
                    <a:pt x="317" y="403"/>
                  </a:lnTo>
                  <a:lnTo>
                    <a:pt x="317" y="403"/>
                  </a:lnTo>
                  <a:lnTo>
                    <a:pt x="326" y="428"/>
                  </a:lnTo>
                  <a:lnTo>
                    <a:pt x="326" y="428"/>
                  </a:lnTo>
                  <a:lnTo>
                    <a:pt x="321" y="430"/>
                  </a:lnTo>
                  <a:lnTo>
                    <a:pt x="315" y="433"/>
                  </a:lnTo>
                  <a:lnTo>
                    <a:pt x="307" y="442"/>
                  </a:lnTo>
                  <a:lnTo>
                    <a:pt x="297" y="452"/>
                  </a:lnTo>
                  <a:lnTo>
                    <a:pt x="291" y="462"/>
                  </a:lnTo>
                  <a:lnTo>
                    <a:pt x="291" y="462"/>
                  </a:lnTo>
                  <a:close/>
                  <a:moveTo>
                    <a:pt x="285" y="501"/>
                  </a:moveTo>
                  <a:lnTo>
                    <a:pt x="285" y="501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8" y="492"/>
                  </a:lnTo>
                  <a:lnTo>
                    <a:pt x="293" y="489"/>
                  </a:lnTo>
                  <a:lnTo>
                    <a:pt x="293" y="489"/>
                  </a:lnTo>
                  <a:lnTo>
                    <a:pt x="285" y="501"/>
                  </a:lnTo>
                  <a:lnTo>
                    <a:pt x="285" y="501"/>
                  </a:lnTo>
                  <a:close/>
                  <a:moveTo>
                    <a:pt x="290" y="514"/>
                  </a:moveTo>
                  <a:lnTo>
                    <a:pt x="290" y="514"/>
                  </a:lnTo>
                  <a:lnTo>
                    <a:pt x="300" y="495"/>
                  </a:lnTo>
                  <a:lnTo>
                    <a:pt x="311" y="477"/>
                  </a:lnTo>
                  <a:lnTo>
                    <a:pt x="311" y="477"/>
                  </a:lnTo>
                  <a:lnTo>
                    <a:pt x="317" y="471"/>
                  </a:lnTo>
                  <a:lnTo>
                    <a:pt x="324" y="464"/>
                  </a:lnTo>
                  <a:lnTo>
                    <a:pt x="331" y="457"/>
                  </a:lnTo>
                  <a:lnTo>
                    <a:pt x="333" y="453"/>
                  </a:lnTo>
                  <a:lnTo>
                    <a:pt x="336" y="450"/>
                  </a:lnTo>
                  <a:lnTo>
                    <a:pt x="336" y="450"/>
                  </a:lnTo>
                  <a:lnTo>
                    <a:pt x="342" y="465"/>
                  </a:lnTo>
                  <a:lnTo>
                    <a:pt x="342" y="465"/>
                  </a:lnTo>
                  <a:lnTo>
                    <a:pt x="337" y="468"/>
                  </a:lnTo>
                  <a:lnTo>
                    <a:pt x="331" y="471"/>
                  </a:lnTo>
                  <a:lnTo>
                    <a:pt x="325" y="476"/>
                  </a:lnTo>
                  <a:lnTo>
                    <a:pt x="320" y="482"/>
                  </a:lnTo>
                  <a:lnTo>
                    <a:pt x="309" y="495"/>
                  </a:lnTo>
                  <a:lnTo>
                    <a:pt x="302" y="506"/>
                  </a:lnTo>
                  <a:lnTo>
                    <a:pt x="302" y="506"/>
                  </a:lnTo>
                  <a:lnTo>
                    <a:pt x="291" y="515"/>
                  </a:lnTo>
                  <a:lnTo>
                    <a:pt x="291" y="515"/>
                  </a:lnTo>
                  <a:lnTo>
                    <a:pt x="290" y="514"/>
                  </a:lnTo>
                  <a:lnTo>
                    <a:pt x="290" y="514"/>
                  </a:lnTo>
                  <a:close/>
                  <a:moveTo>
                    <a:pt x="366" y="520"/>
                  </a:moveTo>
                  <a:lnTo>
                    <a:pt x="366" y="520"/>
                  </a:lnTo>
                  <a:lnTo>
                    <a:pt x="365" y="520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2" y="528"/>
                  </a:lnTo>
                  <a:lnTo>
                    <a:pt x="344" y="535"/>
                  </a:lnTo>
                  <a:lnTo>
                    <a:pt x="332" y="551"/>
                  </a:lnTo>
                  <a:lnTo>
                    <a:pt x="324" y="560"/>
                  </a:lnTo>
                  <a:lnTo>
                    <a:pt x="324" y="560"/>
                  </a:lnTo>
                  <a:lnTo>
                    <a:pt x="331" y="546"/>
                  </a:lnTo>
                  <a:lnTo>
                    <a:pt x="341" y="533"/>
                  </a:lnTo>
                  <a:lnTo>
                    <a:pt x="352" y="521"/>
                  </a:lnTo>
                  <a:lnTo>
                    <a:pt x="361" y="509"/>
                  </a:lnTo>
                  <a:lnTo>
                    <a:pt x="361" y="509"/>
                  </a:lnTo>
                  <a:lnTo>
                    <a:pt x="372" y="530"/>
                  </a:lnTo>
                  <a:lnTo>
                    <a:pt x="372" y="530"/>
                  </a:lnTo>
                  <a:lnTo>
                    <a:pt x="355" y="550"/>
                  </a:lnTo>
                  <a:lnTo>
                    <a:pt x="346" y="558"/>
                  </a:lnTo>
                  <a:lnTo>
                    <a:pt x="336" y="567"/>
                  </a:lnTo>
                  <a:lnTo>
                    <a:pt x="336" y="567"/>
                  </a:lnTo>
                  <a:lnTo>
                    <a:pt x="343" y="554"/>
                  </a:lnTo>
                  <a:lnTo>
                    <a:pt x="343" y="554"/>
                  </a:lnTo>
                  <a:lnTo>
                    <a:pt x="349" y="548"/>
                  </a:lnTo>
                  <a:lnTo>
                    <a:pt x="359" y="538"/>
                  </a:lnTo>
                  <a:lnTo>
                    <a:pt x="362" y="533"/>
                  </a:lnTo>
                  <a:lnTo>
                    <a:pt x="366" y="527"/>
                  </a:lnTo>
                  <a:lnTo>
                    <a:pt x="367" y="523"/>
                  </a:lnTo>
                  <a:lnTo>
                    <a:pt x="367" y="521"/>
                  </a:lnTo>
                  <a:lnTo>
                    <a:pt x="366" y="520"/>
                  </a:lnTo>
                  <a:lnTo>
                    <a:pt x="366" y="520"/>
                  </a:lnTo>
                  <a:close/>
                  <a:moveTo>
                    <a:pt x="317" y="536"/>
                  </a:moveTo>
                  <a:lnTo>
                    <a:pt x="317" y="536"/>
                  </a:lnTo>
                  <a:lnTo>
                    <a:pt x="323" y="524"/>
                  </a:lnTo>
                  <a:lnTo>
                    <a:pt x="331" y="512"/>
                  </a:lnTo>
                  <a:lnTo>
                    <a:pt x="342" y="501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8" y="499"/>
                  </a:lnTo>
                  <a:lnTo>
                    <a:pt x="358" y="499"/>
                  </a:lnTo>
                  <a:lnTo>
                    <a:pt x="337" y="518"/>
                  </a:lnTo>
                  <a:lnTo>
                    <a:pt x="327" y="528"/>
                  </a:lnTo>
                  <a:lnTo>
                    <a:pt x="317" y="536"/>
                  </a:lnTo>
                  <a:lnTo>
                    <a:pt x="317" y="536"/>
                  </a:lnTo>
                  <a:close/>
                  <a:moveTo>
                    <a:pt x="305" y="522"/>
                  </a:moveTo>
                  <a:lnTo>
                    <a:pt x="305" y="522"/>
                  </a:lnTo>
                  <a:lnTo>
                    <a:pt x="309" y="512"/>
                  </a:lnTo>
                  <a:lnTo>
                    <a:pt x="309" y="512"/>
                  </a:lnTo>
                  <a:lnTo>
                    <a:pt x="319" y="504"/>
                  </a:lnTo>
                  <a:lnTo>
                    <a:pt x="329" y="494"/>
                  </a:lnTo>
                  <a:lnTo>
                    <a:pt x="346" y="474"/>
                  </a:lnTo>
                  <a:lnTo>
                    <a:pt x="346" y="474"/>
                  </a:lnTo>
                  <a:lnTo>
                    <a:pt x="349" y="482"/>
                  </a:lnTo>
                  <a:lnTo>
                    <a:pt x="349" y="482"/>
                  </a:lnTo>
                  <a:lnTo>
                    <a:pt x="344" y="483"/>
                  </a:lnTo>
                  <a:lnTo>
                    <a:pt x="338" y="487"/>
                  </a:lnTo>
                  <a:lnTo>
                    <a:pt x="326" y="499"/>
                  </a:lnTo>
                  <a:lnTo>
                    <a:pt x="314" y="514"/>
                  </a:lnTo>
                  <a:lnTo>
                    <a:pt x="305" y="522"/>
                  </a:lnTo>
                  <a:lnTo>
                    <a:pt x="305" y="522"/>
                  </a:lnTo>
                  <a:close/>
                  <a:moveTo>
                    <a:pt x="301" y="538"/>
                  </a:moveTo>
                  <a:lnTo>
                    <a:pt x="301" y="538"/>
                  </a:lnTo>
                  <a:lnTo>
                    <a:pt x="308" y="532"/>
                  </a:lnTo>
                  <a:lnTo>
                    <a:pt x="308" y="532"/>
                  </a:lnTo>
                  <a:lnTo>
                    <a:pt x="305" y="545"/>
                  </a:lnTo>
                  <a:lnTo>
                    <a:pt x="305" y="545"/>
                  </a:lnTo>
                  <a:lnTo>
                    <a:pt x="301" y="538"/>
                  </a:lnTo>
                  <a:lnTo>
                    <a:pt x="301" y="538"/>
                  </a:lnTo>
                  <a:close/>
                  <a:moveTo>
                    <a:pt x="319" y="577"/>
                  </a:moveTo>
                  <a:lnTo>
                    <a:pt x="319" y="577"/>
                  </a:lnTo>
                  <a:lnTo>
                    <a:pt x="319" y="577"/>
                  </a:lnTo>
                  <a:lnTo>
                    <a:pt x="319" y="577"/>
                  </a:lnTo>
                  <a:lnTo>
                    <a:pt x="320" y="576"/>
                  </a:lnTo>
                  <a:lnTo>
                    <a:pt x="320" y="576"/>
                  </a:lnTo>
                  <a:lnTo>
                    <a:pt x="319" y="577"/>
                  </a:lnTo>
                  <a:lnTo>
                    <a:pt x="319" y="577"/>
                  </a:lnTo>
                  <a:close/>
                  <a:moveTo>
                    <a:pt x="313" y="564"/>
                  </a:moveTo>
                  <a:lnTo>
                    <a:pt x="313" y="564"/>
                  </a:lnTo>
                  <a:lnTo>
                    <a:pt x="308" y="552"/>
                  </a:lnTo>
                  <a:lnTo>
                    <a:pt x="308" y="552"/>
                  </a:lnTo>
                  <a:lnTo>
                    <a:pt x="312" y="552"/>
                  </a:lnTo>
                  <a:lnTo>
                    <a:pt x="314" y="551"/>
                  </a:lnTo>
                  <a:lnTo>
                    <a:pt x="320" y="546"/>
                  </a:lnTo>
                  <a:lnTo>
                    <a:pt x="320" y="546"/>
                  </a:lnTo>
                  <a:lnTo>
                    <a:pt x="317" y="554"/>
                  </a:lnTo>
                  <a:lnTo>
                    <a:pt x="313" y="564"/>
                  </a:lnTo>
                  <a:lnTo>
                    <a:pt x="313" y="564"/>
                  </a:lnTo>
                  <a:close/>
                  <a:moveTo>
                    <a:pt x="323" y="587"/>
                  </a:moveTo>
                  <a:lnTo>
                    <a:pt x="323" y="587"/>
                  </a:lnTo>
                  <a:lnTo>
                    <a:pt x="324" y="587"/>
                  </a:lnTo>
                  <a:lnTo>
                    <a:pt x="324" y="587"/>
                  </a:lnTo>
                  <a:lnTo>
                    <a:pt x="332" y="581"/>
                  </a:lnTo>
                  <a:lnTo>
                    <a:pt x="332" y="581"/>
                  </a:lnTo>
                  <a:lnTo>
                    <a:pt x="329" y="589"/>
                  </a:lnTo>
                  <a:lnTo>
                    <a:pt x="326" y="598"/>
                  </a:lnTo>
                  <a:lnTo>
                    <a:pt x="326" y="598"/>
                  </a:lnTo>
                  <a:lnTo>
                    <a:pt x="323" y="587"/>
                  </a:lnTo>
                  <a:lnTo>
                    <a:pt x="323" y="587"/>
                  </a:lnTo>
                  <a:close/>
                  <a:moveTo>
                    <a:pt x="335" y="619"/>
                  </a:moveTo>
                  <a:lnTo>
                    <a:pt x="335" y="619"/>
                  </a:lnTo>
                  <a:lnTo>
                    <a:pt x="332" y="615"/>
                  </a:lnTo>
                  <a:lnTo>
                    <a:pt x="332" y="615"/>
                  </a:lnTo>
                  <a:lnTo>
                    <a:pt x="337" y="612"/>
                  </a:lnTo>
                  <a:lnTo>
                    <a:pt x="337" y="612"/>
                  </a:lnTo>
                  <a:lnTo>
                    <a:pt x="335" y="619"/>
                  </a:lnTo>
                  <a:lnTo>
                    <a:pt x="335" y="619"/>
                  </a:lnTo>
                  <a:close/>
                  <a:moveTo>
                    <a:pt x="342" y="639"/>
                  </a:moveTo>
                  <a:lnTo>
                    <a:pt x="342" y="639"/>
                  </a:lnTo>
                  <a:lnTo>
                    <a:pt x="341" y="636"/>
                  </a:lnTo>
                  <a:lnTo>
                    <a:pt x="341" y="636"/>
                  </a:lnTo>
                  <a:lnTo>
                    <a:pt x="344" y="635"/>
                  </a:lnTo>
                  <a:lnTo>
                    <a:pt x="344" y="635"/>
                  </a:lnTo>
                  <a:lnTo>
                    <a:pt x="342" y="639"/>
                  </a:lnTo>
                  <a:lnTo>
                    <a:pt x="342" y="639"/>
                  </a:lnTo>
                  <a:close/>
                  <a:moveTo>
                    <a:pt x="342" y="626"/>
                  </a:moveTo>
                  <a:lnTo>
                    <a:pt x="342" y="626"/>
                  </a:lnTo>
                  <a:lnTo>
                    <a:pt x="346" y="618"/>
                  </a:lnTo>
                  <a:lnTo>
                    <a:pt x="350" y="611"/>
                  </a:lnTo>
                  <a:lnTo>
                    <a:pt x="360" y="597"/>
                  </a:lnTo>
                  <a:lnTo>
                    <a:pt x="383" y="571"/>
                  </a:lnTo>
                  <a:lnTo>
                    <a:pt x="383" y="571"/>
                  </a:lnTo>
                  <a:lnTo>
                    <a:pt x="385" y="568"/>
                  </a:lnTo>
                  <a:lnTo>
                    <a:pt x="385" y="567"/>
                  </a:lnTo>
                  <a:lnTo>
                    <a:pt x="384" y="567"/>
                  </a:lnTo>
                  <a:lnTo>
                    <a:pt x="382" y="567"/>
                  </a:lnTo>
                  <a:lnTo>
                    <a:pt x="377" y="569"/>
                  </a:lnTo>
                  <a:lnTo>
                    <a:pt x="368" y="574"/>
                  </a:lnTo>
                  <a:lnTo>
                    <a:pt x="365" y="576"/>
                  </a:lnTo>
                  <a:lnTo>
                    <a:pt x="365" y="576"/>
                  </a:lnTo>
                  <a:lnTo>
                    <a:pt x="350" y="589"/>
                  </a:lnTo>
                  <a:lnTo>
                    <a:pt x="343" y="597"/>
                  </a:lnTo>
                  <a:lnTo>
                    <a:pt x="336" y="603"/>
                  </a:lnTo>
                  <a:lnTo>
                    <a:pt x="336" y="603"/>
                  </a:lnTo>
                  <a:lnTo>
                    <a:pt x="337" y="595"/>
                  </a:lnTo>
                  <a:lnTo>
                    <a:pt x="339" y="589"/>
                  </a:lnTo>
                  <a:lnTo>
                    <a:pt x="347" y="577"/>
                  </a:lnTo>
                  <a:lnTo>
                    <a:pt x="355" y="565"/>
                  </a:lnTo>
                  <a:lnTo>
                    <a:pt x="365" y="553"/>
                  </a:lnTo>
                  <a:lnTo>
                    <a:pt x="365" y="553"/>
                  </a:lnTo>
                  <a:lnTo>
                    <a:pt x="377" y="540"/>
                  </a:lnTo>
                  <a:lnTo>
                    <a:pt x="377" y="540"/>
                  </a:lnTo>
                  <a:lnTo>
                    <a:pt x="391" y="568"/>
                  </a:lnTo>
                  <a:lnTo>
                    <a:pt x="403" y="597"/>
                  </a:lnTo>
                  <a:lnTo>
                    <a:pt x="403" y="597"/>
                  </a:lnTo>
                  <a:lnTo>
                    <a:pt x="398" y="599"/>
                  </a:lnTo>
                  <a:lnTo>
                    <a:pt x="395" y="603"/>
                  </a:lnTo>
                  <a:lnTo>
                    <a:pt x="386" y="611"/>
                  </a:lnTo>
                  <a:lnTo>
                    <a:pt x="371" y="629"/>
                  </a:lnTo>
                  <a:lnTo>
                    <a:pt x="371" y="629"/>
                  </a:lnTo>
                  <a:lnTo>
                    <a:pt x="361" y="638"/>
                  </a:lnTo>
                  <a:lnTo>
                    <a:pt x="350" y="644"/>
                  </a:lnTo>
                  <a:lnTo>
                    <a:pt x="350" y="644"/>
                  </a:lnTo>
                  <a:lnTo>
                    <a:pt x="360" y="629"/>
                  </a:lnTo>
                  <a:lnTo>
                    <a:pt x="371" y="617"/>
                  </a:lnTo>
                  <a:lnTo>
                    <a:pt x="382" y="605"/>
                  </a:lnTo>
                  <a:lnTo>
                    <a:pt x="394" y="593"/>
                  </a:lnTo>
                  <a:lnTo>
                    <a:pt x="394" y="593"/>
                  </a:lnTo>
                  <a:lnTo>
                    <a:pt x="396" y="591"/>
                  </a:lnTo>
                  <a:lnTo>
                    <a:pt x="395" y="587"/>
                  </a:lnTo>
                  <a:lnTo>
                    <a:pt x="395" y="587"/>
                  </a:lnTo>
                  <a:lnTo>
                    <a:pt x="392" y="586"/>
                  </a:lnTo>
                  <a:lnTo>
                    <a:pt x="391" y="587"/>
                  </a:lnTo>
                  <a:lnTo>
                    <a:pt x="385" y="589"/>
                  </a:lnTo>
                  <a:lnTo>
                    <a:pt x="377" y="595"/>
                  </a:lnTo>
                  <a:lnTo>
                    <a:pt x="368" y="603"/>
                  </a:lnTo>
                  <a:lnTo>
                    <a:pt x="353" y="617"/>
                  </a:lnTo>
                  <a:lnTo>
                    <a:pt x="342" y="626"/>
                  </a:lnTo>
                  <a:lnTo>
                    <a:pt x="342" y="626"/>
                  </a:lnTo>
                  <a:close/>
                  <a:moveTo>
                    <a:pt x="392" y="703"/>
                  </a:moveTo>
                  <a:lnTo>
                    <a:pt x="392" y="703"/>
                  </a:lnTo>
                  <a:lnTo>
                    <a:pt x="394" y="700"/>
                  </a:lnTo>
                  <a:lnTo>
                    <a:pt x="394" y="698"/>
                  </a:lnTo>
                  <a:lnTo>
                    <a:pt x="394" y="698"/>
                  </a:lnTo>
                  <a:lnTo>
                    <a:pt x="396" y="698"/>
                  </a:lnTo>
                  <a:lnTo>
                    <a:pt x="400" y="697"/>
                  </a:lnTo>
                  <a:lnTo>
                    <a:pt x="403" y="694"/>
                  </a:lnTo>
                  <a:lnTo>
                    <a:pt x="403" y="693"/>
                  </a:lnTo>
                  <a:lnTo>
                    <a:pt x="403" y="691"/>
                  </a:lnTo>
                  <a:lnTo>
                    <a:pt x="403" y="691"/>
                  </a:lnTo>
                  <a:lnTo>
                    <a:pt x="411" y="691"/>
                  </a:lnTo>
                  <a:lnTo>
                    <a:pt x="411" y="691"/>
                  </a:lnTo>
                  <a:lnTo>
                    <a:pt x="404" y="701"/>
                  </a:lnTo>
                  <a:lnTo>
                    <a:pt x="397" y="710"/>
                  </a:lnTo>
                  <a:lnTo>
                    <a:pt x="389" y="717"/>
                  </a:lnTo>
                  <a:lnTo>
                    <a:pt x="379" y="723"/>
                  </a:lnTo>
                  <a:lnTo>
                    <a:pt x="379" y="723"/>
                  </a:lnTo>
                  <a:lnTo>
                    <a:pt x="378" y="722"/>
                  </a:lnTo>
                  <a:lnTo>
                    <a:pt x="378" y="722"/>
                  </a:lnTo>
                  <a:lnTo>
                    <a:pt x="383" y="710"/>
                  </a:lnTo>
                  <a:lnTo>
                    <a:pt x="383" y="710"/>
                  </a:lnTo>
                  <a:lnTo>
                    <a:pt x="392" y="703"/>
                  </a:lnTo>
                  <a:lnTo>
                    <a:pt x="392" y="703"/>
                  </a:lnTo>
                  <a:close/>
                  <a:moveTo>
                    <a:pt x="389" y="681"/>
                  </a:moveTo>
                  <a:lnTo>
                    <a:pt x="389" y="681"/>
                  </a:lnTo>
                  <a:lnTo>
                    <a:pt x="394" y="679"/>
                  </a:lnTo>
                  <a:lnTo>
                    <a:pt x="394" y="679"/>
                  </a:lnTo>
                  <a:lnTo>
                    <a:pt x="391" y="681"/>
                  </a:lnTo>
                  <a:lnTo>
                    <a:pt x="391" y="681"/>
                  </a:lnTo>
                  <a:lnTo>
                    <a:pt x="389" y="681"/>
                  </a:lnTo>
                  <a:lnTo>
                    <a:pt x="389" y="681"/>
                  </a:lnTo>
                  <a:close/>
                  <a:moveTo>
                    <a:pt x="403" y="681"/>
                  </a:moveTo>
                  <a:lnTo>
                    <a:pt x="403" y="681"/>
                  </a:lnTo>
                  <a:lnTo>
                    <a:pt x="418" y="665"/>
                  </a:lnTo>
                  <a:lnTo>
                    <a:pt x="418" y="665"/>
                  </a:lnTo>
                  <a:lnTo>
                    <a:pt x="417" y="674"/>
                  </a:lnTo>
                  <a:lnTo>
                    <a:pt x="414" y="681"/>
                  </a:lnTo>
                  <a:lnTo>
                    <a:pt x="414" y="681"/>
                  </a:lnTo>
                  <a:lnTo>
                    <a:pt x="403" y="681"/>
                  </a:lnTo>
                  <a:lnTo>
                    <a:pt x="403" y="681"/>
                  </a:lnTo>
                  <a:close/>
                  <a:moveTo>
                    <a:pt x="376" y="679"/>
                  </a:moveTo>
                  <a:lnTo>
                    <a:pt x="376" y="679"/>
                  </a:lnTo>
                  <a:lnTo>
                    <a:pt x="384" y="669"/>
                  </a:lnTo>
                  <a:lnTo>
                    <a:pt x="397" y="653"/>
                  </a:lnTo>
                  <a:lnTo>
                    <a:pt x="404" y="646"/>
                  </a:lnTo>
                  <a:lnTo>
                    <a:pt x="409" y="639"/>
                  </a:lnTo>
                  <a:lnTo>
                    <a:pt x="412" y="633"/>
                  </a:lnTo>
                  <a:lnTo>
                    <a:pt x="412" y="630"/>
                  </a:lnTo>
                  <a:lnTo>
                    <a:pt x="412" y="629"/>
                  </a:lnTo>
                  <a:lnTo>
                    <a:pt x="412" y="629"/>
                  </a:lnTo>
                  <a:lnTo>
                    <a:pt x="411" y="629"/>
                  </a:lnTo>
                  <a:lnTo>
                    <a:pt x="408" y="629"/>
                  </a:lnTo>
                  <a:lnTo>
                    <a:pt x="402" y="633"/>
                  </a:lnTo>
                  <a:lnTo>
                    <a:pt x="384" y="645"/>
                  </a:lnTo>
                  <a:lnTo>
                    <a:pt x="356" y="668"/>
                  </a:lnTo>
                  <a:lnTo>
                    <a:pt x="356" y="668"/>
                  </a:lnTo>
                  <a:lnTo>
                    <a:pt x="355" y="665"/>
                  </a:lnTo>
                  <a:lnTo>
                    <a:pt x="355" y="665"/>
                  </a:lnTo>
                  <a:lnTo>
                    <a:pt x="360" y="658"/>
                  </a:lnTo>
                  <a:lnTo>
                    <a:pt x="365" y="651"/>
                  </a:lnTo>
                  <a:lnTo>
                    <a:pt x="378" y="636"/>
                  </a:lnTo>
                  <a:lnTo>
                    <a:pt x="378" y="636"/>
                  </a:lnTo>
                  <a:lnTo>
                    <a:pt x="392" y="622"/>
                  </a:lnTo>
                  <a:lnTo>
                    <a:pt x="407" y="606"/>
                  </a:lnTo>
                  <a:lnTo>
                    <a:pt x="407" y="606"/>
                  </a:lnTo>
                  <a:lnTo>
                    <a:pt x="414" y="630"/>
                  </a:lnTo>
                  <a:lnTo>
                    <a:pt x="417" y="642"/>
                  </a:lnTo>
                  <a:lnTo>
                    <a:pt x="418" y="653"/>
                  </a:lnTo>
                  <a:lnTo>
                    <a:pt x="418" y="653"/>
                  </a:lnTo>
                  <a:lnTo>
                    <a:pt x="413" y="654"/>
                  </a:lnTo>
                  <a:lnTo>
                    <a:pt x="407" y="656"/>
                  </a:lnTo>
                  <a:lnTo>
                    <a:pt x="396" y="663"/>
                  </a:lnTo>
                  <a:lnTo>
                    <a:pt x="376" y="679"/>
                  </a:lnTo>
                  <a:lnTo>
                    <a:pt x="376" y="679"/>
                  </a:lnTo>
                  <a:close/>
                  <a:moveTo>
                    <a:pt x="377" y="689"/>
                  </a:move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close/>
                  <a:moveTo>
                    <a:pt x="371" y="670"/>
                  </a:moveTo>
                  <a:lnTo>
                    <a:pt x="371" y="670"/>
                  </a:lnTo>
                  <a:lnTo>
                    <a:pt x="365" y="679"/>
                  </a:lnTo>
                  <a:lnTo>
                    <a:pt x="365" y="679"/>
                  </a:lnTo>
                  <a:lnTo>
                    <a:pt x="364" y="679"/>
                  </a:lnTo>
                  <a:lnTo>
                    <a:pt x="364" y="679"/>
                  </a:lnTo>
                  <a:lnTo>
                    <a:pt x="361" y="676"/>
                  </a:lnTo>
                  <a:lnTo>
                    <a:pt x="361" y="676"/>
                  </a:lnTo>
                  <a:lnTo>
                    <a:pt x="371" y="670"/>
                  </a:lnTo>
                  <a:lnTo>
                    <a:pt x="371" y="670"/>
                  </a:lnTo>
                  <a:close/>
                  <a:moveTo>
                    <a:pt x="350" y="654"/>
                  </a:moveTo>
                  <a:lnTo>
                    <a:pt x="350" y="654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50" y="654"/>
                  </a:lnTo>
                  <a:lnTo>
                    <a:pt x="350" y="654"/>
                  </a:lnTo>
                  <a:close/>
                  <a:moveTo>
                    <a:pt x="346" y="686"/>
                  </a:moveTo>
                  <a:lnTo>
                    <a:pt x="346" y="686"/>
                  </a:lnTo>
                  <a:lnTo>
                    <a:pt x="349" y="685"/>
                  </a:lnTo>
                  <a:lnTo>
                    <a:pt x="354" y="681"/>
                  </a:lnTo>
                  <a:lnTo>
                    <a:pt x="354" y="681"/>
                  </a:lnTo>
                  <a:lnTo>
                    <a:pt x="360" y="689"/>
                  </a:lnTo>
                  <a:lnTo>
                    <a:pt x="360" y="689"/>
                  </a:lnTo>
                  <a:lnTo>
                    <a:pt x="359" y="689"/>
                  </a:lnTo>
                  <a:lnTo>
                    <a:pt x="359" y="689"/>
                  </a:lnTo>
                  <a:lnTo>
                    <a:pt x="341" y="691"/>
                  </a:lnTo>
                  <a:lnTo>
                    <a:pt x="341" y="691"/>
                  </a:lnTo>
                  <a:lnTo>
                    <a:pt x="346" y="686"/>
                  </a:lnTo>
                  <a:lnTo>
                    <a:pt x="346" y="686"/>
                  </a:lnTo>
                  <a:close/>
                  <a:moveTo>
                    <a:pt x="331" y="700"/>
                  </a:moveTo>
                  <a:lnTo>
                    <a:pt x="331" y="700"/>
                  </a:lnTo>
                  <a:lnTo>
                    <a:pt x="341" y="701"/>
                  </a:lnTo>
                  <a:lnTo>
                    <a:pt x="352" y="701"/>
                  </a:lnTo>
                  <a:lnTo>
                    <a:pt x="373" y="700"/>
                  </a:lnTo>
                  <a:lnTo>
                    <a:pt x="373" y="700"/>
                  </a:lnTo>
                  <a:lnTo>
                    <a:pt x="377" y="700"/>
                  </a:lnTo>
                  <a:lnTo>
                    <a:pt x="377" y="700"/>
                  </a:lnTo>
                  <a:lnTo>
                    <a:pt x="376" y="704"/>
                  </a:lnTo>
                  <a:lnTo>
                    <a:pt x="376" y="704"/>
                  </a:lnTo>
                  <a:lnTo>
                    <a:pt x="367" y="707"/>
                  </a:lnTo>
                  <a:lnTo>
                    <a:pt x="359" y="712"/>
                  </a:lnTo>
                  <a:lnTo>
                    <a:pt x="339" y="718"/>
                  </a:lnTo>
                  <a:lnTo>
                    <a:pt x="339" y="718"/>
                  </a:lnTo>
                  <a:lnTo>
                    <a:pt x="330" y="719"/>
                  </a:lnTo>
                  <a:lnTo>
                    <a:pt x="314" y="723"/>
                  </a:lnTo>
                  <a:lnTo>
                    <a:pt x="306" y="724"/>
                  </a:lnTo>
                  <a:lnTo>
                    <a:pt x="301" y="728"/>
                  </a:lnTo>
                  <a:lnTo>
                    <a:pt x="299" y="729"/>
                  </a:lnTo>
                  <a:lnTo>
                    <a:pt x="299" y="730"/>
                  </a:lnTo>
                  <a:lnTo>
                    <a:pt x="299" y="732"/>
                  </a:lnTo>
                  <a:lnTo>
                    <a:pt x="300" y="734"/>
                  </a:lnTo>
                  <a:lnTo>
                    <a:pt x="300" y="734"/>
                  </a:lnTo>
                  <a:lnTo>
                    <a:pt x="278" y="733"/>
                  </a:lnTo>
                  <a:lnTo>
                    <a:pt x="278" y="733"/>
                  </a:lnTo>
                  <a:lnTo>
                    <a:pt x="293" y="725"/>
                  </a:lnTo>
                  <a:lnTo>
                    <a:pt x="306" y="718"/>
                  </a:lnTo>
                  <a:lnTo>
                    <a:pt x="319" y="710"/>
                  </a:lnTo>
                  <a:lnTo>
                    <a:pt x="331" y="700"/>
                  </a:lnTo>
                  <a:lnTo>
                    <a:pt x="331" y="700"/>
                  </a:lnTo>
                  <a:close/>
                  <a:moveTo>
                    <a:pt x="368" y="718"/>
                  </a:moveTo>
                  <a:lnTo>
                    <a:pt x="368" y="718"/>
                  </a:lnTo>
                  <a:lnTo>
                    <a:pt x="368" y="719"/>
                  </a:lnTo>
                  <a:lnTo>
                    <a:pt x="368" y="719"/>
                  </a:lnTo>
                  <a:lnTo>
                    <a:pt x="368" y="721"/>
                  </a:lnTo>
                  <a:lnTo>
                    <a:pt x="368" y="721"/>
                  </a:lnTo>
                  <a:lnTo>
                    <a:pt x="365" y="719"/>
                  </a:lnTo>
                  <a:lnTo>
                    <a:pt x="365" y="719"/>
                  </a:lnTo>
                  <a:lnTo>
                    <a:pt x="368" y="718"/>
                  </a:lnTo>
                  <a:lnTo>
                    <a:pt x="368" y="718"/>
                  </a:lnTo>
                  <a:close/>
                  <a:moveTo>
                    <a:pt x="320" y="733"/>
                  </a:moveTo>
                  <a:lnTo>
                    <a:pt x="320" y="733"/>
                  </a:lnTo>
                  <a:lnTo>
                    <a:pt x="341" y="728"/>
                  </a:lnTo>
                  <a:lnTo>
                    <a:pt x="341" y="728"/>
                  </a:lnTo>
                  <a:lnTo>
                    <a:pt x="358" y="728"/>
                  </a:lnTo>
                  <a:lnTo>
                    <a:pt x="358" y="728"/>
                  </a:lnTo>
                  <a:lnTo>
                    <a:pt x="339" y="732"/>
                  </a:lnTo>
                  <a:lnTo>
                    <a:pt x="320" y="733"/>
                  </a:lnTo>
                  <a:lnTo>
                    <a:pt x="320" y="733"/>
                  </a:lnTo>
                  <a:close/>
                  <a:moveTo>
                    <a:pt x="338" y="741"/>
                  </a:moveTo>
                  <a:lnTo>
                    <a:pt x="338" y="741"/>
                  </a:lnTo>
                  <a:lnTo>
                    <a:pt x="335" y="742"/>
                  </a:lnTo>
                  <a:lnTo>
                    <a:pt x="335" y="742"/>
                  </a:lnTo>
                  <a:lnTo>
                    <a:pt x="335" y="741"/>
                  </a:lnTo>
                  <a:lnTo>
                    <a:pt x="335" y="741"/>
                  </a:lnTo>
                  <a:lnTo>
                    <a:pt x="338" y="741"/>
                  </a:lnTo>
                  <a:lnTo>
                    <a:pt x="338" y="741"/>
                  </a:lnTo>
                  <a:close/>
                  <a:moveTo>
                    <a:pt x="214" y="794"/>
                  </a:moveTo>
                  <a:lnTo>
                    <a:pt x="214" y="794"/>
                  </a:lnTo>
                  <a:lnTo>
                    <a:pt x="234" y="791"/>
                  </a:lnTo>
                  <a:lnTo>
                    <a:pt x="234" y="791"/>
                  </a:lnTo>
                  <a:lnTo>
                    <a:pt x="213" y="804"/>
                  </a:lnTo>
                  <a:lnTo>
                    <a:pt x="193" y="818"/>
                  </a:lnTo>
                  <a:lnTo>
                    <a:pt x="193" y="818"/>
                  </a:lnTo>
                  <a:lnTo>
                    <a:pt x="190" y="817"/>
                  </a:lnTo>
                  <a:lnTo>
                    <a:pt x="188" y="817"/>
                  </a:lnTo>
                  <a:lnTo>
                    <a:pt x="182" y="817"/>
                  </a:lnTo>
                  <a:lnTo>
                    <a:pt x="163" y="823"/>
                  </a:lnTo>
                  <a:lnTo>
                    <a:pt x="131" y="834"/>
                  </a:lnTo>
                  <a:lnTo>
                    <a:pt x="131" y="834"/>
                  </a:lnTo>
                  <a:lnTo>
                    <a:pt x="146" y="827"/>
                  </a:lnTo>
                  <a:lnTo>
                    <a:pt x="161" y="819"/>
                  </a:lnTo>
                  <a:lnTo>
                    <a:pt x="193" y="809"/>
                  </a:lnTo>
                  <a:lnTo>
                    <a:pt x="193" y="809"/>
                  </a:lnTo>
                  <a:lnTo>
                    <a:pt x="199" y="807"/>
                  </a:lnTo>
                  <a:lnTo>
                    <a:pt x="208" y="805"/>
                  </a:lnTo>
                  <a:lnTo>
                    <a:pt x="213" y="803"/>
                  </a:lnTo>
                  <a:lnTo>
                    <a:pt x="216" y="800"/>
                  </a:lnTo>
                  <a:lnTo>
                    <a:pt x="217" y="798"/>
                  </a:lnTo>
                  <a:lnTo>
                    <a:pt x="214" y="794"/>
                  </a:lnTo>
                  <a:lnTo>
                    <a:pt x="214" y="794"/>
                  </a:lnTo>
                  <a:close/>
                  <a:moveTo>
                    <a:pt x="189" y="787"/>
                  </a:moveTo>
                  <a:lnTo>
                    <a:pt x="189" y="787"/>
                  </a:lnTo>
                  <a:lnTo>
                    <a:pt x="206" y="782"/>
                  </a:lnTo>
                  <a:lnTo>
                    <a:pt x="234" y="776"/>
                  </a:lnTo>
                  <a:lnTo>
                    <a:pt x="247" y="772"/>
                  </a:lnTo>
                  <a:lnTo>
                    <a:pt x="259" y="769"/>
                  </a:lnTo>
                  <a:lnTo>
                    <a:pt x="267" y="765"/>
                  </a:lnTo>
                  <a:lnTo>
                    <a:pt x="270" y="763"/>
                  </a:lnTo>
                  <a:lnTo>
                    <a:pt x="271" y="760"/>
                  </a:lnTo>
                  <a:lnTo>
                    <a:pt x="271" y="760"/>
                  </a:lnTo>
                  <a:lnTo>
                    <a:pt x="287" y="758"/>
                  </a:lnTo>
                  <a:lnTo>
                    <a:pt x="302" y="754"/>
                  </a:lnTo>
                  <a:lnTo>
                    <a:pt x="302" y="754"/>
                  </a:lnTo>
                  <a:lnTo>
                    <a:pt x="305" y="754"/>
                  </a:lnTo>
                  <a:lnTo>
                    <a:pt x="306" y="752"/>
                  </a:lnTo>
                  <a:lnTo>
                    <a:pt x="306" y="750"/>
                  </a:lnTo>
                  <a:lnTo>
                    <a:pt x="305" y="747"/>
                  </a:lnTo>
                  <a:lnTo>
                    <a:pt x="305" y="747"/>
                  </a:lnTo>
                  <a:lnTo>
                    <a:pt x="311" y="746"/>
                  </a:lnTo>
                  <a:lnTo>
                    <a:pt x="311" y="746"/>
                  </a:lnTo>
                  <a:lnTo>
                    <a:pt x="324" y="746"/>
                  </a:lnTo>
                  <a:lnTo>
                    <a:pt x="324" y="746"/>
                  </a:lnTo>
                  <a:lnTo>
                    <a:pt x="306" y="753"/>
                  </a:lnTo>
                  <a:lnTo>
                    <a:pt x="288" y="762"/>
                  </a:lnTo>
                  <a:lnTo>
                    <a:pt x="254" y="780"/>
                  </a:lnTo>
                  <a:lnTo>
                    <a:pt x="254" y="780"/>
                  </a:lnTo>
                  <a:lnTo>
                    <a:pt x="252" y="778"/>
                  </a:lnTo>
                  <a:lnTo>
                    <a:pt x="249" y="777"/>
                  </a:lnTo>
                  <a:lnTo>
                    <a:pt x="242" y="776"/>
                  </a:lnTo>
                  <a:lnTo>
                    <a:pt x="232" y="776"/>
                  </a:lnTo>
                  <a:lnTo>
                    <a:pt x="223" y="778"/>
                  </a:lnTo>
                  <a:lnTo>
                    <a:pt x="202" y="783"/>
                  </a:lnTo>
                  <a:lnTo>
                    <a:pt x="189" y="787"/>
                  </a:lnTo>
                  <a:lnTo>
                    <a:pt x="189" y="787"/>
                  </a:lnTo>
                  <a:close/>
                  <a:moveTo>
                    <a:pt x="248" y="747"/>
                  </a:moveTo>
                  <a:lnTo>
                    <a:pt x="248" y="747"/>
                  </a:lnTo>
                  <a:lnTo>
                    <a:pt x="264" y="740"/>
                  </a:lnTo>
                  <a:lnTo>
                    <a:pt x="264" y="740"/>
                  </a:lnTo>
                  <a:lnTo>
                    <a:pt x="268" y="742"/>
                  </a:lnTo>
                  <a:lnTo>
                    <a:pt x="276" y="744"/>
                  </a:lnTo>
                  <a:lnTo>
                    <a:pt x="276" y="744"/>
                  </a:lnTo>
                  <a:lnTo>
                    <a:pt x="259" y="747"/>
                  </a:lnTo>
                  <a:lnTo>
                    <a:pt x="243" y="748"/>
                  </a:lnTo>
                  <a:lnTo>
                    <a:pt x="243" y="748"/>
                  </a:lnTo>
                  <a:lnTo>
                    <a:pt x="248" y="747"/>
                  </a:lnTo>
                  <a:lnTo>
                    <a:pt x="248" y="747"/>
                  </a:lnTo>
                  <a:close/>
                  <a:moveTo>
                    <a:pt x="231" y="754"/>
                  </a:moveTo>
                  <a:lnTo>
                    <a:pt x="231" y="754"/>
                  </a:lnTo>
                  <a:lnTo>
                    <a:pt x="231" y="756"/>
                  </a:lnTo>
                  <a:lnTo>
                    <a:pt x="231" y="756"/>
                  </a:lnTo>
                  <a:lnTo>
                    <a:pt x="225" y="757"/>
                  </a:lnTo>
                  <a:lnTo>
                    <a:pt x="225" y="757"/>
                  </a:lnTo>
                  <a:lnTo>
                    <a:pt x="231" y="754"/>
                  </a:lnTo>
                  <a:lnTo>
                    <a:pt x="231" y="754"/>
                  </a:lnTo>
                  <a:close/>
                  <a:moveTo>
                    <a:pt x="193" y="774"/>
                  </a:moveTo>
                  <a:lnTo>
                    <a:pt x="193" y="774"/>
                  </a:lnTo>
                  <a:lnTo>
                    <a:pt x="193" y="775"/>
                  </a:lnTo>
                  <a:lnTo>
                    <a:pt x="193" y="775"/>
                  </a:lnTo>
                  <a:lnTo>
                    <a:pt x="187" y="777"/>
                  </a:lnTo>
                  <a:lnTo>
                    <a:pt x="187" y="777"/>
                  </a:lnTo>
                  <a:lnTo>
                    <a:pt x="193" y="774"/>
                  </a:lnTo>
                  <a:lnTo>
                    <a:pt x="193" y="774"/>
                  </a:lnTo>
                  <a:close/>
                  <a:moveTo>
                    <a:pt x="160" y="795"/>
                  </a:moveTo>
                  <a:lnTo>
                    <a:pt x="160" y="795"/>
                  </a:lnTo>
                  <a:lnTo>
                    <a:pt x="161" y="798"/>
                  </a:lnTo>
                  <a:lnTo>
                    <a:pt x="161" y="798"/>
                  </a:lnTo>
                  <a:lnTo>
                    <a:pt x="155" y="800"/>
                  </a:lnTo>
                  <a:lnTo>
                    <a:pt x="147" y="805"/>
                  </a:lnTo>
                  <a:lnTo>
                    <a:pt x="147" y="805"/>
                  </a:lnTo>
                  <a:lnTo>
                    <a:pt x="160" y="795"/>
                  </a:lnTo>
                  <a:lnTo>
                    <a:pt x="160" y="795"/>
                  </a:lnTo>
                  <a:close/>
                  <a:moveTo>
                    <a:pt x="101" y="845"/>
                  </a:moveTo>
                  <a:lnTo>
                    <a:pt x="101" y="845"/>
                  </a:lnTo>
                  <a:lnTo>
                    <a:pt x="120" y="828"/>
                  </a:lnTo>
                  <a:lnTo>
                    <a:pt x="141" y="810"/>
                  </a:lnTo>
                  <a:lnTo>
                    <a:pt x="141" y="810"/>
                  </a:lnTo>
                  <a:lnTo>
                    <a:pt x="137" y="815"/>
                  </a:lnTo>
                  <a:lnTo>
                    <a:pt x="137" y="817"/>
                  </a:lnTo>
                  <a:lnTo>
                    <a:pt x="137" y="819"/>
                  </a:lnTo>
                  <a:lnTo>
                    <a:pt x="137" y="819"/>
                  </a:lnTo>
                  <a:lnTo>
                    <a:pt x="130" y="824"/>
                  </a:lnTo>
                  <a:lnTo>
                    <a:pt x="118" y="833"/>
                  </a:lnTo>
                  <a:lnTo>
                    <a:pt x="112" y="837"/>
                  </a:lnTo>
                  <a:lnTo>
                    <a:pt x="108" y="841"/>
                  </a:lnTo>
                  <a:lnTo>
                    <a:pt x="108" y="844"/>
                  </a:lnTo>
                  <a:lnTo>
                    <a:pt x="108" y="845"/>
                  </a:lnTo>
                  <a:lnTo>
                    <a:pt x="110" y="847"/>
                  </a:lnTo>
                  <a:lnTo>
                    <a:pt x="112" y="847"/>
                  </a:lnTo>
                  <a:lnTo>
                    <a:pt x="112" y="847"/>
                  </a:lnTo>
                  <a:lnTo>
                    <a:pt x="87" y="858"/>
                  </a:lnTo>
                  <a:lnTo>
                    <a:pt x="87" y="858"/>
                  </a:lnTo>
                  <a:lnTo>
                    <a:pt x="101" y="845"/>
                  </a:lnTo>
                  <a:lnTo>
                    <a:pt x="101" y="845"/>
                  </a:lnTo>
                  <a:close/>
                  <a:moveTo>
                    <a:pt x="71" y="874"/>
                  </a:moveTo>
                  <a:lnTo>
                    <a:pt x="71" y="874"/>
                  </a:lnTo>
                  <a:lnTo>
                    <a:pt x="76" y="875"/>
                  </a:lnTo>
                  <a:lnTo>
                    <a:pt x="83" y="874"/>
                  </a:lnTo>
                  <a:lnTo>
                    <a:pt x="95" y="870"/>
                  </a:lnTo>
                  <a:lnTo>
                    <a:pt x="95" y="870"/>
                  </a:lnTo>
                  <a:lnTo>
                    <a:pt x="81" y="880"/>
                  </a:lnTo>
                  <a:lnTo>
                    <a:pt x="67" y="888"/>
                  </a:lnTo>
                  <a:lnTo>
                    <a:pt x="41" y="909"/>
                  </a:lnTo>
                  <a:lnTo>
                    <a:pt x="41" y="909"/>
                  </a:lnTo>
                  <a:lnTo>
                    <a:pt x="55" y="890"/>
                  </a:lnTo>
                  <a:lnTo>
                    <a:pt x="71" y="874"/>
                  </a:lnTo>
                  <a:lnTo>
                    <a:pt x="71" y="874"/>
                  </a:lnTo>
                  <a:close/>
                  <a:moveTo>
                    <a:pt x="28" y="931"/>
                  </a:moveTo>
                  <a:lnTo>
                    <a:pt x="28" y="931"/>
                  </a:lnTo>
                  <a:lnTo>
                    <a:pt x="35" y="930"/>
                  </a:lnTo>
                  <a:lnTo>
                    <a:pt x="41" y="928"/>
                  </a:lnTo>
                  <a:lnTo>
                    <a:pt x="41" y="928"/>
                  </a:lnTo>
                  <a:lnTo>
                    <a:pt x="25" y="939"/>
                  </a:lnTo>
                  <a:lnTo>
                    <a:pt x="25" y="939"/>
                  </a:lnTo>
                  <a:lnTo>
                    <a:pt x="28" y="931"/>
                  </a:lnTo>
                  <a:lnTo>
                    <a:pt x="28" y="931"/>
                  </a:lnTo>
                  <a:close/>
                  <a:moveTo>
                    <a:pt x="18" y="960"/>
                  </a:moveTo>
                  <a:lnTo>
                    <a:pt x="18" y="960"/>
                  </a:lnTo>
                  <a:lnTo>
                    <a:pt x="18" y="958"/>
                  </a:lnTo>
                  <a:lnTo>
                    <a:pt x="18" y="958"/>
                  </a:lnTo>
                  <a:lnTo>
                    <a:pt x="29" y="953"/>
                  </a:lnTo>
                  <a:lnTo>
                    <a:pt x="40" y="948"/>
                  </a:lnTo>
                  <a:lnTo>
                    <a:pt x="40" y="948"/>
                  </a:lnTo>
                  <a:lnTo>
                    <a:pt x="28" y="959"/>
                  </a:lnTo>
                  <a:lnTo>
                    <a:pt x="16" y="971"/>
                  </a:lnTo>
                  <a:lnTo>
                    <a:pt x="16" y="971"/>
                  </a:lnTo>
                  <a:lnTo>
                    <a:pt x="18" y="960"/>
                  </a:lnTo>
                  <a:lnTo>
                    <a:pt x="18" y="960"/>
                  </a:lnTo>
                  <a:close/>
                  <a:moveTo>
                    <a:pt x="13" y="1006"/>
                  </a:moveTo>
                  <a:lnTo>
                    <a:pt x="13" y="1006"/>
                  </a:lnTo>
                  <a:lnTo>
                    <a:pt x="17" y="1004"/>
                  </a:lnTo>
                  <a:lnTo>
                    <a:pt x="17" y="1004"/>
                  </a:lnTo>
                  <a:lnTo>
                    <a:pt x="13" y="1011"/>
                  </a:lnTo>
                  <a:lnTo>
                    <a:pt x="13" y="1011"/>
                  </a:lnTo>
                  <a:lnTo>
                    <a:pt x="13" y="1006"/>
                  </a:lnTo>
                  <a:lnTo>
                    <a:pt x="13" y="1006"/>
                  </a:lnTo>
                  <a:close/>
                  <a:moveTo>
                    <a:pt x="28" y="1057"/>
                  </a:moveTo>
                  <a:lnTo>
                    <a:pt x="28" y="1057"/>
                  </a:lnTo>
                  <a:lnTo>
                    <a:pt x="19" y="1057"/>
                  </a:lnTo>
                  <a:lnTo>
                    <a:pt x="19" y="1057"/>
                  </a:lnTo>
                  <a:lnTo>
                    <a:pt x="17" y="1049"/>
                  </a:lnTo>
                  <a:lnTo>
                    <a:pt x="16" y="1040"/>
                  </a:lnTo>
                  <a:lnTo>
                    <a:pt x="16" y="1040"/>
                  </a:lnTo>
                  <a:lnTo>
                    <a:pt x="25" y="1030"/>
                  </a:lnTo>
                  <a:lnTo>
                    <a:pt x="25" y="1030"/>
                  </a:lnTo>
                  <a:lnTo>
                    <a:pt x="23" y="1036"/>
                  </a:lnTo>
                  <a:lnTo>
                    <a:pt x="23" y="1042"/>
                  </a:lnTo>
                  <a:lnTo>
                    <a:pt x="23" y="1045"/>
                  </a:lnTo>
                  <a:lnTo>
                    <a:pt x="24" y="1046"/>
                  </a:lnTo>
                  <a:lnTo>
                    <a:pt x="27" y="1046"/>
                  </a:lnTo>
                  <a:lnTo>
                    <a:pt x="31" y="1046"/>
                  </a:lnTo>
                  <a:lnTo>
                    <a:pt x="31" y="1046"/>
                  </a:lnTo>
                  <a:lnTo>
                    <a:pt x="28" y="1057"/>
                  </a:lnTo>
                  <a:lnTo>
                    <a:pt x="28" y="1057"/>
                  </a:lnTo>
                  <a:close/>
                  <a:moveTo>
                    <a:pt x="19" y="1022"/>
                  </a:moveTo>
                  <a:lnTo>
                    <a:pt x="19" y="1022"/>
                  </a:lnTo>
                  <a:lnTo>
                    <a:pt x="27" y="1007"/>
                  </a:lnTo>
                  <a:lnTo>
                    <a:pt x="27" y="1007"/>
                  </a:lnTo>
                  <a:lnTo>
                    <a:pt x="29" y="1001"/>
                  </a:lnTo>
                  <a:lnTo>
                    <a:pt x="31" y="993"/>
                  </a:lnTo>
                  <a:lnTo>
                    <a:pt x="33" y="989"/>
                  </a:lnTo>
                  <a:lnTo>
                    <a:pt x="33" y="986"/>
                  </a:lnTo>
                  <a:lnTo>
                    <a:pt x="31" y="983"/>
                  </a:lnTo>
                  <a:lnTo>
                    <a:pt x="28" y="983"/>
                  </a:lnTo>
                  <a:lnTo>
                    <a:pt x="28" y="983"/>
                  </a:lnTo>
                  <a:lnTo>
                    <a:pt x="45" y="964"/>
                  </a:lnTo>
                  <a:lnTo>
                    <a:pt x="54" y="953"/>
                  </a:lnTo>
                  <a:lnTo>
                    <a:pt x="57" y="948"/>
                  </a:lnTo>
                  <a:lnTo>
                    <a:pt x="57" y="946"/>
                  </a:lnTo>
                  <a:lnTo>
                    <a:pt x="57" y="945"/>
                  </a:lnTo>
                  <a:lnTo>
                    <a:pt x="57" y="945"/>
                  </a:lnTo>
                  <a:lnTo>
                    <a:pt x="60" y="940"/>
                  </a:lnTo>
                  <a:lnTo>
                    <a:pt x="67" y="933"/>
                  </a:lnTo>
                  <a:lnTo>
                    <a:pt x="70" y="929"/>
                  </a:lnTo>
                  <a:lnTo>
                    <a:pt x="71" y="925"/>
                  </a:lnTo>
                  <a:lnTo>
                    <a:pt x="71" y="922"/>
                  </a:lnTo>
                  <a:lnTo>
                    <a:pt x="69" y="919"/>
                  </a:lnTo>
                  <a:lnTo>
                    <a:pt x="69" y="919"/>
                  </a:lnTo>
                  <a:lnTo>
                    <a:pt x="76" y="915"/>
                  </a:lnTo>
                  <a:lnTo>
                    <a:pt x="87" y="907"/>
                  </a:lnTo>
                  <a:lnTo>
                    <a:pt x="92" y="903"/>
                  </a:lnTo>
                  <a:lnTo>
                    <a:pt x="95" y="898"/>
                  </a:lnTo>
                  <a:lnTo>
                    <a:pt x="96" y="894"/>
                  </a:lnTo>
                  <a:lnTo>
                    <a:pt x="96" y="892"/>
                  </a:lnTo>
                  <a:lnTo>
                    <a:pt x="95" y="890"/>
                  </a:lnTo>
                  <a:lnTo>
                    <a:pt x="95" y="890"/>
                  </a:lnTo>
                  <a:lnTo>
                    <a:pt x="114" y="878"/>
                  </a:lnTo>
                  <a:lnTo>
                    <a:pt x="119" y="875"/>
                  </a:lnTo>
                  <a:lnTo>
                    <a:pt x="123" y="870"/>
                  </a:lnTo>
                  <a:lnTo>
                    <a:pt x="125" y="866"/>
                  </a:lnTo>
                  <a:lnTo>
                    <a:pt x="126" y="865"/>
                  </a:lnTo>
                  <a:lnTo>
                    <a:pt x="125" y="864"/>
                  </a:lnTo>
                  <a:lnTo>
                    <a:pt x="125" y="864"/>
                  </a:lnTo>
                  <a:lnTo>
                    <a:pt x="132" y="860"/>
                  </a:lnTo>
                  <a:lnTo>
                    <a:pt x="142" y="854"/>
                  </a:lnTo>
                  <a:lnTo>
                    <a:pt x="147" y="852"/>
                  </a:lnTo>
                  <a:lnTo>
                    <a:pt x="151" y="848"/>
                  </a:lnTo>
                  <a:lnTo>
                    <a:pt x="153" y="845"/>
                  </a:lnTo>
                  <a:lnTo>
                    <a:pt x="153" y="844"/>
                  </a:lnTo>
                  <a:lnTo>
                    <a:pt x="152" y="841"/>
                  </a:lnTo>
                  <a:lnTo>
                    <a:pt x="152" y="841"/>
                  </a:lnTo>
                  <a:lnTo>
                    <a:pt x="171" y="834"/>
                  </a:lnTo>
                  <a:lnTo>
                    <a:pt x="171" y="834"/>
                  </a:lnTo>
                  <a:lnTo>
                    <a:pt x="151" y="851"/>
                  </a:lnTo>
                  <a:lnTo>
                    <a:pt x="128" y="869"/>
                  </a:lnTo>
                  <a:lnTo>
                    <a:pt x="107" y="889"/>
                  </a:lnTo>
                  <a:lnTo>
                    <a:pt x="87" y="911"/>
                  </a:lnTo>
                  <a:lnTo>
                    <a:pt x="67" y="934"/>
                  </a:lnTo>
                  <a:lnTo>
                    <a:pt x="60" y="946"/>
                  </a:lnTo>
                  <a:lnTo>
                    <a:pt x="52" y="959"/>
                  </a:lnTo>
                  <a:lnTo>
                    <a:pt x="46" y="971"/>
                  </a:lnTo>
                  <a:lnTo>
                    <a:pt x="40" y="984"/>
                  </a:lnTo>
                  <a:lnTo>
                    <a:pt x="36" y="998"/>
                  </a:lnTo>
                  <a:lnTo>
                    <a:pt x="33" y="1011"/>
                  </a:lnTo>
                  <a:lnTo>
                    <a:pt x="33" y="1011"/>
                  </a:lnTo>
                  <a:lnTo>
                    <a:pt x="27" y="1016"/>
                  </a:lnTo>
                  <a:lnTo>
                    <a:pt x="19" y="1022"/>
                  </a:lnTo>
                  <a:lnTo>
                    <a:pt x="19" y="1022"/>
                  </a:lnTo>
                  <a:close/>
                  <a:moveTo>
                    <a:pt x="438" y="841"/>
                  </a:moveTo>
                  <a:lnTo>
                    <a:pt x="438" y="841"/>
                  </a:lnTo>
                  <a:lnTo>
                    <a:pt x="437" y="836"/>
                  </a:lnTo>
                  <a:lnTo>
                    <a:pt x="437" y="836"/>
                  </a:lnTo>
                  <a:lnTo>
                    <a:pt x="442" y="834"/>
                  </a:lnTo>
                  <a:lnTo>
                    <a:pt x="442" y="834"/>
                  </a:lnTo>
                  <a:lnTo>
                    <a:pt x="438" y="841"/>
                  </a:lnTo>
                  <a:lnTo>
                    <a:pt x="438" y="841"/>
                  </a:lnTo>
                  <a:close/>
                  <a:moveTo>
                    <a:pt x="444" y="848"/>
                  </a:moveTo>
                  <a:lnTo>
                    <a:pt x="444" y="848"/>
                  </a:lnTo>
                  <a:lnTo>
                    <a:pt x="453" y="836"/>
                  </a:lnTo>
                  <a:lnTo>
                    <a:pt x="462" y="823"/>
                  </a:lnTo>
                  <a:lnTo>
                    <a:pt x="462" y="823"/>
                  </a:lnTo>
                  <a:lnTo>
                    <a:pt x="471" y="813"/>
                  </a:lnTo>
                  <a:lnTo>
                    <a:pt x="476" y="807"/>
                  </a:lnTo>
                  <a:lnTo>
                    <a:pt x="477" y="805"/>
                  </a:lnTo>
                  <a:lnTo>
                    <a:pt x="477" y="803"/>
                  </a:lnTo>
                  <a:lnTo>
                    <a:pt x="477" y="803"/>
                  </a:lnTo>
                  <a:lnTo>
                    <a:pt x="484" y="812"/>
                  </a:lnTo>
                  <a:lnTo>
                    <a:pt x="484" y="812"/>
                  </a:lnTo>
                  <a:lnTo>
                    <a:pt x="473" y="825"/>
                  </a:lnTo>
                  <a:lnTo>
                    <a:pt x="463" y="839"/>
                  </a:lnTo>
                  <a:lnTo>
                    <a:pt x="463" y="839"/>
                  </a:lnTo>
                  <a:lnTo>
                    <a:pt x="462" y="836"/>
                  </a:lnTo>
                  <a:lnTo>
                    <a:pt x="460" y="836"/>
                  </a:lnTo>
                  <a:lnTo>
                    <a:pt x="457" y="837"/>
                  </a:lnTo>
                  <a:lnTo>
                    <a:pt x="454" y="839"/>
                  </a:lnTo>
                  <a:lnTo>
                    <a:pt x="444" y="848"/>
                  </a:lnTo>
                  <a:lnTo>
                    <a:pt x="444" y="848"/>
                  </a:lnTo>
                  <a:close/>
                  <a:moveTo>
                    <a:pt x="455" y="792"/>
                  </a:moveTo>
                  <a:lnTo>
                    <a:pt x="456" y="791"/>
                  </a:lnTo>
                  <a:lnTo>
                    <a:pt x="456" y="791"/>
                  </a:lnTo>
                  <a:lnTo>
                    <a:pt x="455" y="792"/>
                  </a:lnTo>
                  <a:lnTo>
                    <a:pt x="455" y="792"/>
                  </a:lnTo>
                  <a:lnTo>
                    <a:pt x="455" y="792"/>
                  </a:lnTo>
                  <a:lnTo>
                    <a:pt x="455" y="792"/>
                  </a:lnTo>
                  <a:close/>
                  <a:moveTo>
                    <a:pt x="466" y="794"/>
                  </a:moveTo>
                  <a:lnTo>
                    <a:pt x="466" y="794"/>
                  </a:lnTo>
                  <a:lnTo>
                    <a:pt x="467" y="793"/>
                  </a:lnTo>
                  <a:lnTo>
                    <a:pt x="467" y="791"/>
                  </a:lnTo>
                  <a:lnTo>
                    <a:pt x="467" y="791"/>
                  </a:lnTo>
                  <a:lnTo>
                    <a:pt x="473" y="798"/>
                  </a:lnTo>
                  <a:lnTo>
                    <a:pt x="473" y="798"/>
                  </a:lnTo>
                  <a:lnTo>
                    <a:pt x="471" y="798"/>
                  </a:lnTo>
                  <a:lnTo>
                    <a:pt x="468" y="799"/>
                  </a:lnTo>
                  <a:lnTo>
                    <a:pt x="463" y="803"/>
                  </a:lnTo>
                  <a:lnTo>
                    <a:pt x="456" y="811"/>
                  </a:lnTo>
                  <a:lnTo>
                    <a:pt x="456" y="811"/>
                  </a:lnTo>
                  <a:lnTo>
                    <a:pt x="462" y="803"/>
                  </a:lnTo>
                  <a:lnTo>
                    <a:pt x="466" y="794"/>
                  </a:lnTo>
                  <a:lnTo>
                    <a:pt x="466" y="794"/>
                  </a:lnTo>
                  <a:close/>
                  <a:moveTo>
                    <a:pt x="462" y="788"/>
                  </a:moveTo>
                  <a:lnTo>
                    <a:pt x="463" y="788"/>
                  </a:lnTo>
                  <a:lnTo>
                    <a:pt x="463" y="788"/>
                  </a:lnTo>
                  <a:lnTo>
                    <a:pt x="463" y="788"/>
                  </a:lnTo>
                  <a:lnTo>
                    <a:pt x="463" y="788"/>
                  </a:lnTo>
                  <a:lnTo>
                    <a:pt x="462" y="788"/>
                  </a:lnTo>
                  <a:lnTo>
                    <a:pt x="462" y="788"/>
                  </a:lnTo>
                  <a:close/>
                  <a:moveTo>
                    <a:pt x="489" y="822"/>
                  </a:moveTo>
                  <a:lnTo>
                    <a:pt x="489" y="822"/>
                  </a:lnTo>
                  <a:lnTo>
                    <a:pt x="494" y="829"/>
                  </a:lnTo>
                  <a:lnTo>
                    <a:pt x="494" y="829"/>
                  </a:lnTo>
                  <a:lnTo>
                    <a:pt x="483" y="844"/>
                  </a:lnTo>
                  <a:lnTo>
                    <a:pt x="483" y="844"/>
                  </a:lnTo>
                  <a:lnTo>
                    <a:pt x="480" y="842"/>
                  </a:lnTo>
                  <a:lnTo>
                    <a:pt x="478" y="842"/>
                  </a:lnTo>
                  <a:lnTo>
                    <a:pt x="476" y="844"/>
                  </a:lnTo>
                  <a:lnTo>
                    <a:pt x="473" y="846"/>
                  </a:lnTo>
                  <a:lnTo>
                    <a:pt x="465" y="854"/>
                  </a:lnTo>
                  <a:lnTo>
                    <a:pt x="465" y="854"/>
                  </a:lnTo>
                  <a:lnTo>
                    <a:pt x="477" y="837"/>
                  </a:lnTo>
                  <a:lnTo>
                    <a:pt x="489" y="822"/>
                  </a:lnTo>
                  <a:lnTo>
                    <a:pt x="489" y="822"/>
                  </a:lnTo>
                  <a:close/>
                  <a:moveTo>
                    <a:pt x="450" y="863"/>
                  </a:moveTo>
                  <a:lnTo>
                    <a:pt x="450" y="863"/>
                  </a:lnTo>
                  <a:lnTo>
                    <a:pt x="448" y="858"/>
                  </a:lnTo>
                  <a:lnTo>
                    <a:pt x="448" y="858"/>
                  </a:lnTo>
                  <a:lnTo>
                    <a:pt x="456" y="852"/>
                  </a:lnTo>
                  <a:lnTo>
                    <a:pt x="456" y="852"/>
                  </a:lnTo>
                  <a:lnTo>
                    <a:pt x="450" y="863"/>
                  </a:lnTo>
                  <a:lnTo>
                    <a:pt x="450" y="863"/>
                  </a:lnTo>
                  <a:close/>
                  <a:moveTo>
                    <a:pt x="457" y="872"/>
                  </a:moveTo>
                  <a:lnTo>
                    <a:pt x="457" y="872"/>
                  </a:lnTo>
                  <a:lnTo>
                    <a:pt x="467" y="865"/>
                  </a:lnTo>
                  <a:lnTo>
                    <a:pt x="467" y="865"/>
                  </a:lnTo>
                  <a:lnTo>
                    <a:pt x="465" y="871"/>
                  </a:lnTo>
                  <a:lnTo>
                    <a:pt x="462" y="878"/>
                  </a:lnTo>
                  <a:lnTo>
                    <a:pt x="462" y="878"/>
                  </a:lnTo>
                  <a:lnTo>
                    <a:pt x="457" y="872"/>
                  </a:lnTo>
                  <a:lnTo>
                    <a:pt x="457" y="872"/>
                  </a:lnTo>
                  <a:close/>
                  <a:moveTo>
                    <a:pt x="472" y="892"/>
                  </a:moveTo>
                  <a:lnTo>
                    <a:pt x="472" y="892"/>
                  </a:lnTo>
                  <a:lnTo>
                    <a:pt x="467" y="886"/>
                  </a:lnTo>
                  <a:lnTo>
                    <a:pt x="467" y="886"/>
                  </a:lnTo>
                  <a:lnTo>
                    <a:pt x="468" y="884"/>
                  </a:lnTo>
                  <a:lnTo>
                    <a:pt x="468" y="884"/>
                  </a:lnTo>
                  <a:lnTo>
                    <a:pt x="477" y="880"/>
                  </a:lnTo>
                  <a:lnTo>
                    <a:pt x="477" y="880"/>
                  </a:lnTo>
                  <a:lnTo>
                    <a:pt x="474" y="886"/>
                  </a:lnTo>
                  <a:lnTo>
                    <a:pt x="472" y="892"/>
                  </a:lnTo>
                  <a:lnTo>
                    <a:pt x="472" y="892"/>
                  </a:lnTo>
                  <a:close/>
                  <a:moveTo>
                    <a:pt x="490" y="850"/>
                  </a:moveTo>
                  <a:lnTo>
                    <a:pt x="490" y="850"/>
                  </a:lnTo>
                  <a:lnTo>
                    <a:pt x="498" y="839"/>
                  </a:lnTo>
                  <a:lnTo>
                    <a:pt x="498" y="839"/>
                  </a:lnTo>
                  <a:lnTo>
                    <a:pt x="502" y="846"/>
                  </a:lnTo>
                  <a:lnTo>
                    <a:pt x="502" y="846"/>
                  </a:lnTo>
                  <a:lnTo>
                    <a:pt x="490" y="857"/>
                  </a:lnTo>
                  <a:lnTo>
                    <a:pt x="478" y="868"/>
                  </a:lnTo>
                  <a:lnTo>
                    <a:pt x="478" y="868"/>
                  </a:lnTo>
                  <a:lnTo>
                    <a:pt x="484" y="858"/>
                  </a:lnTo>
                  <a:lnTo>
                    <a:pt x="490" y="850"/>
                  </a:lnTo>
                  <a:lnTo>
                    <a:pt x="490" y="850"/>
                  </a:lnTo>
                  <a:close/>
                  <a:moveTo>
                    <a:pt x="563" y="983"/>
                  </a:moveTo>
                  <a:lnTo>
                    <a:pt x="563" y="983"/>
                  </a:lnTo>
                  <a:lnTo>
                    <a:pt x="551" y="992"/>
                  </a:lnTo>
                  <a:lnTo>
                    <a:pt x="538" y="998"/>
                  </a:lnTo>
                  <a:lnTo>
                    <a:pt x="538" y="998"/>
                  </a:lnTo>
                  <a:lnTo>
                    <a:pt x="545" y="988"/>
                  </a:lnTo>
                  <a:lnTo>
                    <a:pt x="555" y="980"/>
                  </a:lnTo>
                  <a:lnTo>
                    <a:pt x="573" y="964"/>
                  </a:lnTo>
                  <a:lnTo>
                    <a:pt x="573" y="964"/>
                  </a:lnTo>
                  <a:lnTo>
                    <a:pt x="583" y="970"/>
                  </a:lnTo>
                  <a:lnTo>
                    <a:pt x="583" y="970"/>
                  </a:lnTo>
                  <a:lnTo>
                    <a:pt x="574" y="976"/>
                  </a:lnTo>
                  <a:lnTo>
                    <a:pt x="563" y="983"/>
                  </a:lnTo>
                  <a:lnTo>
                    <a:pt x="563" y="983"/>
                  </a:lnTo>
                  <a:close/>
                  <a:moveTo>
                    <a:pt x="591" y="974"/>
                  </a:moveTo>
                  <a:lnTo>
                    <a:pt x="591" y="974"/>
                  </a:lnTo>
                  <a:lnTo>
                    <a:pt x="603" y="977"/>
                  </a:lnTo>
                  <a:lnTo>
                    <a:pt x="603" y="977"/>
                  </a:lnTo>
                  <a:lnTo>
                    <a:pt x="580" y="994"/>
                  </a:lnTo>
                  <a:lnTo>
                    <a:pt x="567" y="1001"/>
                  </a:lnTo>
                  <a:lnTo>
                    <a:pt x="555" y="1006"/>
                  </a:lnTo>
                  <a:lnTo>
                    <a:pt x="555" y="1006"/>
                  </a:lnTo>
                  <a:lnTo>
                    <a:pt x="569" y="992"/>
                  </a:lnTo>
                  <a:lnTo>
                    <a:pt x="569" y="992"/>
                  </a:lnTo>
                  <a:lnTo>
                    <a:pt x="581" y="983"/>
                  </a:lnTo>
                  <a:lnTo>
                    <a:pt x="587" y="978"/>
                  </a:lnTo>
                  <a:lnTo>
                    <a:pt x="590" y="976"/>
                  </a:lnTo>
                  <a:lnTo>
                    <a:pt x="591" y="974"/>
                  </a:lnTo>
                  <a:lnTo>
                    <a:pt x="591" y="974"/>
                  </a:lnTo>
                  <a:close/>
                  <a:moveTo>
                    <a:pt x="536" y="980"/>
                  </a:moveTo>
                  <a:lnTo>
                    <a:pt x="536" y="980"/>
                  </a:lnTo>
                  <a:lnTo>
                    <a:pt x="548" y="969"/>
                  </a:lnTo>
                  <a:lnTo>
                    <a:pt x="561" y="958"/>
                  </a:lnTo>
                  <a:lnTo>
                    <a:pt x="561" y="958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565" y="958"/>
                  </a:lnTo>
                  <a:lnTo>
                    <a:pt x="565" y="958"/>
                  </a:lnTo>
                  <a:lnTo>
                    <a:pt x="550" y="969"/>
                  </a:lnTo>
                  <a:lnTo>
                    <a:pt x="536" y="980"/>
                  </a:lnTo>
                  <a:lnTo>
                    <a:pt x="536" y="980"/>
                  </a:lnTo>
                  <a:close/>
                  <a:moveTo>
                    <a:pt x="521" y="970"/>
                  </a:moveTo>
                  <a:lnTo>
                    <a:pt x="521" y="970"/>
                  </a:lnTo>
                  <a:lnTo>
                    <a:pt x="527" y="963"/>
                  </a:lnTo>
                  <a:lnTo>
                    <a:pt x="533" y="954"/>
                  </a:lnTo>
                  <a:lnTo>
                    <a:pt x="548" y="940"/>
                  </a:lnTo>
                  <a:lnTo>
                    <a:pt x="548" y="940"/>
                  </a:lnTo>
                  <a:lnTo>
                    <a:pt x="556" y="949"/>
                  </a:lnTo>
                  <a:lnTo>
                    <a:pt x="556" y="949"/>
                  </a:lnTo>
                  <a:lnTo>
                    <a:pt x="539" y="960"/>
                  </a:lnTo>
                  <a:lnTo>
                    <a:pt x="521" y="970"/>
                  </a:lnTo>
                  <a:lnTo>
                    <a:pt x="521" y="970"/>
                  </a:lnTo>
                  <a:close/>
                  <a:moveTo>
                    <a:pt x="522" y="947"/>
                  </a:moveTo>
                  <a:lnTo>
                    <a:pt x="522" y="947"/>
                  </a:lnTo>
                  <a:lnTo>
                    <a:pt x="528" y="940"/>
                  </a:lnTo>
                  <a:lnTo>
                    <a:pt x="528" y="940"/>
                  </a:lnTo>
                  <a:lnTo>
                    <a:pt x="534" y="934"/>
                  </a:lnTo>
                  <a:lnTo>
                    <a:pt x="538" y="927"/>
                  </a:lnTo>
                  <a:lnTo>
                    <a:pt x="538" y="927"/>
                  </a:lnTo>
                  <a:lnTo>
                    <a:pt x="543" y="933"/>
                  </a:lnTo>
                  <a:lnTo>
                    <a:pt x="543" y="933"/>
                  </a:lnTo>
                  <a:lnTo>
                    <a:pt x="522" y="947"/>
                  </a:lnTo>
                  <a:lnTo>
                    <a:pt x="522" y="947"/>
                  </a:lnTo>
                  <a:close/>
                  <a:moveTo>
                    <a:pt x="515" y="934"/>
                  </a:moveTo>
                  <a:lnTo>
                    <a:pt x="515" y="934"/>
                  </a:lnTo>
                  <a:lnTo>
                    <a:pt x="524" y="923"/>
                  </a:lnTo>
                  <a:lnTo>
                    <a:pt x="531" y="913"/>
                  </a:lnTo>
                  <a:lnTo>
                    <a:pt x="531" y="913"/>
                  </a:lnTo>
                  <a:lnTo>
                    <a:pt x="534" y="919"/>
                  </a:lnTo>
                  <a:lnTo>
                    <a:pt x="534" y="919"/>
                  </a:lnTo>
                  <a:lnTo>
                    <a:pt x="532" y="919"/>
                  </a:lnTo>
                  <a:lnTo>
                    <a:pt x="530" y="922"/>
                  </a:lnTo>
                  <a:lnTo>
                    <a:pt x="524" y="925"/>
                  </a:lnTo>
                  <a:lnTo>
                    <a:pt x="515" y="934"/>
                  </a:lnTo>
                  <a:lnTo>
                    <a:pt x="515" y="934"/>
                  </a:lnTo>
                  <a:close/>
                  <a:moveTo>
                    <a:pt x="513" y="911"/>
                  </a:moveTo>
                  <a:lnTo>
                    <a:pt x="513" y="911"/>
                  </a:lnTo>
                  <a:lnTo>
                    <a:pt x="524" y="898"/>
                  </a:lnTo>
                  <a:lnTo>
                    <a:pt x="524" y="898"/>
                  </a:lnTo>
                  <a:lnTo>
                    <a:pt x="525" y="901"/>
                  </a:lnTo>
                  <a:lnTo>
                    <a:pt x="525" y="901"/>
                  </a:lnTo>
                  <a:lnTo>
                    <a:pt x="513" y="911"/>
                  </a:lnTo>
                  <a:lnTo>
                    <a:pt x="513" y="911"/>
                  </a:lnTo>
                  <a:close/>
                  <a:moveTo>
                    <a:pt x="495" y="910"/>
                  </a:moveTo>
                  <a:lnTo>
                    <a:pt x="495" y="910"/>
                  </a:lnTo>
                  <a:lnTo>
                    <a:pt x="501" y="898"/>
                  </a:lnTo>
                  <a:lnTo>
                    <a:pt x="509" y="884"/>
                  </a:lnTo>
                  <a:lnTo>
                    <a:pt x="509" y="884"/>
                  </a:lnTo>
                  <a:lnTo>
                    <a:pt x="514" y="877"/>
                  </a:lnTo>
                  <a:lnTo>
                    <a:pt x="514" y="877"/>
                  </a:lnTo>
                  <a:lnTo>
                    <a:pt x="519" y="888"/>
                  </a:lnTo>
                  <a:lnTo>
                    <a:pt x="519" y="888"/>
                  </a:lnTo>
                  <a:lnTo>
                    <a:pt x="507" y="899"/>
                  </a:lnTo>
                  <a:lnTo>
                    <a:pt x="501" y="905"/>
                  </a:lnTo>
                  <a:lnTo>
                    <a:pt x="495" y="910"/>
                  </a:lnTo>
                  <a:lnTo>
                    <a:pt x="495" y="910"/>
                  </a:lnTo>
                  <a:close/>
                  <a:moveTo>
                    <a:pt x="483" y="890"/>
                  </a:moveTo>
                  <a:lnTo>
                    <a:pt x="483" y="890"/>
                  </a:lnTo>
                  <a:lnTo>
                    <a:pt x="488" y="881"/>
                  </a:lnTo>
                  <a:lnTo>
                    <a:pt x="494" y="872"/>
                  </a:lnTo>
                  <a:lnTo>
                    <a:pt x="506" y="857"/>
                  </a:lnTo>
                  <a:lnTo>
                    <a:pt x="506" y="857"/>
                  </a:lnTo>
                  <a:lnTo>
                    <a:pt x="509" y="864"/>
                  </a:lnTo>
                  <a:lnTo>
                    <a:pt x="509" y="864"/>
                  </a:lnTo>
                  <a:lnTo>
                    <a:pt x="496" y="877"/>
                  </a:lnTo>
                  <a:lnTo>
                    <a:pt x="490" y="884"/>
                  </a:lnTo>
                  <a:lnTo>
                    <a:pt x="483" y="890"/>
                  </a:lnTo>
                  <a:lnTo>
                    <a:pt x="483" y="890"/>
                  </a:lnTo>
                  <a:close/>
                  <a:moveTo>
                    <a:pt x="484" y="911"/>
                  </a:moveTo>
                  <a:lnTo>
                    <a:pt x="484" y="911"/>
                  </a:lnTo>
                  <a:lnTo>
                    <a:pt x="479" y="904"/>
                  </a:lnTo>
                  <a:lnTo>
                    <a:pt x="479" y="904"/>
                  </a:lnTo>
                  <a:lnTo>
                    <a:pt x="491" y="895"/>
                  </a:lnTo>
                  <a:lnTo>
                    <a:pt x="491" y="895"/>
                  </a:lnTo>
                  <a:lnTo>
                    <a:pt x="484" y="911"/>
                  </a:lnTo>
                  <a:lnTo>
                    <a:pt x="484" y="911"/>
                  </a:lnTo>
                  <a:close/>
                  <a:moveTo>
                    <a:pt x="490" y="927"/>
                  </a:moveTo>
                  <a:lnTo>
                    <a:pt x="490" y="927"/>
                  </a:lnTo>
                  <a:lnTo>
                    <a:pt x="489" y="924"/>
                  </a:lnTo>
                  <a:lnTo>
                    <a:pt x="489" y="924"/>
                  </a:lnTo>
                  <a:lnTo>
                    <a:pt x="492" y="922"/>
                  </a:lnTo>
                  <a:lnTo>
                    <a:pt x="492" y="922"/>
                  </a:lnTo>
                  <a:lnTo>
                    <a:pt x="490" y="927"/>
                  </a:lnTo>
                  <a:lnTo>
                    <a:pt x="490" y="927"/>
                  </a:lnTo>
                  <a:close/>
                  <a:moveTo>
                    <a:pt x="494" y="936"/>
                  </a:moveTo>
                  <a:lnTo>
                    <a:pt x="494" y="936"/>
                  </a:lnTo>
                  <a:lnTo>
                    <a:pt x="502" y="931"/>
                  </a:lnTo>
                  <a:lnTo>
                    <a:pt x="510" y="925"/>
                  </a:lnTo>
                  <a:lnTo>
                    <a:pt x="510" y="925"/>
                  </a:lnTo>
                  <a:lnTo>
                    <a:pt x="496" y="943"/>
                  </a:lnTo>
                  <a:lnTo>
                    <a:pt x="496" y="943"/>
                  </a:lnTo>
                  <a:lnTo>
                    <a:pt x="494" y="936"/>
                  </a:lnTo>
                  <a:lnTo>
                    <a:pt x="494" y="936"/>
                  </a:lnTo>
                  <a:close/>
                  <a:moveTo>
                    <a:pt x="500" y="958"/>
                  </a:moveTo>
                  <a:lnTo>
                    <a:pt x="500" y="958"/>
                  </a:lnTo>
                  <a:lnTo>
                    <a:pt x="506" y="954"/>
                  </a:lnTo>
                  <a:lnTo>
                    <a:pt x="506" y="954"/>
                  </a:lnTo>
                  <a:lnTo>
                    <a:pt x="501" y="960"/>
                  </a:lnTo>
                  <a:lnTo>
                    <a:pt x="501" y="960"/>
                  </a:lnTo>
                  <a:lnTo>
                    <a:pt x="500" y="958"/>
                  </a:lnTo>
                  <a:lnTo>
                    <a:pt x="500" y="958"/>
                  </a:lnTo>
                  <a:close/>
                  <a:moveTo>
                    <a:pt x="504" y="969"/>
                  </a:moveTo>
                  <a:lnTo>
                    <a:pt x="504" y="969"/>
                  </a:lnTo>
                  <a:lnTo>
                    <a:pt x="509" y="968"/>
                  </a:lnTo>
                  <a:lnTo>
                    <a:pt x="514" y="964"/>
                  </a:lnTo>
                  <a:lnTo>
                    <a:pt x="514" y="964"/>
                  </a:lnTo>
                  <a:lnTo>
                    <a:pt x="510" y="971"/>
                  </a:lnTo>
                  <a:lnTo>
                    <a:pt x="507" y="977"/>
                  </a:lnTo>
                  <a:lnTo>
                    <a:pt x="507" y="977"/>
                  </a:lnTo>
                  <a:lnTo>
                    <a:pt x="504" y="969"/>
                  </a:lnTo>
                  <a:lnTo>
                    <a:pt x="504" y="969"/>
                  </a:lnTo>
                  <a:close/>
                  <a:moveTo>
                    <a:pt x="514" y="990"/>
                  </a:moveTo>
                  <a:lnTo>
                    <a:pt x="514" y="990"/>
                  </a:lnTo>
                  <a:lnTo>
                    <a:pt x="510" y="986"/>
                  </a:lnTo>
                  <a:lnTo>
                    <a:pt x="510" y="986"/>
                  </a:lnTo>
                  <a:lnTo>
                    <a:pt x="516" y="983"/>
                  </a:lnTo>
                  <a:lnTo>
                    <a:pt x="521" y="981"/>
                  </a:lnTo>
                  <a:lnTo>
                    <a:pt x="521" y="981"/>
                  </a:lnTo>
                  <a:lnTo>
                    <a:pt x="514" y="990"/>
                  </a:lnTo>
                  <a:lnTo>
                    <a:pt x="514" y="990"/>
                  </a:lnTo>
                  <a:close/>
                  <a:moveTo>
                    <a:pt x="524" y="1004"/>
                  </a:moveTo>
                  <a:lnTo>
                    <a:pt x="524" y="1004"/>
                  </a:lnTo>
                  <a:lnTo>
                    <a:pt x="519" y="999"/>
                  </a:lnTo>
                  <a:lnTo>
                    <a:pt x="519" y="999"/>
                  </a:lnTo>
                  <a:lnTo>
                    <a:pt x="528" y="994"/>
                  </a:lnTo>
                  <a:lnTo>
                    <a:pt x="528" y="994"/>
                  </a:lnTo>
                  <a:lnTo>
                    <a:pt x="524" y="1004"/>
                  </a:lnTo>
                  <a:lnTo>
                    <a:pt x="524" y="1004"/>
                  </a:lnTo>
                  <a:close/>
                  <a:moveTo>
                    <a:pt x="538" y="1012"/>
                  </a:moveTo>
                  <a:lnTo>
                    <a:pt x="538" y="1012"/>
                  </a:lnTo>
                  <a:lnTo>
                    <a:pt x="533" y="1010"/>
                  </a:lnTo>
                  <a:lnTo>
                    <a:pt x="533" y="1010"/>
                  </a:lnTo>
                  <a:lnTo>
                    <a:pt x="542" y="1007"/>
                  </a:lnTo>
                  <a:lnTo>
                    <a:pt x="542" y="1007"/>
                  </a:lnTo>
                  <a:lnTo>
                    <a:pt x="539" y="1010"/>
                  </a:lnTo>
                  <a:lnTo>
                    <a:pt x="538" y="1012"/>
                  </a:lnTo>
                  <a:lnTo>
                    <a:pt x="538" y="1012"/>
                  </a:lnTo>
                  <a:close/>
                  <a:moveTo>
                    <a:pt x="561" y="1019"/>
                  </a:moveTo>
                  <a:lnTo>
                    <a:pt x="561" y="1019"/>
                  </a:lnTo>
                  <a:lnTo>
                    <a:pt x="551" y="1017"/>
                  </a:lnTo>
                  <a:lnTo>
                    <a:pt x="551" y="1017"/>
                  </a:lnTo>
                  <a:lnTo>
                    <a:pt x="559" y="1015"/>
                  </a:lnTo>
                  <a:lnTo>
                    <a:pt x="567" y="1012"/>
                  </a:lnTo>
                  <a:lnTo>
                    <a:pt x="567" y="1012"/>
                  </a:lnTo>
                  <a:lnTo>
                    <a:pt x="561" y="1019"/>
                  </a:lnTo>
                  <a:lnTo>
                    <a:pt x="561" y="1019"/>
                  </a:lnTo>
                  <a:close/>
                  <a:moveTo>
                    <a:pt x="593" y="1022"/>
                  </a:moveTo>
                  <a:lnTo>
                    <a:pt x="593" y="1022"/>
                  </a:lnTo>
                  <a:lnTo>
                    <a:pt x="579" y="1021"/>
                  </a:lnTo>
                  <a:lnTo>
                    <a:pt x="579" y="1021"/>
                  </a:lnTo>
                  <a:lnTo>
                    <a:pt x="596" y="1011"/>
                  </a:lnTo>
                  <a:lnTo>
                    <a:pt x="596" y="1011"/>
                  </a:lnTo>
                  <a:lnTo>
                    <a:pt x="593" y="1016"/>
                  </a:lnTo>
                  <a:lnTo>
                    <a:pt x="593" y="1022"/>
                  </a:lnTo>
                  <a:lnTo>
                    <a:pt x="593" y="1022"/>
                  </a:lnTo>
                  <a:close/>
                  <a:moveTo>
                    <a:pt x="584" y="1007"/>
                  </a:moveTo>
                  <a:lnTo>
                    <a:pt x="584" y="1007"/>
                  </a:lnTo>
                  <a:lnTo>
                    <a:pt x="593" y="998"/>
                  </a:lnTo>
                  <a:lnTo>
                    <a:pt x="604" y="988"/>
                  </a:lnTo>
                  <a:lnTo>
                    <a:pt x="604" y="988"/>
                  </a:lnTo>
                  <a:lnTo>
                    <a:pt x="615" y="981"/>
                  </a:lnTo>
                  <a:lnTo>
                    <a:pt x="615" y="981"/>
                  </a:lnTo>
                  <a:lnTo>
                    <a:pt x="620" y="982"/>
                  </a:lnTo>
                  <a:lnTo>
                    <a:pt x="620" y="982"/>
                  </a:lnTo>
                  <a:lnTo>
                    <a:pt x="602" y="995"/>
                  </a:lnTo>
                  <a:lnTo>
                    <a:pt x="584" y="1007"/>
                  </a:lnTo>
                  <a:lnTo>
                    <a:pt x="584" y="1007"/>
                  </a:lnTo>
                  <a:close/>
                  <a:moveTo>
                    <a:pt x="609" y="1022"/>
                  </a:moveTo>
                  <a:lnTo>
                    <a:pt x="609" y="1022"/>
                  </a:lnTo>
                  <a:lnTo>
                    <a:pt x="613" y="1019"/>
                  </a:lnTo>
                  <a:lnTo>
                    <a:pt x="613" y="1019"/>
                  </a:lnTo>
                  <a:lnTo>
                    <a:pt x="613" y="1022"/>
                  </a:lnTo>
                  <a:lnTo>
                    <a:pt x="613" y="1022"/>
                  </a:lnTo>
                  <a:lnTo>
                    <a:pt x="609" y="1022"/>
                  </a:lnTo>
                  <a:lnTo>
                    <a:pt x="609" y="1022"/>
                  </a:lnTo>
                  <a:close/>
                  <a:moveTo>
                    <a:pt x="607" y="1012"/>
                  </a:moveTo>
                  <a:lnTo>
                    <a:pt x="607" y="1012"/>
                  </a:lnTo>
                  <a:lnTo>
                    <a:pt x="612" y="1006"/>
                  </a:lnTo>
                  <a:lnTo>
                    <a:pt x="616" y="1000"/>
                  </a:lnTo>
                  <a:lnTo>
                    <a:pt x="628" y="988"/>
                  </a:lnTo>
                  <a:lnTo>
                    <a:pt x="628" y="988"/>
                  </a:lnTo>
                  <a:lnTo>
                    <a:pt x="633" y="984"/>
                  </a:lnTo>
                  <a:lnTo>
                    <a:pt x="633" y="984"/>
                  </a:lnTo>
                  <a:lnTo>
                    <a:pt x="646" y="986"/>
                  </a:lnTo>
                  <a:lnTo>
                    <a:pt x="646" y="986"/>
                  </a:lnTo>
                  <a:lnTo>
                    <a:pt x="633" y="995"/>
                  </a:lnTo>
                  <a:lnTo>
                    <a:pt x="633" y="995"/>
                  </a:lnTo>
                  <a:lnTo>
                    <a:pt x="620" y="1005"/>
                  </a:lnTo>
                  <a:lnTo>
                    <a:pt x="613" y="1009"/>
                  </a:lnTo>
                  <a:lnTo>
                    <a:pt x="607" y="1012"/>
                  </a:lnTo>
                  <a:lnTo>
                    <a:pt x="607" y="1012"/>
                  </a:lnTo>
                  <a:close/>
                  <a:moveTo>
                    <a:pt x="638" y="1019"/>
                  </a:moveTo>
                  <a:lnTo>
                    <a:pt x="638" y="1019"/>
                  </a:lnTo>
                  <a:lnTo>
                    <a:pt x="631" y="1021"/>
                  </a:lnTo>
                  <a:lnTo>
                    <a:pt x="631" y="1021"/>
                  </a:lnTo>
                  <a:lnTo>
                    <a:pt x="639" y="1016"/>
                  </a:lnTo>
                  <a:lnTo>
                    <a:pt x="639" y="1016"/>
                  </a:lnTo>
                  <a:lnTo>
                    <a:pt x="638" y="1019"/>
                  </a:lnTo>
                  <a:lnTo>
                    <a:pt x="638" y="1019"/>
                  </a:lnTo>
                  <a:close/>
                  <a:moveTo>
                    <a:pt x="634" y="1007"/>
                  </a:moveTo>
                  <a:lnTo>
                    <a:pt x="634" y="1007"/>
                  </a:lnTo>
                  <a:lnTo>
                    <a:pt x="639" y="1004"/>
                  </a:lnTo>
                  <a:lnTo>
                    <a:pt x="639" y="1004"/>
                  </a:lnTo>
                  <a:lnTo>
                    <a:pt x="652" y="993"/>
                  </a:lnTo>
                  <a:lnTo>
                    <a:pt x="652" y="993"/>
                  </a:lnTo>
                  <a:lnTo>
                    <a:pt x="648" y="999"/>
                  </a:lnTo>
                  <a:lnTo>
                    <a:pt x="648" y="999"/>
                  </a:lnTo>
                  <a:lnTo>
                    <a:pt x="634" y="1007"/>
                  </a:lnTo>
                  <a:lnTo>
                    <a:pt x="634" y="1007"/>
                  </a:lnTo>
                  <a:close/>
                  <a:moveTo>
                    <a:pt x="666" y="1017"/>
                  </a:moveTo>
                  <a:lnTo>
                    <a:pt x="666" y="1017"/>
                  </a:lnTo>
                  <a:lnTo>
                    <a:pt x="671" y="1013"/>
                  </a:lnTo>
                  <a:lnTo>
                    <a:pt x="671" y="1013"/>
                  </a:lnTo>
                  <a:lnTo>
                    <a:pt x="672" y="1016"/>
                  </a:lnTo>
                  <a:lnTo>
                    <a:pt x="672" y="1016"/>
                  </a:lnTo>
                  <a:lnTo>
                    <a:pt x="666" y="1017"/>
                  </a:lnTo>
                  <a:lnTo>
                    <a:pt x="666" y="1017"/>
                  </a:lnTo>
                  <a:close/>
                  <a:moveTo>
                    <a:pt x="650" y="1012"/>
                  </a:moveTo>
                  <a:lnTo>
                    <a:pt x="650" y="1012"/>
                  </a:lnTo>
                  <a:lnTo>
                    <a:pt x="654" y="1006"/>
                  </a:lnTo>
                  <a:lnTo>
                    <a:pt x="654" y="1006"/>
                  </a:lnTo>
                  <a:lnTo>
                    <a:pt x="666" y="996"/>
                  </a:lnTo>
                  <a:lnTo>
                    <a:pt x="678" y="987"/>
                  </a:lnTo>
                  <a:lnTo>
                    <a:pt x="678" y="987"/>
                  </a:lnTo>
                  <a:lnTo>
                    <a:pt x="693" y="987"/>
                  </a:lnTo>
                  <a:lnTo>
                    <a:pt x="693" y="987"/>
                  </a:lnTo>
                  <a:lnTo>
                    <a:pt x="686" y="993"/>
                  </a:lnTo>
                  <a:lnTo>
                    <a:pt x="686" y="993"/>
                  </a:lnTo>
                  <a:lnTo>
                    <a:pt x="669" y="1004"/>
                  </a:lnTo>
                  <a:lnTo>
                    <a:pt x="660" y="1009"/>
                  </a:lnTo>
                  <a:lnTo>
                    <a:pt x="650" y="1012"/>
                  </a:lnTo>
                  <a:lnTo>
                    <a:pt x="650" y="1012"/>
                  </a:lnTo>
                  <a:close/>
                  <a:moveTo>
                    <a:pt x="693" y="1000"/>
                  </a:moveTo>
                  <a:lnTo>
                    <a:pt x="693" y="1000"/>
                  </a:lnTo>
                  <a:lnTo>
                    <a:pt x="709" y="987"/>
                  </a:lnTo>
                  <a:lnTo>
                    <a:pt x="709" y="987"/>
                  </a:lnTo>
                  <a:lnTo>
                    <a:pt x="727" y="986"/>
                  </a:lnTo>
                  <a:lnTo>
                    <a:pt x="727" y="986"/>
                  </a:lnTo>
                  <a:lnTo>
                    <a:pt x="708" y="996"/>
                  </a:lnTo>
                  <a:lnTo>
                    <a:pt x="687" y="1005"/>
                  </a:lnTo>
                  <a:lnTo>
                    <a:pt x="687" y="1005"/>
                  </a:lnTo>
                  <a:lnTo>
                    <a:pt x="693" y="1000"/>
                  </a:lnTo>
                  <a:lnTo>
                    <a:pt x="693" y="1000"/>
                  </a:lnTo>
                  <a:close/>
                  <a:moveTo>
                    <a:pt x="701" y="1013"/>
                  </a:moveTo>
                  <a:lnTo>
                    <a:pt x="701" y="1013"/>
                  </a:lnTo>
                  <a:lnTo>
                    <a:pt x="690" y="1015"/>
                  </a:lnTo>
                  <a:lnTo>
                    <a:pt x="690" y="1015"/>
                  </a:lnTo>
                  <a:lnTo>
                    <a:pt x="703" y="1010"/>
                  </a:lnTo>
                  <a:lnTo>
                    <a:pt x="703" y="1010"/>
                  </a:lnTo>
                  <a:lnTo>
                    <a:pt x="701" y="1013"/>
                  </a:lnTo>
                  <a:lnTo>
                    <a:pt x="701" y="1013"/>
                  </a:lnTo>
                  <a:close/>
                  <a:moveTo>
                    <a:pt x="737" y="992"/>
                  </a:moveTo>
                  <a:lnTo>
                    <a:pt x="737" y="992"/>
                  </a:lnTo>
                  <a:lnTo>
                    <a:pt x="746" y="986"/>
                  </a:lnTo>
                  <a:lnTo>
                    <a:pt x="746" y="986"/>
                  </a:lnTo>
                  <a:lnTo>
                    <a:pt x="767" y="984"/>
                  </a:lnTo>
                  <a:lnTo>
                    <a:pt x="767" y="984"/>
                  </a:lnTo>
                  <a:lnTo>
                    <a:pt x="764" y="987"/>
                  </a:lnTo>
                  <a:lnTo>
                    <a:pt x="764" y="987"/>
                  </a:lnTo>
                  <a:lnTo>
                    <a:pt x="751" y="994"/>
                  </a:lnTo>
                  <a:lnTo>
                    <a:pt x="739" y="1000"/>
                  </a:lnTo>
                  <a:lnTo>
                    <a:pt x="727" y="1005"/>
                  </a:lnTo>
                  <a:lnTo>
                    <a:pt x="715" y="1010"/>
                  </a:lnTo>
                  <a:lnTo>
                    <a:pt x="715" y="1010"/>
                  </a:lnTo>
                  <a:lnTo>
                    <a:pt x="726" y="1000"/>
                  </a:lnTo>
                  <a:lnTo>
                    <a:pt x="737" y="992"/>
                  </a:lnTo>
                  <a:lnTo>
                    <a:pt x="737" y="992"/>
                  </a:lnTo>
                  <a:close/>
                  <a:moveTo>
                    <a:pt x="752" y="1009"/>
                  </a:moveTo>
                  <a:lnTo>
                    <a:pt x="752" y="1009"/>
                  </a:lnTo>
                  <a:lnTo>
                    <a:pt x="761" y="1001"/>
                  </a:lnTo>
                  <a:lnTo>
                    <a:pt x="769" y="994"/>
                  </a:lnTo>
                  <a:lnTo>
                    <a:pt x="769" y="994"/>
                  </a:lnTo>
                  <a:lnTo>
                    <a:pt x="785" y="983"/>
                  </a:lnTo>
                  <a:lnTo>
                    <a:pt x="785" y="983"/>
                  </a:lnTo>
                  <a:lnTo>
                    <a:pt x="795" y="983"/>
                  </a:lnTo>
                  <a:lnTo>
                    <a:pt x="795" y="983"/>
                  </a:lnTo>
                  <a:lnTo>
                    <a:pt x="786" y="990"/>
                  </a:lnTo>
                  <a:lnTo>
                    <a:pt x="778" y="999"/>
                  </a:lnTo>
                  <a:lnTo>
                    <a:pt x="778" y="999"/>
                  </a:lnTo>
                  <a:lnTo>
                    <a:pt x="766" y="1005"/>
                  </a:lnTo>
                  <a:lnTo>
                    <a:pt x="752" y="1009"/>
                  </a:lnTo>
                  <a:lnTo>
                    <a:pt x="752" y="1009"/>
                  </a:lnTo>
                  <a:close/>
                  <a:moveTo>
                    <a:pt x="793" y="1012"/>
                  </a:moveTo>
                  <a:lnTo>
                    <a:pt x="793" y="1012"/>
                  </a:lnTo>
                  <a:lnTo>
                    <a:pt x="784" y="1012"/>
                  </a:lnTo>
                  <a:lnTo>
                    <a:pt x="784" y="1012"/>
                  </a:lnTo>
                  <a:lnTo>
                    <a:pt x="798" y="1006"/>
                  </a:lnTo>
                  <a:lnTo>
                    <a:pt x="798" y="1006"/>
                  </a:lnTo>
                  <a:lnTo>
                    <a:pt x="793" y="1012"/>
                  </a:lnTo>
                  <a:lnTo>
                    <a:pt x="793" y="1012"/>
                  </a:lnTo>
                  <a:close/>
                  <a:moveTo>
                    <a:pt x="807" y="1011"/>
                  </a:moveTo>
                  <a:lnTo>
                    <a:pt x="807" y="1011"/>
                  </a:lnTo>
                  <a:lnTo>
                    <a:pt x="813" y="1005"/>
                  </a:lnTo>
                  <a:lnTo>
                    <a:pt x="819" y="999"/>
                  </a:lnTo>
                  <a:lnTo>
                    <a:pt x="833" y="988"/>
                  </a:lnTo>
                  <a:lnTo>
                    <a:pt x="833" y="988"/>
                  </a:lnTo>
                  <a:lnTo>
                    <a:pt x="837" y="984"/>
                  </a:lnTo>
                  <a:lnTo>
                    <a:pt x="837" y="984"/>
                  </a:lnTo>
                  <a:lnTo>
                    <a:pt x="857" y="987"/>
                  </a:lnTo>
                  <a:lnTo>
                    <a:pt x="857" y="987"/>
                  </a:lnTo>
                  <a:lnTo>
                    <a:pt x="841" y="996"/>
                  </a:lnTo>
                  <a:lnTo>
                    <a:pt x="841" y="996"/>
                  </a:lnTo>
                  <a:lnTo>
                    <a:pt x="825" y="1005"/>
                  </a:lnTo>
                  <a:lnTo>
                    <a:pt x="816" y="1009"/>
                  </a:lnTo>
                  <a:lnTo>
                    <a:pt x="807" y="1011"/>
                  </a:lnTo>
                  <a:lnTo>
                    <a:pt x="807" y="1011"/>
                  </a:lnTo>
                  <a:close/>
                  <a:moveTo>
                    <a:pt x="803" y="993"/>
                  </a:moveTo>
                  <a:lnTo>
                    <a:pt x="803" y="993"/>
                  </a:lnTo>
                  <a:lnTo>
                    <a:pt x="813" y="983"/>
                  </a:lnTo>
                  <a:lnTo>
                    <a:pt x="813" y="983"/>
                  </a:lnTo>
                  <a:lnTo>
                    <a:pt x="819" y="984"/>
                  </a:lnTo>
                  <a:lnTo>
                    <a:pt x="819" y="984"/>
                  </a:lnTo>
                  <a:lnTo>
                    <a:pt x="803" y="993"/>
                  </a:lnTo>
                  <a:lnTo>
                    <a:pt x="803" y="993"/>
                  </a:lnTo>
                  <a:close/>
                  <a:moveTo>
                    <a:pt x="846" y="1005"/>
                  </a:moveTo>
                  <a:lnTo>
                    <a:pt x="846" y="1005"/>
                  </a:lnTo>
                  <a:lnTo>
                    <a:pt x="861" y="998"/>
                  </a:lnTo>
                  <a:lnTo>
                    <a:pt x="868" y="993"/>
                  </a:lnTo>
                  <a:lnTo>
                    <a:pt x="873" y="987"/>
                  </a:lnTo>
                  <a:lnTo>
                    <a:pt x="873" y="987"/>
                  </a:lnTo>
                  <a:lnTo>
                    <a:pt x="886" y="988"/>
                  </a:lnTo>
                  <a:lnTo>
                    <a:pt x="886" y="988"/>
                  </a:lnTo>
                  <a:lnTo>
                    <a:pt x="885" y="988"/>
                  </a:lnTo>
                  <a:lnTo>
                    <a:pt x="885" y="988"/>
                  </a:lnTo>
                  <a:lnTo>
                    <a:pt x="875" y="995"/>
                  </a:lnTo>
                  <a:lnTo>
                    <a:pt x="863" y="1001"/>
                  </a:lnTo>
                  <a:lnTo>
                    <a:pt x="851" y="1007"/>
                  </a:lnTo>
                  <a:lnTo>
                    <a:pt x="839" y="1011"/>
                  </a:lnTo>
                  <a:lnTo>
                    <a:pt x="839" y="1011"/>
                  </a:lnTo>
                  <a:lnTo>
                    <a:pt x="846" y="1005"/>
                  </a:lnTo>
                  <a:lnTo>
                    <a:pt x="846" y="1005"/>
                  </a:lnTo>
                  <a:close/>
                  <a:moveTo>
                    <a:pt x="862" y="1017"/>
                  </a:moveTo>
                  <a:lnTo>
                    <a:pt x="862" y="1017"/>
                  </a:lnTo>
                  <a:lnTo>
                    <a:pt x="853" y="1017"/>
                  </a:lnTo>
                  <a:lnTo>
                    <a:pt x="853" y="1017"/>
                  </a:lnTo>
                  <a:lnTo>
                    <a:pt x="863" y="1012"/>
                  </a:lnTo>
                  <a:lnTo>
                    <a:pt x="863" y="1012"/>
                  </a:lnTo>
                  <a:lnTo>
                    <a:pt x="862" y="1017"/>
                  </a:lnTo>
                  <a:lnTo>
                    <a:pt x="862" y="1017"/>
                  </a:lnTo>
                  <a:close/>
                  <a:moveTo>
                    <a:pt x="874" y="1013"/>
                  </a:moveTo>
                  <a:lnTo>
                    <a:pt x="874" y="1013"/>
                  </a:lnTo>
                  <a:lnTo>
                    <a:pt x="878" y="1010"/>
                  </a:lnTo>
                  <a:lnTo>
                    <a:pt x="881" y="1005"/>
                  </a:lnTo>
                  <a:lnTo>
                    <a:pt x="891" y="996"/>
                  </a:lnTo>
                  <a:lnTo>
                    <a:pt x="891" y="996"/>
                  </a:lnTo>
                  <a:lnTo>
                    <a:pt x="896" y="993"/>
                  </a:lnTo>
                  <a:lnTo>
                    <a:pt x="900" y="989"/>
                  </a:lnTo>
                  <a:lnTo>
                    <a:pt x="900" y="989"/>
                  </a:lnTo>
                  <a:lnTo>
                    <a:pt x="917" y="990"/>
                  </a:lnTo>
                  <a:lnTo>
                    <a:pt x="917" y="990"/>
                  </a:lnTo>
                  <a:lnTo>
                    <a:pt x="896" y="1002"/>
                  </a:lnTo>
                  <a:lnTo>
                    <a:pt x="874" y="1013"/>
                  </a:lnTo>
                  <a:lnTo>
                    <a:pt x="874" y="1013"/>
                  </a:lnTo>
                  <a:close/>
                  <a:moveTo>
                    <a:pt x="912" y="1007"/>
                  </a:moveTo>
                  <a:lnTo>
                    <a:pt x="912" y="1007"/>
                  </a:lnTo>
                  <a:lnTo>
                    <a:pt x="922" y="1000"/>
                  </a:lnTo>
                  <a:lnTo>
                    <a:pt x="927" y="996"/>
                  </a:lnTo>
                  <a:lnTo>
                    <a:pt x="928" y="994"/>
                  </a:lnTo>
                  <a:lnTo>
                    <a:pt x="928" y="992"/>
                  </a:lnTo>
                  <a:lnTo>
                    <a:pt x="928" y="992"/>
                  </a:lnTo>
                  <a:lnTo>
                    <a:pt x="944" y="993"/>
                  </a:lnTo>
                  <a:lnTo>
                    <a:pt x="944" y="993"/>
                  </a:lnTo>
                  <a:lnTo>
                    <a:pt x="903" y="1013"/>
                  </a:lnTo>
                  <a:lnTo>
                    <a:pt x="903" y="1013"/>
                  </a:lnTo>
                  <a:lnTo>
                    <a:pt x="912" y="1007"/>
                  </a:lnTo>
                  <a:lnTo>
                    <a:pt x="912" y="1007"/>
                  </a:lnTo>
                  <a:close/>
                  <a:moveTo>
                    <a:pt x="963" y="994"/>
                  </a:moveTo>
                  <a:lnTo>
                    <a:pt x="963" y="994"/>
                  </a:lnTo>
                  <a:lnTo>
                    <a:pt x="971" y="995"/>
                  </a:lnTo>
                  <a:lnTo>
                    <a:pt x="971" y="995"/>
                  </a:lnTo>
                  <a:lnTo>
                    <a:pt x="967" y="999"/>
                  </a:lnTo>
                  <a:lnTo>
                    <a:pt x="967" y="999"/>
                  </a:lnTo>
                  <a:lnTo>
                    <a:pt x="950" y="1006"/>
                  </a:lnTo>
                  <a:lnTo>
                    <a:pt x="933" y="1012"/>
                  </a:lnTo>
                  <a:lnTo>
                    <a:pt x="933" y="1012"/>
                  </a:lnTo>
                  <a:lnTo>
                    <a:pt x="940" y="1007"/>
                  </a:lnTo>
                  <a:lnTo>
                    <a:pt x="947" y="1004"/>
                  </a:lnTo>
                  <a:lnTo>
                    <a:pt x="956" y="999"/>
                  </a:lnTo>
                  <a:lnTo>
                    <a:pt x="963" y="994"/>
                  </a:lnTo>
                  <a:lnTo>
                    <a:pt x="963" y="994"/>
                  </a:lnTo>
                  <a:close/>
                  <a:moveTo>
                    <a:pt x="908" y="1022"/>
                  </a:moveTo>
                  <a:lnTo>
                    <a:pt x="908" y="1022"/>
                  </a:lnTo>
                  <a:lnTo>
                    <a:pt x="911" y="1019"/>
                  </a:lnTo>
                  <a:lnTo>
                    <a:pt x="911" y="1019"/>
                  </a:lnTo>
                  <a:lnTo>
                    <a:pt x="912" y="1022"/>
                  </a:lnTo>
                  <a:lnTo>
                    <a:pt x="912" y="1022"/>
                  </a:lnTo>
                  <a:lnTo>
                    <a:pt x="908" y="1022"/>
                  </a:lnTo>
                  <a:lnTo>
                    <a:pt x="908" y="1022"/>
                  </a:lnTo>
                  <a:close/>
                  <a:moveTo>
                    <a:pt x="939" y="1025"/>
                  </a:moveTo>
                  <a:lnTo>
                    <a:pt x="939" y="1025"/>
                  </a:lnTo>
                  <a:lnTo>
                    <a:pt x="926" y="1024"/>
                  </a:lnTo>
                  <a:lnTo>
                    <a:pt x="926" y="1024"/>
                  </a:lnTo>
                  <a:lnTo>
                    <a:pt x="935" y="1022"/>
                  </a:lnTo>
                  <a:lnTo>
                    <a:pt x="945" y="1018"/>
                  </a:lnTo>
                  <a:lnTo>
                    <a:pt x="945" y="1018"/>
                  </a:lnTo>
                  <a:lnTo>
                    <a:pt x="939" y="1025"/>
                  </a:lnTo>
                  <a:lnTo>
                    <a:pt x="939" y="1025"/>
                  </a:lnTo>
                  <a:close/>
                  <a:moveTo>
                    <a:pt x="967" y="1028"/>
                  </a:moveTo>
                  <a:lnTo>
                    <a:pt x="967" y="1028"/>
                  </a:lnTo>
                  <a:lnTo>
                    <a:pt x="963" y="1028"/>
                  </a:lnTo>
                  <a:lnTo>
                    <a:pt x="963" y="1028"/>
                  </a:lnTo>
                  <a:lnTo>
                    <a:pt x="969" y="1025"/>
                  </a:lnTo>
                  <a:lnTo>
                    <a:pt x="969" y="1025"/>
                  </a:lnTo>
                  <a:lnTo>
                    <a:pt x="967" y="1028"/>
                  </a:lnTo>
                  <a:lnTo>
                    <a:pt x="967" y="1028"/>
                  </a:lnTo>
                  <a:close/>
                  <a:moveTo>
                    <a:pt x="958" y="1019"/>
                  </a:moveTo>
                  <a:lnTo>
                    <a:pt x="958" y="1019"/>
                  </a:lnTo>
                  <a:lnTo>
                    <a:pt x="973" y="1006"/>
                  </a:lnTo>
                  <a:lnTo>
                    <a:pt x="973" y="1006"/>
                  </a:lnTo>
                  <a:lnTo>
                    <a:pt x="980" y="1002"/>
                  </a:lnTo>
                  <a:lnTo>
                    <a:pt x="986" y="996"/>
                  </a:lnTo>
                  <a:lnTo>
                    <a:pt x="986" y="996"/>
                  </a:lnTo>
                  <a:lnTo>
                    <a:pt x="999" y="998"/>
                  </a:lnTo>
                  <a:lnTo>
                    <a:pt x="999" y="998"/>
                  </a:lnTo>
                  <a:lnTo>
                    <a:pt x="979" y="1010"/>
                  </a:lnTo>
                  <a:lnTo>
                    <a:pt x="958" y="1019"/>
                  </a:lnTo>
                  <a:lnTo>
                    <a:pt x="958" y="1019"/>
                  </a:lnTo>
                  <a:close/>
                  <a:moveTo>
                    <a:pt x="988" y="1030"/>
                  </a:moveTo>
                  <a:lnTo>
                    <a:pt x="988" y="1030"/>
                  </a:lnTo>
                  <a:lnTo>
                    <a:pt x="985" y="1030"/>
                  </a:lnTo>
                  <a:lnTo>
                    <a:pt x="985" y="1030"/>
                  </a:lnTo>
                  <a:lnTo>
                    <a:pt x="991" y="1028"/>
                  </a:lnTo>
                  <a:lnTo>
                    <a:pt x="991" y="1028"/>
                  </a:lnTo>
                  <a:lnTo>
                    <a:pt x="988" y="1030"/>
                  </a:lnTo>
                  <a:lnTo>
                    <a:pt x="988" y="1030"/>
                  </a:lnTo>
                  <a:close/>
                  <a:moveTo>
                    <a:pt x="991" y="1017"/>
                  </a:moveTo>
                  <a:lnTo>
                    <a:pt x="991" y="1017"/>
                  </a:lnTo>
                  <a:lnTo>
                    <a:pt x="999" y="1011"/>
                  </a:lnTo>
                  <a:lnTo>
                    <a:pt x="1008" y="1005"/>
                  </a:lnTo>
                  <a:lnTo>
                    <a:pt x="1008" y="1005"/>
                  </a:lnTo>
                  <a:lnTo>
                    <a:pt x="1012" y="1001"/>
                  </a:lnTo>
                  <a:lnTo>
                    <a:pt x="1012" y="1001"/>
                  </a:lnTo>
                  <a:lnTo>
                    <a:pt x="1015" y="1000"/>
                  </a:lnTo>
                  <a:lnTo>
                    <a:pt x="1015" y="1000"/>
                  </a:lnTo>
                  <a:lnTo>
                    <a:pt x="1022" y="1000"/>
                  </a:lnTo>
                  <a:lnTo>
                    <a:pt x="1022" y="1000"/>
                  </a:lnTo>
                  <a:lnTo>
                    <a:pt x="1014" y="1006"/>
                  </a:lnTo>
                  <a:lnTo>
                    <a:pt x="1014" y="1006"/>
                  </a:lnTo>
                  <a:lnTo>
                    <a:pt x="1003" y="1012"/>
                  </a:lnTo>
                  <a:lnTo>
                    <a:pt x="991" y="1017"/>
                  </a:lnTo>
                  <a:lnTo>
                    <a:pt x="991" y="1017"/>
                  </a:lnTo>
                  <a:close/>
                  <a:moveTo>
                    <a:pt x="1020" y="1015"/>
                  </a:moveTo>
                  <a:lnTo>
                    <a:pt x="1020" y="1015"/>
                  </a:lnTo>
                  <a:lnTo>
                    <a:pt x="1028" y="1009"/>
                  </a:lnTo>
                  <a:lnTo>
                    <a:pt x="1038" y="1002"/>
                  </a:lnTo>
                  <a:lnTo>
                    <a:pt x="1038" y="1002"/>
                  </a:lnTo>
                  <a:lnTo>
                    <a:pt x="1050" y="1004"/>
                  </a:lnTo>
                  <a:lnTo>
                    <a:pt x="1050" y="1004"/>
                  </a:lnTo>
                  <a:lnTo>
                    <a:pt x="1028" y="1015"/>
                  </a:lnTo>
                  <a:lnTo>
                    <a:pt x="1008" y="1024"/>
                  </a:lnTo>
                  <a:lnTo>
                    <a:pt x="1008" y="1024"/>
                  </a:lnTo>
                  <a:lnTo>
                    <a:pt x="1020" y="1015"/>
                  </a:lnTo>
                  <a:lnTo>
                    <a:pt x="1020" y="1015"/>
                  </a:lnTo>
                  <a:close/>
                  <a:moveTo>
                    <a:pt x="1016" y="1034"/>
                  </a:moveTo>
                  <a:lnTo>
                    <a:pt x="1016" y="1034"/>
                  </a:lnTo>
                  <a:lnTo>
                    <a:pt x="1012" y="1033"/>
                  </a:lnTo>
                  <a:lnTo>
                    <a:pt x="1012" y="1033"/>
                  </a:lnTo>
                  <a:lnTo>
                    <a:pt x="1018" y="1030"/>
                  </a:lnTo>
                  <a:lnTo>
                    <a:pt x="1018" y="1030"/>
                  </a:lnTo>
                  <a:lnTo>
                    <a:pt x="1016" y="1034"/>
                  </a:lnTo>
                  <a:lnTo>
                    <a:pt x="1016" y="1034"/>
                  </a:lnTo>
                  <a:close/>
                  <a:moveTo>
                    <a:pt x="1065" y="1007"/>
                  </a:moveTo>
                  <a:lnTo>
                    <a:pt x="1065" y="1007"/>
                  </a:lnTo>
                  <a:lnTo>
                    <a:pt x="1067" y="1006"/>
                  </a:lnTo>
                  <a:lnTo>
                    <a:pt x="1067" y="1006"/>
                  </a:lnTo>
                  <a:lnTo>
                    <a:pt x="1080" y="1007"/>
                  </a:lnTo>
                  <a:lnTo>
                    <a:pt x="1080" y="1007"/>
                  </a:lnTo>
                  <a:lnTo>
                    <a:pt x="1057" y="1019"/>
                  </a:lnTo>
                  <a:lnTo>
                    <a:pt x="1045" y="1025"/>
                  </a:lnTo>
                  <a:lnTo>
                    <a:pt x="1032" y="1030"/>
                  </a:lnTo>
                  <a:lnTo>
                    <a:pt x="1032" y="1030"/>
                  </a:lnTo>
                  <a:lnTo>
                    <a:pt x="1040" y="1024"/>
                  </a:lnTo>
                  <a:lnTo>
                    <a:pt x="1047" y="1018"/>
                  </a:lnTo>
                  <a:lnTo>
                    <a:pt x="1065" y="1007"/>
                  </a:lnTo>
                  <a:lnTo>
                    <a:pt x="1065" y="1007"/>
                  </a:lnTo>
                  <a:close/>
                  <a:moveTo>
                    <a:pt x="1086" y="1009"/>
                  </a:moveTo>
                  <a:lnTo>
                    <a:pt x="1086" y="1009"/>
                  </a:lnTo>
                  <a:lnTo>
                    <a:pt x="1086" y="1009"/>
                  </a:lnTo>
                  <a:lnTo>
                    <a:pt x="1086" y="1009"/>
                  </a:lnTo>
                  <a:lnTo>
                    <a:pt x="1112" y="1012"/>
                  </a:lnTo>
                  <a:lnTo>
                    <a:pt x="1112" y="1012"/>
                  </a:lnTo>
                  <a:lnTo>
                    <a:pt x="1071" y="1028"/>
                  </a:lnTo>
                  <a:lnTo>
                    <a:pt x="1071" y="1028"/>
                  </a:lnTo>
                  <a:lnTo>
                    <a:pt x="1075" y="1024"/>
                  </a:lnTo>
                  <a:lnTo>
                    <a:pt x="1082" y="1019"/>
                  </a:lnTo>
                  <a:lnTo>
                    <a:pt x="1085" y="1017"/>
                  </a:lnTo>
                  <a:lnTo>
                    <a:pt x="1087" y="1015"/>
                  </a:lnTo>
                  <a:lnTo>
                    <a:pt x="1087" y="1011"/>
                  </a:lnTo>
                  <a:lnTo>
                    <a:pt x="1086" y="1009"/>
                  </a:lnTo>
                  <a:lnTo>
                    <a:pt x="1086" y="1009"/>
                  </a:lnTo>
                  <a:close/>
                  <a:moveTo>
                    <a:pt x="1046" y="1036"/>
                  </a:moveTo>
                  <a:lnTo>
                    <a:pt x="1046" y="1036"/>
                  </a:lnTo>
                  <a:lnTo>
                    <a:pt x="1044" y="1036"/>
                  </a:lnTo>
                  <a:lnTo>
                    <a:pt x="1044" y="1036"/>
                  </a:lnTo>
                  <a:lnTo>
                    <a:pt x="1047" y="1035"/>
                  </a:lnTo>
                  <a:lnTo>
                    <a:pt x="1047" y="1035"/>
                  </a:lnTo>
                  <a:lnTo>
                    <a:pt x="1046" y="1036"/>
                  </a:lnTo>
                  <a:lnTo>
                    <a:pt x="1046" y="1036"/>
                  </a:lnTo>
                  <a:close/>
                  <a:moveTo>
                    <a:pt x="1082" y="1040"/>
                  </a:moveTo>
                  <a:lnTo>
                    <a:pt x="1082" y="1040"/>
                  </a:lnTo>
                  <a:lnTo>
                    <a:pt x="1068" y="1039"/>
                  </a:lnTo>
                  <a:lnTo>
                    <a:pt x="1068" y="1039"/>
                  </a:lnTo>
                  <a:lnTo>
                    <a:pt x="1070" y="1039"/>
                  </a:lnTo>
                  <a:lnTo>
                    <a:pt x="1070" y="1039"/>
                  </a:lnTo>
                  <a:lnTo>
                    <a:pt x="1095" y="1028"/>
                  </a:lnTo>
                  <a:lnTo>
                    <a:pt x="1095" y="1028"/>
                  </a:lnTo>
                  <a:lnTo>
                    <a:pt x="1088" y="1034"/>
                  </a:lnTo>
                  <a:lnTo>
                    <a:pt x="1085" y="1037"/>
                  </a:lnTo>
                  <a:lnTo>
                    <a:pt x="1082" y="1040"/>
                  </a:lnTo>
                  <a:lnTo>
                    <a:pt x="1082" y="1040"/>
                  </a:lnTo>
                  <a:close/>
                  <a:moveTo>
                    <a:pt x="1111" y="1043"/>
                  </a:moveTo>
                  <a:lnTo>
                    <a:pt x="1111" y="1043"/>
                  </a:lnTo>
                  <a:lnTo>
                    <a:pt x="1099" y="1042"/>
                  </a:lnTo>
                  <a:lnTo>
                    <a:pt x="1099" y="1042"/>
                  </a:lnTo>
                  <a:lnTo>
                    <a:pt x="1127" y="1029"/>
                  </a:lnTo>
                  <a:lnTo>
                    <a:pt x="1127" y="1029"/>
                  </a:lnTo>
                  <a:lnTo>
                    <a:pt x="1111" y="1043"/>
                  </a:lnTo>
                  <a:lnTo>
                    <a:pt x="1111" y="1043"/>
                  </a:lnTo>
                  <a:close/>
                  <a:moveTo>
                    <a:pt x="1124" y="1013"/>
                  </a:moveTo>
                  <a:lnTo>
                    <a:pt x="1124" y="1013"/>
                  </a:lnTo>
                  <a:lnTo>
                    <a:pt x="1138" y="1016"/>
                  </a:lnTo>
                  <a:lnTo>
                    <a:pt x="1138" y="1016"/>
                  </a:lnTo>
                  <a:lnTo>
                    <a:pt x="1126" y="1019"/>
                  </a:lnTo>
                  <a:lnTo>
                    <a:pt x="1115" y="1025"/>
                  </a:lnTo>
                  <a:lnTo>
                    <a:pt x="1115" y="1025"/>
                  </a:lnTo>
                  <a:lnTo>
                    <a:pt x="1123" y="1018"/>
                  </a:lnTo>
                  <a:lnTo>
                    <a:pt x="1123" y="1018"/>
                  </a:lnTo>
                  <a:lnTo>
                    <a:pt x="1124" y="1016"/>
                  </a:lnTo>
                  <a:lnTo>
                    <a:pt x="1124" y="1013"/>
                  </a:lnTo>
                  <a:lnTo>
                    <a:pt x="1124" y="1013"/>
                  </a:lnTo>
                  <a:close/>
                  <a:moveTo>
                    <a:pt x="1156" y="1046"/>
                  </a:moveTo>
                  <a:lnTo>
                    <a:pt x="1156" y="1046"/>
                  </a:lnTo>
                  <a:lnTo>
                    <a:pt x="1144" y="1046"/>
                  </a:lnTo>
                  <a:lnTo>
                    <a:pt x="1144" y="1046"/>
                  </a:lnTo>
                  <a:lnTo>
                    <a:pt x="1156" y="1040"/>
                  </a:lnTo>
                  <a:lnTo>
                    <a:pt x="1156" y="1040"/>
                  </a:lnTo>
                  <a:lnTo>
                    <a:pt x="1169" y="1035"/>
                  </a:lnTo>
                  <a:lnTo>
                    <a:pt x="1169" y="1035"/>
                  </a:lnTo>
                  <a:lnTo>
                    <a:pt x="1156" y="1046"/>
                  </a:lnTo>
                  <a:lnTo>
                    <a:pt x="1156" y="1046"/>
                  </a:lnTo>
                  <a:close/>
                  <a:moveTo>
                    <a:pt x="1128" y="1042"/>
                  </a:moveTo>
                  <a:lnTo>
                    <a:pt x="1128" y="1042"/>
                  </a:lnTo>
                  <a:lnTo>
                    <a:pt x="1140" y="1031"/>
                  </a:lnTo>
                  <a:lnTo>
                    <a:pt x="1150" y="1021"/>
                  </a:lnTo>
                  <a:lnTo>
                    <a:pt x="1150" y="1021"/>
                  </a:lnTo>
                  <a:lnTo>
                    <a:pt x="1151" y="1018"/>
                  </a:lnTo>
                  <a:lnTo>
                    <a:pt x="1151" y="1017"/>
                  </a:lnTo>
                  <a:lnTo>
                    <a:pt x="1151" y="1017"/>
                  </a:lnTo>
                  <a:lnTo>
                    <a:pt x="1182" y="1019"/>
                  </a:lnTo>
                  <a:lnTo>
                    <a:pt x="1182" y="1019"/>
                  </a:lnTo>
                  <a:lnTo>
                    <a:pt x="1169" y="1024"/>
                  </a:lnTo>
                  <a:lnTo>
                    <a:pt x="1154" y="1030"/>
                  </a:lnTo>
                  <a:lnTo>
                    <a:pt x="1141" y="1036"/>
                  </a:lnTo>
                  <a:lnTo>
                    <a:pt x="1128" y="1042"/>
                  </a:lnTo>
                  <a:lnTo>
                    <a:pt x="1128" y="1042"/>
                  </a:lnTo>
                  <a:close/>
                  <a:moveTo>
                    <a:pt x="1191" y="1022"/>
                  </a:moveTo>
                  <a:lnTo>
                    <a:pt x="1191" y="1022"/>
                  </a:lnTo>
                  <a:lnTo>
                    <a:pt x="1191" y="1021"/>
                  </a:lnTo>
                  <a:lnTo>
                    <a:pt x="1191" y="1021"/>
                  </a:lnTo>
                  <a:lnTo>
                    <a:pt x="1205" y="1021"/>
                  </a:lnTo>
                  <a:lnTo>
                    <a:pt x="1205" y="1021"/>
                  </a:lnTo>
                  <a:lnTo>
                    <a:pt x="1186" y="1033"/>
                  </a:lnTo>
                  <a:lnTo>
                    <a:pt x="1186" y="1033"/>
                  </a:lnTo>
                  <a:lnTo>
                    <a:pt x="1188" y="1030"/>
                  </a:lnTo>
                  <a:lnTo>
                    <a:pt x="1191" y="1028"/>
                  </a:lnTo>
                  <a:lnTo>
                    <a:pt x="1191" y="1024"/>
                  </a:lnTo>
                  <a:lnTo>
                    <a:pt x="1191" y="1022"/>
                  </a:lnTo>
                  <a:lnTo>
                    <a:pt x="1191" y="1022"/>
                  </a:lnTo>
                  <a:close/>
                  <a:moveTo>
                    <a:pt x="1188" y="1043"/>
                  </a:moveTo>
                  <a:lnTo>
                    <a:pt x="1188" y="1043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3" y="1042"/>
                  </a:lnTo>
                  <a:lnTo>
                    <a:pt x="1193" y="1042"/>
                  </a:lnTo>
                  <a:lnTo>
                    <a:pt x="1188" y="1043"/>
                  </a:lnTo>
                  <a:lnTo>
                    <a:pt x="1188" y="1043"/>
                  </a:lnTo>
                  <a:close/>
                  <a:moveTo>
                    <a:pt x="1205" y="1039"/>
                  </a:moveTo>
                  <a:lnTo>
                    <a:pt x="1205" y="1039"/>
                  </a:lnTo>
                  <a:lnTo>
                    <a:pt x="1223" y="1030"/>
                  </a:lnTo>
                  <a:lnTo>
                    <a:pt x="1233" y="1024"/>
                  </a:lnTo>
                  <a:lnTo>
                    <a:pt x="1236" y="1021"/>
                  </a:lnTo>
                  <a:lnTo>
                    <a:pt x="1237" y="1017"/>
                  </a:lnTo>
                  <a:lnTo>
                    <a:pt x="1237" y="1017"/>
                  </a:lnTo>
                  <a:lnTo>
                    <a:pt x="1248" y="1015"/>
                  </a:lnTo>
                  <a:lnTo>
                    <a:pt x="1259" y="1012"/>
                  </a:lnTo>
                  <a:lnTo>
                    <a:pt x="1259" y="1012"/>
                  </a:lnTo>
                  <a:lnTo>
                    <a:pt x="1245" y="1021"/>
                  </a:lnTo>
                  <a:lnTo>
                    <a:pt x="1231" y="1028"/>
                  </a:lnTo>
                  <a:lnTo>
                    <a:pt x="1218" y="1034"/>
                  </a:lnTo>
                  <a:lnTo>
                    <a:pt x="1205" y="1039"/>
                  </a:lnTo>
                  <a:lnTo>
                    <a:pt x="1205" y="1039"/>
                  </a:lnTo>
                  <a:close/>
                  <a:moveTo>
                    <a:pt x="1377" y="597"/>
                  </a:moveTo>
                  <a:lnTo>
                    <a:pt x="1377" y="597"/>
                  </a:lnTo>
                  <a:lnTo>
                    <a:pt x="1370" y="627"/>
                  </a:lnTo>
                  <a:lnTo>
                    <a:pt x="1364" y="656"/>
                  </a:lnTo>
                  <a:lnTo>
                    <a:pt x="1358" y="686"/>
                  </a:lnTo>
                  <a:lnTo>
                    <a:pt x="1353" y="716"/>
                  </a:lnTo>
                  <a:lnTo>
                    <a:pt x="1345" y="777"/>
                  </a:lnTo>
                  <a:lnTo>
                    <a:pt x="1339" y="839"/>
                  </a:lnTo>
                  <a:lnTo>
                    <a:pt x="1339" y="839"/>
                  </a:lnTo>
                  <a:lnTo>
                    <a:pt x="1336" y="866"/>
                  </a:lnTo>
                  <a:lnTo>
                    <a:pt x="1331" y="894"/>
                  </a:lnTo>
                  <a:lnTo>
                    <a:pt x="1328" y="907"/>
                  </a:lnTo>
                  <a:lnTo>
                    <a:pt x="1324" y="919"/>
                  </a:lnTo>
                  <a:lnTo>
                    <a:pt x="1321" y="933"/>
                  </a:lnTo>
                  <a:lnTo>
                    <a:pt x="1315" y="943"/>
                  </a:lnTo>
                  <a:lnTo>
                    <a:pt x="1309" y="956"/>
                  </a:lnTo>
                  <a:lnTo>
                    <a:pt x="1301" y="965"/>
                  </a:lnTo>
                  <a:lnTo>
                    <a:pt x="1293" y="975"/>
                  </a:lnTo>
                  <a:lnTo>
                    <a:pt x="1283" y="983"/>
                  </a:lnTo>
                  <a:lnTo>
                    <a:pt x="1272" y="990"/>
                  </a:lnTo>
                  <a:lnTo>
                    <a:pt x="1260" y="996"/>
                  </a:lnTo>
                  <a:lnTo>
                    <a:pt x="1247" y="1001"/>
                  </a:lnTo>
                  <a:lnTo>
                    <a:pt x="1231" y="1004"/>
                  </a:lnTo>
                  <a:lnTo>
                    <a:pt x="1231" y="1004"/>
                  </a:lnTo>
                  <a:lnTo>
                    <a:pt x="1229" y="1004"/>
                  </a:lnTo>
                  <a:lnTo>
                    <a:pt x="1227" y="1005"/>
                  </a:lnTo>
                  <a:lnTo>
                    <a:pt x="1227" y="1005"/>
                  </a:lnTo>
                  <a:lnTo>
                    <a:pt x="1201" y="1006"/>
                  </a:lnTo>
                  <a:lnTo>
                    <a:pt x="1175" y="1006"/>
                  </a:lnTo>
                  <a:lnTo>
                    <a:pt x="1150" y="1004"/>
                  </a:lnTo>
                  <a:lnTo>
                    <a:pt x="1123" y="1001"/>
                  </a:lnTo>
                  <a:lnTo>
                    <a:pt x="1071" y="993"/>
                  </a:lnTo>
                  <a:lnTo>
                    <a:pt x="1046" y="989"/>
                  </a:lnTo>
                  <a:lnTo>
                    <a:pt x="1021" y="986"/>
                  </a:lnTo>
                  <a:lnTo>
                    <a:pt x="1021" y="986"/>
                  </a:lnTo>
                  <a:lnTo>
                    <a:pt x="969" y="981"/>
                  </a:lnTo>
                  <a:lnTo>
                    <a:pt x="916" y="976"/>
                  </a:lnTo>
                  <a:lnTo>
                    <a:pt x="811" y="969"/>
                  </a:lnTo>
                  <a:lnTo>
                    <a:pt x="811" y="969"/>
                  </a:lnTo>
                  <a:lnTo>
                    <a:pt x="790" y="969"/>
                  </a:lnTo>
                  <a:lnTo>
                    <a:pt x="769" y="969"/>
                  </a:lnTo>
                  <a:lnTo>
                    <a:pt x="726" y="971"/>
                  </a:lnTo>
                  <a:lnTo>
                    <a:pt x="684" y="972"/>
                  </a:lnTo>
                  <a:lnTo>
                    <a:pt x="663" y="972"/>
                  </a:lnTo>
                  <a:lnTo>
                    <a:pt x="642" y="971"/>
                  </a:lnTo>
                  <a:lnTo>
                    <a:pt x="642" y="971"/>
                  </a:lnTo>
                  <a:lnTo>
                    <a:pt x="630" y="969"/>
                  </a:lnTo>
                  <a:lnTo>
                    <a:pt x="618" y="966"/>
                  </a:lnTo>
                  <a:lnTo>
                    <a:pt x="608" y="963"/>
                  </a:lnTo>
                  <a:lnTo>
                    <a:pt x="598" y="959"/>
                  </a:lnTo>
                  <a:lnTo>
                    <a:pt x="589" y="954"/>
                  </a:lnTo>
                  <a:lnTo>
                    <a:pt x="580" y="949"/>
                  </a:lnTo>
                  <a:lnTo>
                    <a:pt x="573" y="943"/>
                  </a:lnTo>
                  <a:lnTo>
                    <a:pt x="566" y="937"/>
                  </a:lnTo>
                  <a:lnTo>
                    <a:pt x="559" y="930"/>
                  </a:lnTo>
                  <a:lnTo>
                    <a:pt x="553" y="923"/>
                  </a:lnTo>
                  <a:lnTo>
                    <a:pt x="542" y="905"/>
                  </a:lnTo>
                  <a:lnTo>
                    <a:pt x="531" y="886"/>
                  </a:lnTo>
                  <a:lnTo>
                    <a:pt x="522" y="865"/>
                  </a:lnTo>
                  <a:lnTo>
                    <a:pt x="522" y="865"/>
                  </a:lnTo>
                  <a:lnTo>
                    <a:pt x="522" y="862"/>
                  </a:lnTo>
                  <a:lnTo>
                    <a:pt x="522" y="858"/>
                  </a:lnTo>
                  <a:lnTo>
                    <a:pt x="521" y="856"/>
                  </a:lnTo>
                  <a:lnTo>
                    <a:pt x="520" y="854"/>
                  </a:lnTo>
                  <a:lnTo>
                    <a:pt x="518" y="856"/>
                  </a:lnTo>
                  <a:lnTo>
                    <a:pt x="518" y="856"/>
                  </a:lnTo>
                  <a:lnTo>
                    <a:pt x="509" y="836"/>
                  </a:lnTo>
                  <a:lnTo>
                    <a:pt x="503" y="822"/>
                  </a:lnTo>
                  <a:lnTo>
                    <a:pt x="495" y="806"/>
                  </a:lnTo>
                  <a:lnTo>
                    <a:pt x="486" y="792"/>
                  </a:lnTo>
                  <a:lnTo>
                    <a:pt x="478" y="781"/>
                  </a:lnTo>
                  <a:lnTo>
                    <a:pt x="474" y="776"/>
                  </a:lnTo>
                  <a:lnTo>
                    <a:pt x="469" y="774"/>
                  </a:lnTo>
                  <a:lnTo>
                    <a:pt x="466" y="772"/>
                  </a:lnTo>
                  <a:lnTo>
                    <a:pt x="462" y="772"/>
                  </a:lnTo>
                  <a:lnTo>
                    <a:pt x="462" y="772"/>
                  </a:lnTo>
                  <a:lnTo>
                    <a:pt x="353" y="823"/>
                  </a:lnTo>
                  <a:lnTo>
                    <a:pt x="299" y="848"/>
                  </a:lnTo>
                  <a:lnTo>
                    <a:pt x="246" y="876"/>
                  </a:lnTo>
                  <a:lnTo>
                    <a:pt x="246" y="876"/>
                  </a:lnTo>
                  <a:lnTo>
                    <a:pt x="231" y="884"/>
                  </a:lnTo>
                  <a:lnTo>
                    <a:pt x="217" y="894"/>
                  </a:lnTo>
                  <a:lnTo>
                    <a:pt x="202" y="903"/>
                  </a:lnTo>
                  <a:lnTo>
                    <a:pt x="189" y="913"/>
                  </a:lnTo>
                  <a:lnTo>
                    <a:pt x="164" y="935"/>
                  </a:lnTo>
                  <a:lnTo>
                    <a:pt x="140" y="959"/>
                  </a:lnTo>
                  <a:lnTo>
                    <a:pt x="140" y="959"/>
                  </a:lnTo>
                  <a:lnTo>
                    <a:pt x="118" y="983"/>
                  </a:lnTo>
                  <a:lnTo>
                    <a:pt x="95" y="1006"/>
                  </a:lnTo>
                  <a:lnTo>
                    <a:pt x="83" y="1017"/>
                  </a:lnTo>
                  <a:lnTo>
                    <a:pt x="71" y="1028"/>
                  </a:lnTo>
                  <a:lnTo>
                    <a:pt x="58" y="1037"/>
                  </a:lnTo>
                  <a:lnTo>
                    <a:pt x="43" y="1045"/>
                  </a:lnTo>
                  <a:lnTo>
                    <a:pt x="43" y="1045"/>
                  </a:lnTo>
                  <a:lnTo>
                    <a:pt x="42" y="1037"/>
                  </a:lnTo>
                  <a:lnTo>
                    <a:pt x="42" y="1037"/>
                  </a:lnTo>
                  <a:lnTo>
                    <a:pt x="41" y="1029"/>
                  </a:lnTo>
                  <a:lnTo>
                    <a:pt x="41" y="1029"/>
                  </a:lnTo>
                  <a:lnTo>
                    <a:pt x="42" y="1015"/>
                  </a:lnTo>
                  <a:lnTo>
                    <a:pt x="46" y="1000"/>
                  </a:lnTo>
                  <a:lnTo>
                    <a:pt x="51" y="987"/>
                  </a:lnTo>
                  <a:lnTo>
                    <a:pt x="57" y="974"/>
                  </a:lnTo>
                  <a:lnTo>
                    <a:pt x="64" y="960"/>
                  </a:lnTo>
                  <a:lnTo>
                    <a:pt x="72" y="947"/>
                  </a:lnTo>
                  <a:lnTo>
                    <a:pt x="82" y="935"/>
                  </a:lnTo>
                  <a:lnTo>
                    <a:pt x="93" y="922"/>
                  </a:lnTo>
                  <a:lnTo>
                    <a:pt x="114" y="899"/>
                  </a:lnTo>
                  <a:lnTo>
                    <a:pt x="138" y="877"/>
                  </a:lnTo>
                  <a:lnTo>
                    <a:pt x="161" y="858"/>
                  </a:lnTo>
                  <a:lnTo>
                    <a:pt x="183" y="841"/>
                  </a:lnTo>
                  <a:lnTo>
                    <a:pt x="183" y="841"/>
                  </a:lnTo>
                  <a:lnTo>
                    <a:pt x="216" y="818"/>
                  </a:lnTo>
                  <a:lnTo>
                    <a:pt x="248" y="798"/>
                  </a:lnTo>
                  <a:lnTo>
                    <a:pt x="283" y="780"/>
                  </a:lnTo>
                  <a:lnTo>
                    <a:pt x="300" y="771"/>
                  </a:lnTo>
                  <a:lnTo>
                    <a:pt x="318" y="764"/>
                  </a:lnTo>
                  <a:lnTo>
                    <a:pt x="318" y="764"/>
                  </a:lnTo>
                  <a:lnTo>
                    <a:pt x="355" y="750"/>
                  </a:lnTo>
                  <a:lnTo>
                    <a:pt x="373" y="741"/>
                  </a:lnTo>
                  <a:lnTo>
                    <a:pt x="390" y="733"/>
                  </a:lnTo>
                  <a:lnTo>
                    <a:pt x="390" y="733"/>
                  </a:lnTo>
                  <a:lnTo>
                    <a:pt x="401" y="724"/>
                  </a:lnTo>
                  <a:lnTo>
                    <a:pt x="414" y="711"/>
                  </a:lnTo>
                  <a:lnTo>
                    <a:pt x="420" y="703"/>
                  </a:lnTo>
                  <a:lnTo>
                    <a:pt x="424" y="695"/>
                  </a:lnTo>
                  <a:lnTo>
                    <a:pt x="426" y="689"/>
                  </a:lnTo>
                  <a:lnTo>
                    <a:pt x="426" y="686"/>
                  </a:lnTo>
                  <a:lnTo>
                    <a:pt x="425" y="683"/>
                  </a:lnTo>
                  <a:lnTo>
                    <a:pt x="425" y="683"/>
                  </a:lnTo>
                  <a:lnTo>
                    <a:pt x="427" y="671"/>
                  </a:lnTo>
                  <a:lnTo>
                    <a:pt x="427" y="659"/>
                  </a:lnTo>
                  <a:lnTo>
                    <a:pt x="427" y="659"/>
                  </a:lnTo>
                  <a:lnTo>
                    <a:pt x="427" y="647"/>
                  </a:lnTo>
                  <a:lnTo>
                    <a:pt x="426" y="635"/>
                  </a:lnTo>
                  <a:lnTo>
                    <a:pt x="424" y="623"/>
                  </a:lnTo>
                  <a:lnTo>
                    <a:pt x="421" y="611"/>
                  </a:lnTo>
                  <a:lnTo>
                    <a:pt x="413" y="588"/>
                  </a:lnTo>
                  <a:lnTo>
                    <a:pt x="403" y="567"/>
                  </a:lnTo>
                  <a:lnTo>
                    <a:pt x="392" y="544"/>
                  </a:lnTo>
                  <a:lnTo>
                    <a:pt x="382" y="522"/>
                  </a:lnTo>
                  <a:lnTo>
                    <a:pt x="371" y="500"/>
                  </a:lnTo>
                  <a:lnTo>
                    <a:pt x="360" y="479"/>
                  </a:lnTo>
                  <a:lnTo>
                    <a:pt x="360" y="479"/>
                  </a:lnTo>
                  <a:lnTo>
                    <a:pt x="343" y="438"/>
                  </a:lnTo>
                  <a:lnTo>
                    <a:pt x="332" y="412"/>
                  </a:lnTo>
                  <a:lnTo>
                    <a:pt x="323" y="385"/>
                  </a:lnTo>
                  <a:lnTo>
                    <a:pt x="313" y="357"/>
                  </a:lnTo>
                  <a:lnTo>
                    <a:pt x="305" y="329"/>
                  </a:lnTo>
                  <a:lnTo>
                    <a:pt x="300" y="303"/>
                  </a:lnTo>
                  <a:lnTo>
                    <a:pt x="297" y="290"/>
                  </a:lnTo>
                  <a:lnTo>
                    <a:pt x="297" y="279"/>
                  </a:lnTo>
                  <a:lnTo>
                    <a:pt x="297" y="279"/>
                  </a:lnTo>
                  <a:lnTo>
                    <a:pt x="297" y="268"/>
                  </a:lnTo>
                  <a:lnTo>
                    <a:pt x="300" y="258"/>
                  </a:lnTo>
                  <a:lnTo>
                    <a:pt x="305" y="249"/>
                  </a:lnTo>
                  <a:lnTo>
                    <a:pt x="307" y="244"/>
                  </a:lnTo>
                  <a:lnTo>
                    <a:pt x="311" y="240"/>
                  </a:lnTo>
                  <a:lnTo>
                    <a:pt x="311" y="240"/>
                  </a:lnTo>
                  <a:lnTo>
                    <a:pt x="313" y="243"/>
                  </a:lnTo>
                  <a:lnTo>
                    <a:pt x="317" y="243"/>
                  </a:lnTo>
                  <a:lnTo>
                    <a:pt x="321" y="243"/>
                  </a:lnTo>
                  <a:lnTo>
                    <a:pt x="327" y="241"/>
                  </a:lnTo>
                  <a:lnTo>
                    <a:pt x="344" y="235"/>
                  </a:lnTo>
                  <a:lnTo>
                    <a:pt x="366" y="227"/>
                  </a:lnTo>
                  <a:lnTo>
                    <a:pt x="391" y="215"/>
                  </a:lnTo>
                  <a:lnTo>
                    <a:pt x="418" y="202"/>
                  </a:lnTo>
                  <a:lnTo>
                    <a:pt x="478" y="169"/>
                  </a:lnTo>
                  <a:lnTo>
                    <a:pt x="538" y="134"/>
                  </a:lnTo>
                  <a:lnTo>
                    <a:pt x="593" y="103"/>
                  </a:lnTo>
                  <a:lnTo>
                    <a:pt x="658" y="63"/>
                  </a:lnTo>
                  <a:lnTo>
                    <a:pt x="658" y="63"/>
                  </a:lnTo>
                  <a:lnTo>
                    <a:pt x="678" y="52"/>
                  </a:lnTo>
                  <a:lnTo>
                    <a:pt x="698" y="41"/>
                  </a:lnTo>
                  <a:lnTo>
                    <a:pt x="719" y="32"/>
                  </a:lnTo>
                  <a:lnTo>
                    <a:pt x="740" y="23"/>
                  </a:lnTo>
                  <a:lnTo>
                    <a:pt x="761" y="17"/>
                  </a:lnTo>
                  <a:lnTo>
                    <a:pt x="784" y="14"/>
                  </a:lnTo>
                  <a:lnTo>
                    <a:pt x="807" y="11"/>
                  </a:lnTo>
                  <a:lnTo>
                    <a:pt x="817" y="13"/>
                  </a:lnTo>
                  <a:lnTo>
                    <a:pt x="829" y="14"/>
                  </a:lnTo>
                  <a:lnTo>
                    <a:pt x="829" y="14"/>
                  </a:lnTo>
                  <a:lnTo>
                    <a:pt x="850" y="17"/>
                  </a:lnTo>
                  <a:lnTo>
                    <a:pt x="870" y="22"/>
                  </a:lnTo>
                  <a:lnTo>
                    <a:pt x="890" y="29"/>
                  </a:lnTo>
                  <a:lnTo>
                    <a:pt x="909" y="38"/>
                  </a:lnTo>
                  <a:lnTo>
                    <a:pt x="928" y="46"/>
                  </a:lnTo>
                  <a:lnTo>
                    <a:pt x="946" y="57"/>
                  </a:lnTo>
                  <a:lnTo>
                    <a:pt x="982" y="78"/>
                  </a:lnTo>
                  <a:lnTo>
                    <a:pt x="982" y="78"/>
                  </a:lnTo>
                  <a:lnTo>
                    <a:pt x="1023" y="102"/>
                  </a:lnTo>
                  <a:lnTo>
                    <a:pt x="1064" y="126"/>
                  </a:lnTo>
                  <a:lnTo>
                    <a:pt x="1147" y="171"/>
                  </a:lnTo>
                  <a:lnTo>
                    <a:pt x="1188" y="196"/>
                  </a:lnTo>
                  <a:lnTo>
                    <a:pt x="1229" y="221"/>
                  </a:lnTo>
                  <a:lnTo>
                    <a:pt x="1268" y="247"/>
                  </a:lnTo>
                  <a:lnTo>
                    <a:pt x="1305" y="276"/>
                  </a:lnTo>
                  <a:lnTo>
                    <a:pt x="1305" y="276"/>
                  </a:lnTo>
                  <a:lnTo>
                    <a:pt x="1322" y="290"/>
                  </a:lnTo>
                  <a:lnTo>
                    <a:pt x="1339" y="304"/>
                  </a:lnTo>
                  <a:lnTo>
                    <a:pt x="1355" y="318"/>
                  </a:lnTo>
                  <a:lnTo>
                    <a:pt x="1370" y="334"/>
                  </a:lnTo>
                  <a:lnTo>
                    <a:pt x="1383" y="352"/>
                  </a:lnTo>
                  <a:lnTo>
                    <a:pt x="1388" y="361"/>
                  </a:lnTo>
                  <a:lnTo>
                    <a:pt x="1393" y="370"/>
                  </a:lnTo>
                  <a:lnTo>
                    <a:pt x="1398" y="380"/>
                  </a:lnTo>
                  <a:lnTo>
                    <a:pt x="1401" y="391"/>
                  </a:lnTo>
                  <a:lnTo>
                    <a:pt x="1404" y="400"/>
                  </a:lnTo>
                  <a:lnTo>
                    <a:pt x="1406" y="411"/>
                  </a:lnTo>
                  <a:lnTo>
                    <a:pt x="1406" y="411"/>
                  </a:lnTo>
                  <a:lnTo>
                    <a:pt x="1407" y="435"/>
                  </a:lnTo>
                  <a:lnTo>
                    <a:pt x="1407" y="458"/>
                  </a:lnTo>
                  <a:lnTo>
                    <a:pt x="1405" y="482"/>
                  </a:lnTo>
                  <a:lnTo>
                    <a:pt x="1401" y="505"/>
                  </a:lnTo>
                  <a:lnTo>
                    <a:pt x="1395" y="528"/>
                  </a:lnTo>
                  <a:lnTo>
                    <a:pt x="1390" y="551"/>
                  </a:lnTo>
                  <a:lnTo>
                    <a:pt x="1377" y="597"/>
                  </a:lnTo>
                  <a:lnTo>
                    <a:pt x="1377" y="59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53C2F8DD-5416-419A-99B5-EAF94B9C9CA2}"/>
              </a:ext>
            </a:extLst>
          </p:cNvPr>
          <p:cNvGrpSpPr/>
          <p:nvPr/>
        </p:nvGrpSpPr>
        <p:grpSpPr>
          <a:xfrm>
            <a:off x="7759532" y="4846542"/>
            <a:ext cx="1900739" cy="2216349"/>
            <a:chOff x="-4163657" y="2407708"/>
            <a:chExt cx="2852970" cy="3357991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ED3F252F-70F8-4B1F-A517-EB1AF0E83B44}"/>
                </a:ext>
              </a:extLst>
            </p:cNvPr>
            <p:cNvSpPr txBox="1"/>
            <p:nvPr/>
          </p:nvSpPr>
          <p:spPr>
            <a:xfrm>
              <a:off x="-3339195" y="2921194"/>
              <a:ext cx="2028508" cy="2844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zh-CN" altLang="en-US" sz="2400" dirty="0">
                  <a:solidFill>
                    <a:prstClr val="black"/>
                  </a:solidFill>
                  <a:latin typeface="DFKai-SB" panose="03000509000000000000" pitchFamily="65" charset="-120"/>
                  <a:ea typeface="DFKai-SB" panose="03000509000000000000" pitchFamily="65" charset="-120"/>
                  <a:cs typeface="Aharoni" panose="02010803020104030203" pitchFamily="2" charset="-79"/>
                </a:rPr>
                <a:t>繽紛的</a:t>
              </a:r>
              <a:endParaRPr lang="en-US" altLang="zh-CN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haroni" panose="02010803020104030203" pitchFamily="2" charset="-79"/>
              </a:endParaRPr>
            </a:p>
            <a:p>
              <a:pPr algn="ctr" defTabSz="914400">
                <a:defRPr/>
              </a:pPr>
              <a:r>
                <a:rPr lang="zh-CN" altLang="en-US" sz="2400" dirty="0">
                  <a:solidFill>
                    <a:prstClr val="black"/>
                  </a:solidFill>
                  <a:latin typeface="DFKai-SB" panose="03000509000000000000" pitchFamily="65" charset="-120"/>
                  <a:ea typeface="DFKai-SB" panose="03000509000000000000" pitchFamily="65" charset="-120"/>
                  <a:cs typeface="Aharoni" panose="02010803020104030203" pitchFamily="2" charset="-79"/>
                </a:rPr>
                <a:t>藝術</a:t>
              </a:r>
            </a:p>
            <a:p>
              <a:pPr algn="ctr" defTabSz="914400">
                <a:defRPr/>
              </a:pPr>
              <a:endParaRPr lang="zh-CN" altLang="en-US" sz="2800" dirty="0">
                <a:solidFill>
                  <a:srgbClr val="F7B63E"/>
                </a:solidFill>
                <a:latin typeface="Arial Black" panose="020B0A04020102020204" pitchFamily="34" charset="0"/>
                <a:ea typeface="迷你简卡通" pitchFamily="65" charset="-122"/>
                <a:cs typeface="Aharoni" panose="02010803020104030203" pitchFamily="2" charset="-79"/>
              </a:endParaRPr>
            </a:p>
            <a:p>
              <a:pPr defTabSz="914400">
                <a:defRPr/>
              </a:pPr>
              <a:endParaRPr lang="zh-CN" altLang="en-US" sz="4000" dirty="0">
                <a:solidFill>
                  <a:srgbClr val="F7B63E"/>
                </a:solidFill>
                <a:latin typeface="Arial Black" panose="020B0A04020102020204" pitchFamily="34" charset="0"/>
                <a:ea typeface="迷你简卡通" pitchFamily="65" charset="-122"/>
                <a:cs typeface="Aharoni" panose="02010803020104030203" pitchFamily="2" charset="-79"/>
              </a:endParaRPr>
            </a:p>
          </p:txBody>
        </p:sp>
        <p:sp>
          <p:nvSpPr>
            <p:cNvPr id="34" name="Freeform 49">
              <a:extLst>
                <a:ext uri="{FF2B5EF4-FFF2-40B4-BE49-F238E27FC236}">
                  <a16:creationId xmlns:a16="http://schemas.microsoft.com/office/drawing/2014/main" id="{E06AAB85-FC1F-4167-B793-B382DF26FC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163657" y="2407708"/>
              <a:ext cx="2852970" cy="1946616"/>
            </a:xfrm>
            <a:custGeom>
              <a:avLst/>
              <a:gdLst>
                <a:gd name="T0" fmla="*/ 336 w 1420"/>
                <a:gd name="T1" fmla="*/ 215 h 1076"/>
                <a:gd name="T2" fmla="*/ 247 w 1420"/>
                <a:gd name="T3" fmla="*/ 269 h 1076"/>
                <a:gd name="T4" fmla="*/ 339 w 1420"/>
                <a:gd name="T5" fmla="*/ 658 h 1076"/>
                <a:gd name="T6" fmla="*/ 4 w 1420"/>
                <a:gd name="T7" fmla="*/ 999 h 1076"/>
                <a:gd name="T8" fmla="*/ 71 w 1420"/>
                <a:gd name="T9" fmla="*/ 1045 h 1076"/>
                <a:gd name="T10" fmla="*/ 430 w 1420"/>
                <a:gd name="T11" fmla="*/ 846 h 1076"/>
                <a:gd name="T12" fmla="*/ 621 w 1420"/>
                <a:gd name="T13" fmla="*/ 1030 h 1076"/>
                <a:gd name="T14" fmla="*/ 1168 w 1420"/>
                <a:gd name="T15" fmla="*/ 1058 h 1076"/>
                <a:gd name="T16" fmla="*/ 1418 w 1420"/>
                <a:gd name="T17" fmla="*/ 477 h 1076"/>
                <a:gd name="T18" fmla="*/ 285 w 1420"/>
                <a:gd name="T19" fmla="*/ 309 h 1076"/>
                <a:gd name="T20" fmla="*/ 235 w 1420"/>
                <a:gd name="T21" fmla="*/ 317 h 1076"/>
                <a:gd name="T22" fmla="*/ 255 w 1420"/>
                <a:gd name="T23" fmla="*/ 410 h 1076"/>
                <a:gd name="T24" fmla="*/ 262 w 1420"/>
                <a:gd name="T25" fmla="*/ 418 h 1076"/>
                <a:gd name="T26" fmla="*/ 272 w 1420"/>
                <a:gd name="T27" fmla="*/ 467 h 1076"/>
                <a:gd name="T28" fmla="*/ 333 w 1420"/>
                <a:gd name="T29" fmla="*/ 444 h 1076"/>
                <a:gd name="T30" fmla="*/ 289 w 1420"/>
                <a:gd name="T31" fmla="*/ 439 h 1076"/>
                <a:gd name="T32" fmla="*/ 331 w 1420"/>
                <a:gd name="T33" fmla="*/ 457 h 1076"/>
                <a:gd name="T34" fmla="*/ 355 w 1420"/>
                <a:gd name="T35" fmla="*/ 550 h 1076"/>
                <a:gd name="T36" fmla="*/ 329 w 1420"/>
                <a:gd name="T37" fmla="*/ 494 h 1076"/>
                <a:gd name="T38" fmla="*/ 320 w 1420"/>
                <a:gd name="T39" fmla="*/ 546 h 1076"/>
                <a:gd name="T40" fmla="*/ 350 w 1420"/>
                <a:gd name="T41" fmla="*/ 611 h 1076"/>
                <a:gd name="T42" fmla="*/ 350 w 1420"/>
                <a:gd name="T43" fmla="*/ 644 h 1076"/>
                <a:gd name="T44" fmla="*/ 379 w 1420"/>
                <a:gd name="T45" fmla="*/ 723 h 1076"/>
                <a:gd name="T46" fmla="*/ 411 w 1420"/>
                <a:gd name="T47" fmla="*/ 629 h 1076"/>
                <a:gd name="T48" fmla="*/ 365 w 1420"/>
                <a:gd name="T49" fmla="*/ 679 h 1076"/>
                <a:gd name="T50" fmla="*/ 373 w 1420"/>
                <a:gd name="T51" fmla="*/ 700 h 1076"/>
                <a:gd name="T52" fmla="*/ 368 w 1420"/>
                <a:gd name="T53" fmla="*/ 718 h 1076"/>
                <a:gd name="T54" fmla="*/ 193 w 1420"/>
                <a:gd name="T55" fmla="*/ 809 h 1076"/>
                <a:gd name="T56" fmla="*/ 252 w 1420"/>
                <a:gd name="T57" fmla="*/ 778 h 1076"/>
                <a:gd name="T58" fmla="*/ 193 w 1420"/>
                <a:gd name="T59" fmla="*/ 774 h 1076"/>
                <a:gd name="T60" fmla="*/ 71 w 1420"/>
                <a:gd name="T61" fmla="*/ 874 h 1076"/>
                <a:gd name="T62" fmla="*/ 13 w 1420"/>
                <a:gd name="T63" fmla="*/ 1006 h 1076"/>
                <a:gd name="T64" fmla="*/ 28 w 1420"/>
                <a:gd name="T65" fmla="*/ 983 h 1076"/>
                <a:gd name="T66" fmla="*/ 153 w 1420"/>
                <a:gd name="T67" fmla="*/ 845 h 1076"/>
                <a:gd name="T68" fmla="*/ 471 w 1420"/>
                <a:gd name="T69" fmla="*/ 813 h 1076"/>
                <a:gd name="T70" fmla="*/ 456 w 1420"/>
                <a:gd name="T71" fmla="*/ 811 h 1076"/>
                <a:gd name="T72" fmla="*/ 457 w 1420"/>
                <a:gd name="T73" fmla="*/ 872 h 1076"/>
                <a:gd name="T74" fmla="*/ 551 w 1420"/>
                <a:gd name="T75" fmla="*/ 992 h 1076"/>
                <a:gd name="T76" fmla="*/ 565 w 1420"/>
                <a:gd name="T77" fmla="*/ 958 h 1076"/>
                <a:gd name="T78" fmla="*/ 532 w 1420"/>
                <a:gd name="T79" fmla="*/ 919 h 1076"/>
                <a:gd name="T80" fmla="*/ 496 w 1420"/>
                <a:gd name="T81" fmla="*/ 877 h 1076"/>
                <a:gd name="T82" fmla="*/ 501 w 1420"/>
                <a:gd name="T83" fmla="*/ 960 h 1076"/>
                <a:gd name="T84" fmla="*/ 542 w 1420"/>
                <a:gd name="T85" fmla="*/ 1007 h 1076"/>
                <a:gd name="T86" fmla="*/ 584 w 1420"/>
                <a:gd name="T87" fmla="*/ 1007 h 1076"/>
                <a:gd name="T88" fmla="*/ 634 w 1420"/>
                <a:gd name="T89" fmla="*/ 1007 h 1076"/>
                <a:gd name="T90" fmla="*/ 709 w 1420"/>
                <a:gd name="T91" fmla="*/ 987 h 1076"/>
                <a:gd name="T92" fmla="*/ 752 w 1420"/>
                <a:gd name="T93" fmla="*/ 1009 h 1076"/>
                <a:gd name="T94" fmla="*/ 825 w 1420"/>
                <a:gd name="T95" fmla="*/ 1005 h 1076"/>
                <a:gd name="T96" fmla="*/ 863 w 1420"/>
                <a:gd name="T97" fmla="*/ 1012 h 1076"/>
                <a:gd name="T98" fmla="*/ 967 w 1420"/>
                <a:gd name="T99" fmla="*/ 999 h 1076"/>
                <a:gd name="T100" fmla="*/ 967 w 1420"/>
                <a:gd name="T101" fmla="*/ 1028 h 1076"/>
                <a:gd name="T102" fmla="*/ 1003 w 1420"/>
                <a:gd name="T103" fmla="*/ 1012 h 1076"/>
                <a:gd name="T104" fmla="*/ 1047 w 1420"/>
                <a:gd name="T105" fmla="*/ 1018 h 1076"/>
                <a:gd name="T106" fmla="*/ 1088 w 1420"/>
                <a:gd name="T107" fmla="*/ 1034 h 1076"/>
                <a:gd name="T108" fmla="*/ 1128 w 1420"/>
                <a:gd name="T109" fmla="*/ 1042 h 1076"/>
                <a:gd name="T110" fmla="*/ 1193 w 1420"/>
                <a:gd name="T111" fmla="*/ 1042 h 1076"/>
                <a:gd name="T112" fmla="*/ 1309 w 1420"/>
                <a:gd name="T113" fmla="*/ 956 h 1076"/>
                <a:gd name="T114" fmla="*/ 598 w 1420"/>
                <a:gd name="T115" fmla="*/ 959 h 1076"/>
                <a:gd name="T116" fmla="*/ 189 w 1420"/>
                <a:gd name="T117" fmla="*/ 913 h 1076"/>
                <a:gd name="T118" fmla="*/ 355 w 1420"/>
                <a:gd name="T119" fmla="*/ 750 h 1076"/>
                <a:gd name="T120" fmla="*/ 297 w 1420"/>
                <a:gd name="T121" fmla="*/ 279 h 1076"/>
                <a:gd name="T122" fmla="*/ 928 w 1420"/>
                <a:gd name="T123" fmla="*/ 46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0" h="1076">
                  <a:moveTo>
                    <a:pt x="1160" y="164"/>
                  </a:moveTo>
                  <a:lnTo>
                    <a:pt x="1160" y="164"/>
                  </a:lnTo>
                  <a:lnTo>
                    <a:pt x="1097" y="127"/>
                  </a:lnTo>
                  <a:lnTo>
                    <a:pt x="1033" y="88"/>
                  </a:lnTo>
                  <a:lnTo>
                    <a:pt x="1002" y="69"/>
                  </a:lnTo>
                  <a:lnTo>
                    <a:pt x="969" y="51"/>
                  </a:lnTo>
                  <a:lnTo>
                    <a:pt x="937" y="35"/>
                  </a:lnTo>
                  <a:lnTo>
                    <a:pt x="903" y="20"/>
                  </a:lnTo>
                  <a:lnTo>
                    <a:pt x="903" y="20"/>
                  </a:lnTo>
                  <a:lnTo>
                    <a:pt x="885" y="13"/>
                  </a:lnTo>
                  <a:lnTo>
                    <a:pt x="868" y="8"/>
                  </a:lnTo>
                  <a:lnTo>
                    <a:pt x="850" y="4"/>
                  </a:lnTo>
                  <a:lnTo>
                    <a:pt x="833" y="2"/>
                  </a:lnTo>
                  <a:lnTo>
                    <a:pt x="817" y="0"/>
                  </a:lnTo>
                  <a:lnTo>
                    <a:pt x="801" y="0"/>
                  </a:lnTo>
                  <a:lnTo>
                    <a:pt x="784" y="2"/>
                  </a:lnTo>
                  <a:lnTo>
                    <a:pt x="768" y="4"/>
                  </a:lnTo>
                  <a:lnTo>
                    <a:pt x="752" y="8"/>
                  </a:lnTo>
                  <a:lnTo>
                    <a:pt x="737" y="13"/>
                  </a:lnTo>
                  <a:lnTo>
                    <a:pt x="720" y="17"/>
                  </a:lnTo>
                  <a:lnTo>
                    <a:pt x="704" y="25"/>
                  </a:lnTo>
                  <a:lnTo>
                    <a:pt x="673" y="40"/>
                  </a:lnTo>
                  <a:lnTo>
                    <a:pt x="642" y="58"/>
                  </a:lnTo>
                  <a:lnTo>
                    <a:pt x="642" y="58"/>
                  </a:lnTo>
                  <a:lnTo>
                    <a:pt x="571" y="100"/>
                  </a:lnTo>
                  <a:lnTo>
                    <a:pt x="500" y="143"/>
                  </a:lnTo>
                  <a:lnTo>
                    <a:pt x="463" y="163"/>
                  </a:lnTo>
                  <a:lnTo>
                    <a:pt x="427" y="181"/>
                  </a:lnTo>
                  <a:lnTo>
                    <a:pt x="390" y="199"/>
                  </a:lnTo>
                  <a:lnTo>
                    <a:pt x="352" y="215"/>
                  </a:lnTo>
                  <a:lnTo>
                    <a:pt x="352" y="215"/>
                  </a:lnTo>
                  <a:lnTo>
                    <a:pt x="349" y="214"/>
                  </a:lnTo>
                  <a:lnTo>
                    <a:pt x="349" y="214"/>
                  </a:lnTo>
                  <a:lnTo>
                    <a:pt x="336" y="215"/>
                  </a:lnTo>
                  <a:lnTo>
                    <a:pt x="325" y="217"/>
                  </a:lnTo>
                  <a:lnTo>
                    <a:pt x="314" y="222"/>
                  </a:lnTo>
                  <a:lnTo>
                    <a:pt x="306" y="228"/>
                  </a:lnTo>
                  <a:lnTo>
                    <a:pt x="299" y="235"/>
                  </a:lnTo>
                  <a:lnTo>
                    <a:pt x="293" y="245"/>
                  </a:lnTo>
                  <a:lnTo>
                    <a:pt x="289" y="256"/>
                  </a:lnTo>
                  <a:lnTo>
                    <a:pt x="288" y="268"/>
                  </a:lnTo>
                  <a:lnTo>
                    <a:pt x="288" y="268"/>
                  </a:lnTo>
                  <a:lnTo>
                    <a:pt x="287" y="265"/>
                  </a:lnTo>
                  <a:lnTo>
                    <a:pt x="284" y="264"/>
                  </a:lnTo>
                  <a:lnTo>
                    <a:pt x="282" y="265"/>
                  </a:lnTo>
                  <a:lnTo>
                    <a:pt x="279" y="267"/>
                  </a:lnTo>
                  <a:lnTo>
                    <a:pt x="274" y="271"/>
                  </a:lnTo>
                  <a:lnTo>
                    <a:pt x="271" y="276"/>
                  </a:lnTo>
                  <a:lnTo>
                    <a:pt x="271" y="276"/>
                  </a:lnTo>
                  <a:lnTo>
                    <a:pt x="277" y="267"/>
                  </a:lnTo>
                  <a:lnTo>
                    <a:pt x="284" y="253"/>
                  </a:lnTo>
                  <a:lnTo>
                    <a:pt x="287" y="247"/>
                  </a:lnTo>
                  <a:lnTo>
                    <a:pt x="288" y="244"/>
                  </a:lnTo>
                  <a:lnTo>
                    <a:pt x="287" y="244"/>
                  </a:lnTo>
                  <a:lnTo>
                    <a:pt x="285" y="244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2" y="243"/>
                  </a:lnTo>
                  <a:lnTo>
                    <a:pt x="281" y="241"/>
                  </a:lnTo>
                  <a:lnTo>
                    <a:pt x="281" y="241"/>
                  </a:lnTo>
                  <a:lnTo>
                    <a:pt x="277" y="241"/>
                  </a:lnTo>
                  <a:lnTo>
                    <a:pt x="272" y="244"/>
                  </a:lnTo>
                  <a:lnTo>
                    <a:pt x="262" y="250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47" y="269"/>
                  </a:lnTo>
                  <a:lnTo>
                    <a:pt x="238" y="282"/>
                  </a:lnTo>
                  <a:lnTo>
                    <a:pt x="232" y="297"/>
                  </a:lnTo>
                  <a:lnTo>
                    <a:pt x="228" y="311"/>
                  </a:lnTo>
                  <a:lnTo>
                    <a:pt x="225" y="327"/>
                  </a:lnTo>
                  <a:lnTo>
                    <a:pt x="225" y="341"/>
                  </a:lnTo>
                  <a:lnTo>
                    <a:pt x="228" y="358"/>
                  </a:lnTo>
                  <a:lnTo>
                    <a:pt x="231" y="375"/>
                  </a:lnTo>
                  <a:lnTo>
                    <a:pt x="231" y="375"/>
                  </a:lnTo>
                  <a:lnTo>
                    <a:pt x="231" y="379"/>
                  </a:lnTo>
                  <a:lnTo>
                    <a:pt x="231" y="380"/>
                  </a:lnTo>
                  <a:lnTo>
                    <a:pt x="232" y="382"/>
                  </a:lnTo>
                  <a:lnTo>
                    <a:pt x="232" y="382"/>
                  </a:lnTo>
                  <a:lnTo>
                    <a:pt x="243" y="415"/>
                  </a:lnTo>
                  <a:lnTo>
                    <a:pt x="254" y="448"/>
                  </a:lnTo>
                  <a:lnTo>
                    <a:pt x="267" y="481"/>
                  </a:lnTo>
                  <a:lnTo>
                    <a:pt x="281" y="512"/>
                  </a:lnTo>
                  <a:lnTo>
                    <a:pt x="281" y="512"/>
                  </a:lnTo>
                  <a:lnTo>
                    <a:pt x="278" y="518"/>
                  </a:lnTo>
                  <a:lnTo>
                    <a:pt x="278" y="526"/>
                  </a:lnTo>
                  <a:lnTo>
                    <a:pt x="278" y="528"/>
                  </a:lnTo>
                  <a:lnTo>
                    <a:pt x="281" y="529"/>
                  </a:lnTo>
                  <a:lnTo>
                    <a:pt x="283" y="530"/>
                  </a:lnTo>
                  <a:lnTo>
                    <a:pt x="287" y="529"/>
                  </a:lnTo>
                  <a:lnTo>
                    <a:pt x="287" y="529"/>
                  </a:lnTo>
                  <a:lnTo>
                    <a:pt x="300" y="559"/>
                  </a:lnTo>
                  <a:lnTo>
                    <a:pt x="312" y="591"/>
                  </a:lnTo>
                  <a:lnTo>
                    <a:pt x="324" y="621"/>
                  </a:lnTo>
                  <a:lnTo>
                    <a:pt x="337" y="651"/>
                  </a:lnTo>
                  <a:lnTo>
                    <a:pt x="337" y="651"/>
                  </a:lnTo>
                  <a:lnTo>
                    <a:pt x="336" y="653"/>
                  </a:lnTo>
                  <a:lnTo>
                    <a:pt x="337" y="656"/>
                  </a:lnTo>
                  <a:lnTo>
                    <a:pt x="338" y="657"/>
                  </a:lnTo>
                  <a:lnTo>
                    <a:pt x="339" y="658"/>
                  </a:lnTo>
                  <a:lnTo>
                    <a:pt x="339" y="658"/>
                  </a:lnTo>
                  <a:lnTo>
                    <a:pt x="344" y="666"/>
                  </a:lnTo>
                  <a:lnTo>
                    <a:pt x="344" y="666"/>
                  </a:lnTo>
                  <a:lnTo>
                    <a:pt x="339" y="677"/>
                  </a:lnTo>
                  <a:lnTo>
                    <a:pt x="339" y="677"/>
                  </a:lnTo>
                  <a:lnTo>
                    <a:pt x="330" y="688"/>
                  </a:lnTo>
                  <a:lnTo>
                    <a:pt x="320" y="697"/>
                  </a:lnTo>
                  <a:lnTo>
                    <a:pt x="309" y="705"/>
                  </a:lnTo>
                  <a:lnTo>
                    <a:pt x="299" y="713"/>
                  </a:lnTo>
                  <a:lnTo>
                    <a:pt x="273" y="727"/>
                  </a:lnTo>
                  <a:lnTo>
                    <a:pt x="248" y="739"/>
                  </a:lnTo>
                  <a:lnTo>
                    <a:pt x="196" y="763"/>
                  </a:lnTo>
                  <a:lnTo>
                    <a:pt x="172" y="776"/>
                  </a:lnTo>
                  <a:lnTo>
                    <a:pt x="160" y="783"/>
                  </a:lnTo>
                  <a:lnTo>
                    <a:pt x="149" y="792"/>
                  </a:lnTo>
                  <a:lnTo>
                    <a:pt x="149" y="792"/>
                  </a:lnTo>
                  <a:lnTo>
                    <a:pt x="129" y="806"/>
                  </a:lnTo>
                  <a:lnTo>
                    <a:pt x="107" y="823"/>
                  </a:lnTo>
                  <a:lnTo>
                    <a:pt x="87" y="841"/>
                  </a:lnTo>
                  <a:lnTo>
                    <a:pt x="67" y="860"/>
                  </a:lnTo>
                  <a:lnTo>
                    <a:pt x="49" y="881"/>
                  </a:lnTo>
                  <a:lnTo>
                    <a:pt x="41" y="892"/>
                  </a:lnTo>
                  <a:lnTo>
                    <a:pt x="33" y="903"/>
                  </a:lnTo>
                  <a:lnTo>
                    <a:pt x="27" y="913"/>
                  </a:lnTo>
                  <a:lnTo>
                    <a:pt x="20" y="925"/>
                  </a:lnTo>
                  <a:lnTo>
                    <a:pt x="14" y="937"/>
                  </a:lnTo>
                  <a:lnTo>
                    <a:pt x="11" y="949"/>
                  </a:lnTo>
                  <a:lnTo>
                    <a:pt x="11" y="949"/>
                  </a:lnTo>
                  <a:lnTo>
                    <a:pt x="8" y="952"/>
                  </a:lnTo>
                  <a:lnTo>
                    <a:pt x="7" y="954"/>
                  </a:lnTo>
                  <a:lnTo>
                    <a:pt x="6" y="957"/>
                  </a:lnTo>
                  <a:lnTo>
                    <a:pt x="8" y="959"/>
                  </a:lnTo>
                  <a:lnTo>
                    <a:pt x="8" y="959"/>
                  </a:lnTo>
                  <a:lnTo>
                    <a:pt x="6" y="976"/>
                  </a:lnTo>
                  <a:lnTo>
                    <a:pt x="4" y="999"/>
                  </a:lnTo>
                  <a:lnTo>
                    <a:pt x="4" y="999"/>
                  </a:lnTo>
                  <a:lnTo>
                    <a:pt x="2" y="1002"/>
                  </a:lnTo>
                  <a:lnTo>
                    <a:pt x="0" y="1006"/>
                  </a:lnTo>
                  <a:lnTo>
                    <a:pt x="0" y="1010"/>
                  </a:lnTo>
                  <a:lnTo>
                    <a:pt x="1" y="1011"/>
                  </a:lnTo>
                  <a:lnTo>
                    <a:pt x="4" y="1012"/>
                  </a:lnTo>
                  <a:lnTo>
                    <a:pt x="4" y="1012"/>
                  </a:lnTo>
                  <a:lnTo>
                    <a:pt x="4" y="1024"/>
                  </a:lnTo>
                  <a:lnTo>
                    <a:pt x="5" y="1037"/>
                  </a:lnTo>
                  <a:lnTo>
                    <a:pt x="5" y="1037"/>
                  </a:lnTo>
                  <a:lnTo>
                    <a:pt x="5" y="1040"/>
                  </a:lnTo>
                  <a:lnTo>
                    <a:pt x="5" y="1040"/>
                  </a:lnTo>
                  <a:lnTo>
                    <a:pt x="7" y="1051"/>
                  </a:lnTo>
                  <a:lnTo>
                    <a:pt x="11" y="1063"/>
                  </a:lnTo>
                  <a:lnTo>
                    <a:pt x="13" y="1068"/>
                  </a:lnTo>
                  <a:lnTo>
                    <a:pt x="17" y="1072"/>
                  </a:lnTo>
                  <a:lnTo>
                    <a:pt x="22" y="1075"/>
                  </a:lnTo>
                  <a:lnTo>
                    <a:pt x="28" y="1076"/>
                  </a:lnTo>
                  <a:lnTo>
                    <a:pt x="28" y="1076"/>
                  </a:lnTo>
                  <a:lnTo>
                    <a:pt x="30" y="1076"/>
                  </a:lnTo>
                  <a:lnTo>
                    <a:pt x="33" y="1075"/>
                  </a:lnTo>
                  <a:lnTo>
                    <a:pt x="34" y="1074"/>
                  </a:lnTo>
                  <a:lnTo>
                    <a:pt x="34" y="1072"/>
                  </a:lnTo>
                  <a:lnTo>
                    <a:pt x="31" y="1069"/>
                  </a:lnTo>
                  <a:lnTo>
                    <a:pt x="27" y="1066"/>
                  </a:lnTo>
                  <a:lnTo>
                    <a:pt x="27" y="1066"/>
                  </a:lnTo>
                  <a:lnTo>
                    <a:pt x="35" y="1065"/>
                  </a:lnTo>
                  <a:lnTo>
                    <a:pt x="46" y="1063"/>
                  </a:lnTo>
                  <a:lnTo>
                    <a:pt x="52" y="1060"/>
                  </a:lnTo>
                  <a:lnTo>
                    <a:pt x="55" y="1058"/>
                  </a:lnTo>
                  <a:lnTo>
                    <a:pt x="59" y="1055"/>
                  </a:lnTo>
                  <a:lnTo>
                    <a:pt x="60" y="1052"/>
                  </a:lnTo>
                  <a:lnTo>
                    <a:pt x="60" y="1052"/>
                  </a:lnTo>
                  <a:lnTo>
                    <a:pt x="71" y="1045"/>
                  </a:lnTo>
                  <a:lnTo>
                    <a:pt x="81" y="1036"/>
                  </a:lnTo>
                  <a:lnTo>
                    <a:pt x="101" y="1019"/>
                  </a:lnTo>
                  <a:lnTo>
                    <a:pt x="119" y="1001"/>
                  </a:lnTo>
                  <a:lnTo>
                    <a:pt x="137" y="982"/>
                  </a:lnTo>
                  <a:lnTo>
                    <a:pt x="155" y="962"/>
                  </a:lnTo>
                  <a:lnTo>
                    <a:pt x="173" y="943"/>
                  </a:lnTo>
                  <a:lnTo>
                    <a:pt x="193" y="925"/>
                  </a:lnTo>
                  <a:lnTo>
                    <a:pt x="203" y="918"/>
                  </a:lnTo>
                  <a:lnTo>
                    <a:pt x="214" y="910"/>
                  </a:lnTo>
                  <a:lnTo>
                    <a:pt x="214" y="910"/>
                  </a:lnTo>
                  <a:lnTo>
                    <a:pt x="241" y="893"/>
                  </a:lnTo>
                  <a:lnTo>
                    <a:pt x="268" y="877"/>
                  </a:lnTo>
                  <a:lnTo>
                    <a:pt x="297" y="863"/>
                  </a:lnTo>
                  <a:lnTo>
                    <a:pt x="326" y="850"/>
                  </a:lnTo>
                  <a:lnTo>
                    <a:pt x="385" y="823"/>
                  </a:lnTo>
                  <a:lnTo>
                    <a:pt x="443" y="797"/>
                  </a:lnTo>
                  <a:lnTo>
                    <a:pt x="443" y="797"/>
                  </a:lnTo>
                  <a:lnTo>
                    <a:pt x="437" y="803"/>
                  </a:lnTo>
                  <a:lnTo>
                    <a:pt x="432" y="807"/>
                  </a:lnTo>
                  <a:lnTo>
                    <a:pt x="429" y="811"/>
                  </a:lnTo>
                  <a:lnTo>
                    <a:pt x="427" y="815"/>
                  </a:lnTo>
                  <a:lnTo>
                    <a:pt x="429" y="816"/>
                  </a:lnTo>
                  <a:lnTo>
                    <a:pt x="432" y="816"/>
                  </a:lnTo>
                  <a:lnTo>
                    <a:pt x="437" y="813"/>
                  </a:lnTo>
                  <a:lnTo>
                    <a:pt x="445" y="809"/>
                  </a:lnTo>
                  <a:lnTo>
                    <a:pt x="445" y="809"/>
                  </a:lnTo>
                  <a:lnTo>
                    <a:pt x="432" y="827"/>
                  </a:lnTo>
                  <a:lnTo>
                    <a:pt x="432" y="827"/>
                  </a:lnTo>
                  <a:lnTo>
                    <a:pt x="429" y="825"/>
                  </a:lnTo>
                  <a:lnTo>
                    <a:pt x="427" y="827"/>
                  </a:lnTo>
                  <a:lnTo>
                    <a:pt x="427" y="827"/>
                  </a:lnTo>
                  <a:lnTo>
                    <a:pt x="426" y="830"/>
                  </a:lnTo>
                  <a:lnTo>
                    <a:pt x="427" y="835"/>
                  </a:lnTo>
                  <a:lnTo>
                    <a:pt x="430" y="846"/>
                  </a:lnTo>
                  <a:lnTo>
                    <a:pt x="432" y="851"/>
                  </a:lnTo>
                  <a:lnTo>
                    <a:pt x="432" y="851"/>
                  </a:lnTo>
                  <a:lnTo>
                    <a:pt x="431" y="857"/>
                  </a:lnTo>
                  <a:lnTo>
                    <a:pt x="431" y="860"/>
                  </a:lnTo>
                  <a:lnTo>
                    <a:pt x="431" y="863"/>
                  </a:lnTo>
                  <a:lnTo>
                    <a:pt x="433" y="863"/>
                  </a:lnTo>
                  <a:lnTo>
                    <a:pt x="436" y="863"/>
                  </a:lnTo>
                  <a:lnTo>
                    <a:pt x="438" y="863"/>
                  </a:lnTo>
                  <a:lnTo>
                    <a:pt x="438" y="863"/>
                  </a:lnTo>
                  <a:lnTo>
                    <a:pt x="467" y="906"/>
                  </a:lnTo>
                  <a:lnTo>
                    <a:pt x="479" y="928"/>
                  </a:lnTo>
                  <a:lnTo>
                    <a:pt x="484" y="940"/>
                  </a:lnTo>
                  <a:lnTo>
                    <a:pt x="489" y="952"/>
                  </a:lnTo>
                  <a:lnTo>
                    <a:pt x="489" y="952"/>
                  </a:lnTo>
                  <a:lnTo>
                    <a:pt x="486" y="956"/>
                  </a:lnTo>
                  <a:lnTo>
                    <a:pt x="485" y="960"/>
                  </a:lnTo>
                  <a:lnTo>
                    <a:pt x="486" y="963"/>
                  </a:lnTo>
                  <a:lnTo>
                    <a:pt x="486" y="964"/>
                  </a:lnTo>
                  <a:lnTo>
                    <a:pt x="489" y="964"/>
                  </a:lnTo>
                  <a:lnTo>
                    <a:pt x="491" y="963"/>
                  </a:lnTo>
                  <a:lnTo>
                    <a:pt x="491" y="963"/>
                  </a:lnTo>
                  <a:lnTo>
                    <a:pt x="496" y="974"/>
                  </a:lnTo>
                  <a:lnTo>
                    <a:pt x="501" y="984"/>
                  </a:lnTo>
                  <a:lnTo>
                    <a:pt x="506" y="993"/>
                  </a:lnTo>
                  <a:lnTo>
                    <a:pt x="512" y="1000"/>
                  </a:lnTo>
                  <a:lnTo>
                    <a:pt x="519" y="1007"/>
                  </a:lnTo>
                  <a:lnTo>
                    <a:pt x="526" y="1013"/>
                  </a:lnTo>
                  <a:lnTo>
                    <a:pt x="533" y="1018"/>
                  </a:lnTo>
                  <a:lnTo>
                    <a:pt x="542" y="1022"/>
                  </a:lnTo>
                  <a:lnTo>
                    <a:pt x="550" y="1025"/>
                  </a:lnTo>
                  <a:lnTo>
                    <a:pt x="559" y="1028"/>
                  </a:lnTo>
                  <a:lnTo>
                    <a:pt x="578" y="1030"/>
                  </a:lnTo>
                  <a:lnTo>
                    <a:pt x="598" y="1031"/>
                  </a:lnTo>
                  <a:lnTo>
                    <a:pt x="621" y="1030"/>
                  </a:lnTo>
                  <a:lnTo>
                    <a:pt x="621" y="1030"/>
                  </a:lnTo>
                  <a:lnTo>
                    <a:pt x="672" y="1027"/>
                  </a:lnTo>
                  <a:lnTo>
                    <a:pt x="722" y="1024"/>
                  </a:lnTo>
                  <a:lnTo>
                    <a:pt x="773" y="1022"/>
                  </a:lnTo>
                  <a:lnTo>
                    <a:pt x="798" y="1023"/>
                  </a:lnTo>
                  <a:lnTo>
                    <a:pt x="825" y="1024"/>
                  </a:lnTo>
                  <a:lnTo>
                    <a:pt x="825" y="1024"/>
                  </a:lnTo>
                  <a:lnTo>
                    <a:pt x="826" y="1024"/>
                  </a:lnTo>
                  <a:lnTo>
                    <a:pt x="828" y="1024"/>
                  </a:lnTo>
                  <a:lnTo>
                    <a:pt x="828" y="1024"/>
                  </a:lnTo>
                  <a:lnTo>
                    <a:pt x="880" y="1029"/>
                  </a:lnTo>
                  <a:lnTo>
                    <a:pt x="880" y="1029"/>
                  </a:lnTo>
                  <a:lnTo>
                    <a:pt x="882" y="1030"/>
                  </a:lnTo>
                  <a:lnTo>
                    <a:pt x="885" y="1030"/>
                  </a:lnTo>
                  <a:lnTo>
                    <a:pt x="890" y="1029"/>
                  </a:lnTo>
                  <a:lnTo>
                    <a:pt x="890" y="1029"/>
                  </a:lnTo>
                  <a:lnTo>
                    <a:pt x="939" y="1035"/>
                  </a:lnTo>
                  <a:lnTo>
                    <a:pt x="939" y="1035"/>
                  </a:lnTo>
                  <a:lnTo>
                    <a:pt x="951" y="1037"/>
                  </a:lnTo>
                  <a:lnTo>
                    <a:pt x="967" y="1040"/>
                  </a:lnTo>
                  <a:lnTo>
                    <a:pt x="981" y="1042"/>
                  </a:lnTo>
                  <a:lnTo>
                    <a:pt x="987" y="1042"/>
                  </a:lnTo>
                  <a:lnTo>
                    <a:pt x="993" y="1041"/>
                  </a:lnTo>
                  <a:lnTo>
                    <a:pt x="993" y="1041"/>
                  </a:lnTo>
                  <a:lnTo>
                    <a:pt x="1110" y="1053"/>
                  </a:lnTo>
                  <a:lnTo>
                    <a:pt x="1110" y="1053"/>
                  </a:lnTo>
                  <a:lnTo>
                    <a:pt x="1114" y="1054"/>
                  </a:lnTo>
                  <a:lnTo>
                    <a:pt x="1117" y="1054"/>
                  </a:lnTo>
                  <a:lnTo>
                    <a:pt x="1117" y="1054"/>
                  </a:lnTo>
                  <a:lnTo>
                    <a:pt x="1135" y="1055"/>
                  </a:lnTo>
                  <a:lnTo>
                    <a:pt x="1154" y="1055"/>
                  </a:lnTo>
                  <a:lnTo>
                    <a:pt x="1154" y="1055"/>
                  </a:lnTo>
                  <a:lnTo>
                    <a:pt x="1160" y="1058"/>
                  </a:lnTo>
                  <a:lnTo>
                    <a:pt x="1168" y="1058"/>
                  </a:lnTo>
                  <a:lnTo>
                    <a:pt x="1177" y="1057"/>
                  </a:lnTo>
                  <a:lnTo>
                    <a:pt x="1187" y="1054"/>
                  </a:lnTo>
                  <a:lnTo>
                    <a:pt x="1210" y="1046"/>
                  </a:lnTo>
                  <a:lnTo>
                    <a:pt x="1234" y="1035"/>
                  </a:lnTo>
                  <a:lnTo>
                    <a:pt x="1256" y="1023"/>
                  </a:lnTo>
                  <a:lnTo>
                    <a:pt x="1274" y="1012"/>
                  </a:lnTo>
                  <a:lnTo>
                    <a:pt x="1286" y="1002"/>
                  </a:lnTo>
                  <a:lnTo>
                    <a:pt x="1288" y="1000"/>
                  </a:lnTo>
                  <a:lnTo>
                    <a:pt x="1288" y="998"/>
                  </a:lnTo>
                  <a:lnTo>
                    <a:pt x="1288" y="998"/>
                  </a:lnTo>
                  <a:lnTo>
                    <a:pt x="1296" y="992"/>
                  </a:lnTo>
                  <a:lnTo>
                    <a:pt x="1304" y="984"/>
                  </a:lnTo>
                  <a:lnTo>
                    <a:pt x="1310" y="977"/>
                  </a:lnTo>
                  <a:lnTo>
                    <a:pt x="1316" y="969"/>
                  </a:lnTo>
                  <a:lnTo>
                    <a:pt x="1322" y="962"/>
                  </a:lnTo>
                  <a:lnTo>
                    <a:pt x="1325" y="953"/>
                  </a:lnTo>
                  <a:lnTo>
                    <a:pt x="1334" y="935"/>
                  </a:lnTo>
                  <a:lnTo>
                    <a:pt x="1339" y="916"/>
                  </a:lnTo>
                  <a:lnTo>
                    <a:pt x="1342" y="896"/>
                  </a:lnTo>
                  <a:lnTo>
                    <a:pt x="1345" y="877"/>
                  </a:lnTo>
                  <a:lnTo>
                    <a:pt x="1347" y="857"/>
                  </a:lnTo>
                  <a:lnTo>
                    <a:pt x="1347" y="857"/>
                  </a:lnTo>
                  <a:lnTo>
                    <a:pt x="1352" y="810"/>
                  </a:lnTo>
                  <a:lnTo>
                    <a:pt x="1357" y="763"/>
                  </a:lnTo>
                  <a:lnTo>
                    <a:pt x="1363" y="716"/>
                  </a:lnTo>
                  <a:lnTo>
                    <a:pt x="1370" y="669"/>
                  </a:lnTo>
                  <a:lnTo>
                    <a:pt x="1370" y="669"/>
                  </a:lnTo>
                  <a:lnTo>
                    <a:pt x="1375" y="651"/>
                  </a:lnTo>
                  <a:lnTo>
                    <a:pt x="1380" y="630"/>
                  </a:lnTo>
                  <a:lnTo>
                    <a:pt x="1392" y="588"/>
                  </a:lnTo>
                  <a:lnTo>
                    <a:pt x="1404" y="545"/>
                  </a:lnTo>
                  <a:lnTo>
                    <a:pt x="1410" y="522"/>
                  </a:lnTo>
                  <a:lnTo>
                    <a:pt x="1414" y="500"/>
                  </a:lnTo>
                  <a:lnTo>
                    <a:pt x="1418" y="477"/>
                  </a:lnTo>
                  <a:lnTo>
                    <a:pt x="1419" y="456"/>
                  </a:lnTo>
                  <a:lnTo>
                    <a:pt x="1420" y="434"/>
                  </a:lnTo>
                  <a:lnTo>
                    <a:pt x="1419" y="412"/>
                  </a:lnTo>
                  <a:lnTo>
                    <a:pt x="1416" y="392"/>
                  </a:lnTo>
                  <a:lnTo>
                    <a:pt x="1412" y="382"/>
                  </a:lnTo>
                  <a:lnTo>
                    <a:pt x="1408" y="373"/>
                  </a:lnTo>
                  <a:lnTo>
                    <a:pt x="1405" y="363"/>
                  </a:lnTo>
                  <a:lnTo>
                    <a:pt x="1400" y="353"/>
                  </a:lnTo>
                  <a:lnTo>
                    <a:pt x="1394" y="345"/>
                  </a:lnTo>
                  <a:lnTo>
                    <a:pt x="1387" y="336"/>
                  </a:lnTo>
                  <a:lnTo>
                    <a:pt x="1387" y="336"/>
                  </a:lnTo>
                  <a:lnTo>
                    <a:pt x="1376" y="322"/>
                  </a:lnTo>
                  <a:lnTo>
                    <a:pt x="1364" y="310"/>
                  </a:lnTo>
                  <a:lnTo>
                    <a:pt x="1337" y="285"/>
                  </a:lnTo>
                  <a:lnTo>
                    <a:pt x="1310" y="262"/>
                  </a:lnTo>
                  <a:lnTo>
                    <a:pt x="1282" y="240"/>
                  </a:lnTo>
                  <a:lnTo>
                    <a:pt x="1252" y="220"/>
                  </a:lnTo>
                  <a:lnTo>
                    <a:pt x="1222" y="200"/>
                  </a:lnTo>
                  <a:lnTo>
                    <a:pt x="1160" y="164"/>
                  </a:lnTo>
                  <a:lnTo>
                    <a:pt x="1160" y="164"/>
                  </a:lnTo>
                  <a:close/>
                  <a:moveTo>
                    <a:pt x="291" y="317"/>
                  </a:moveTo>
                  <a:lnTo>
                    <a:pt x="291" y="317"/>
                  </a:lnTo>
                  <a:lnTo>
                    <a:pt x="290" y="317"/>
                  </a:lnTo>
                  <a:lnTo>
                    <a:pt x="288" y="318"/>
                  </a:lnTo>
                  <a:lnTo>
                    <a:pt x="282" y="322"/>
                  </a:lnTo>
                  <a:lnTo>
                    <a:pt x="268" y="338"/>
                  </a:lnTo>
                  <a:lnTo>
                    <a:pt x="254" y="356"/>
                  </a:lnTo>
                  <a:lnTo>
                    <a:pt x="244" y="365"/>
                  </a:lnTo>
                  <a:lnTo>
                    <a:pt x="244" y="365"/>
                  </a:lnTo>
                  <a:lnTo>
                    <a:pt x="254" y="351"/>
                  </a:lnTo>
                  <a:lnTo>
                    <a:pt x="265" y="338"/>
                  </a:lnTo>
                  <a:lnTo>
                    <a:pt x="265" y="338"/>
                  </a:lnTo>
                  <a:lnTo>
                    <a:pt x="279" y="318"/>
                  </a:lnTo>
                  <a:lnTo>
                    <a:pt x="285" y="309"/>
                  </a:lnTo>
                  <a:lnTo>
                    <a:pt x="288" y="303"/>
                  </a:lnTo>
                  <a:lnTo>
                    <a:pt x="289" y="298"/>
                  </a:lnTo>
                  <a:lnTo>
                    <a:pt x="289" y="298"/>
                  </a:lnTo>
                  <a:lnTo>
                    <a:pt x="291" y="317"/>
                  </a:lnTo>
                  <a:lnTo>
                    <a:pt x="291" y="317"/>
                  </a:lnTo>
                  <a:close/>
                  <a:moveTo>
                    <a:pt x="288" y="271"/>
                  </a:moveTo>
                  <a:lnTo>
                    <a:pt x="288" y="271"/>
                  </a:lnTo>
                  <a:lnTo>
                    <a:pt x="288" y="283"/>
                  </a:lnTo>
                  <a:lnTo>
                    <a:pt x="288" y="297"/>
                  </a:lnTo>
                  <a:lnTo>
                    <a:pt x="288" y="297"/>
                  </a:lnTo>
                  <a:lnTo>
                    <a:pt x="288" y="294"/>
                  </a:lnTo>
                  <a:lnTo>
                    <a:pt x="285" y="294"/>
                  </a:lnTo>
                  <a:lnTo>
                    <a:pt x="281" y="297"/>
                  </a:lnTo>
                  <a:lnTo>
                    <a:pt x="274" y="302"/>
                  </a:lnTo>
                  <a:lnTo>
                    <a:pt x="268" y="309"/>
                  </a:lnTo>
                  <a:lnTo>
                    <a:pt x="256" y="323"/>
                  </a:lnTo>
                  <a:lnTo>
                    <a:pt x="249" y="332"/>
                  </a:lnTo>
                  <a:lnTo>
                    <a:pt x="249" y="332"/>
                  </a:lnTo>
                  <a:lnTo>
                    <a:pt x="260" y="317"/>
                  </a:lnTo>
                  <a:lnTo>
                    <a:pt x="271" y="303"/>
                  </a:lnTo>
                  <a:lnTo>
                    <a:pt x="277" y="296"/>
                  </a:lnTo>
                  <a:lnTo>
                    <a:pt x="281" y="288"/>
                  </a:lnTo>
                  <a:lnTo>
                    <a:pt x="285" y="280"/>
                  </a:lnTo>
                  <a:lnTo>
                    <a:pt x="288" y="271"/>
                  </a:lnTo>
                  <a:lnTo>
                    <a:pt x="288" y="271"/>
                  </a:lnTo>
                  <a:close/>
                  <a:moveTo>
                    <a:pt x="240" y="299"/>
                  </a:moveTo>
                  <a:lnTo>
                    <a:pt x="240" y="299"/>
                  </a:lnTo>
                  <a:lnTo>
                    <a:pt x="242" y="299"/>
                  </a:lnTo>
                  <a:lnTo>
                    <a:pt x="244" y="297"/>
                  </a:lnTo>
                  <a:lnTo>
                    <a:pt x="248" y="293"/>
                  </a:lnTo>
                  <a:lnTo>
                    <a:pt x="255" y="283"/>
                  </a:lnTo>
                  <a:lnTo>
                    <a:pt x="255" y="283"/>
                  </a:lnTo>
                  <a:lnTo>
                    <a:pt x="235" y="317"/>
                  </a:lnTo>
                  <a:lnTo>
                    <a:pt x="235" y="317"/>
                  </a:lnTo>
                  <a:lnTo>
                    <a:pt x="236" y="308"/>
                  </a:lnTo>
                  <a:lnTo>
                    <a:pt x="240" y="299"/>
                  </a:lnTo>
                  <a:lnTo>
                    <a:pt x="240" y="299"/>
                  </a:lnTo>
                  <a:close/>
                  <a:moveTo>
                    <a:pt x="234" y="336"/>
                  </a:moveTo>
                  <a:lnTo>
                    <a:pt x="234" y="336"/>
                  </a:lnTo>
                  <a:lnTo>
                    <a:pt x="238" y="333"/>
                  </a:lnTo>
                  <a:lnTo>
                    <a:pt x="238" y="333"/>
                  </a:lnTo>
                  <a:lnTo>
                    <a:pt x="235" y="344"/>
                  </a:lnTo>
                  <a:lnTo>
                    <a:pt x="235" y="344"/>
                  </a:lnTo>
                  <a:lnTo>
                    <a:pt x="234" y="336"/>
                  </a:lnTo>
                  <a:lnTo>
                    <a:pt x="234" y="336"/>
                  </a:lnTo>
                  <a:close/>
                  <a:moveTo>
                    <a:pt x="236" y="351"/>
                  </a:moveTo>
                  <a:lnTo>
                    <a:pt x="236" y="351"/>
                  </a:lnTo>
                  <a:lnTo>
                    <a:pt x="237" y="352"/>
                  </a:lnTo>
                  <a:lnTo>
                    <a:pt x="240" y="352"/>
                  </a:lnTo>
                  <a:lnTo>
                    <a:pt x="243" y="351"/>
                  </a:lnTo>
                  <a:lnTo>
                    <a:pt x="243" y="351"/>
                  </a:lnTo>
                  <a:lnTo>
                    <a:pt x="237" y="361"/>
                  </a:lnTo>
                  <a:lnTo>
                    <a:pt x="237" y="361"/>
                  </a:lnTo>
                  <a:lnTo>
                    <a:pt x="236" y="351"/>
                  </a:lnTo>
                  <a:lnTo>
                    <a:pt x="236" y="351"/>
                  </a:lnTo>
                  <a:close/>
                  <a:moveTo>
                    <a:pt x="246" y="389"/>
                  </a:moveTo>
                  <a:lnTo>
                    <a:pt x="246" y="389"/>
                  </a:lnTo>
                  <a:lnTo>
                    <a:pt x="242" y="380"/>
                  </a:lnTo>
                  <a:lnTo>
                    <a:pt x="242" y="380"/>
                  </a:lnTo>
                  <a:lnTo>
                    <a:pt x="253" y="373"/>
                  </a:lnTo>
                  <a:lnTo>
                    <a:pt x="253" y="373"/>
                  </a:lnTo>
                  <a:lnTo>
                    <a:pt x="246" y="389"/>
                  </a:lnTo>
                  <a:lnTo>
                    <a:pt x="246" y="389"/>
                  </a:lnTo>
                  <a:close/>
                  <a:moveTo>
                    <a:pt x="254" y="414"/>
                  </a:moveTo>
                  <a:lnTo>
                    <a:pt x="254" y="414"/>
                  </a:lnTo>
                  <a:lnTo>
                    <a:pt x="253" y="411"/>
                  </a:lnTo>
                  <a:lnTo>
                    <a:pt x="253" y="411"/>
                  </a:lnTo>
                  <a:lnTo>
                    <a:pt x="255" y="410"/>
                  </a:lnTo>
                  <a:lnTo>
                    <a:pt x="255" y="410"/>
                  </a:lnTo>
                  <a:lnTo>
                    <a:pt x="254" y="414"/>
                  </a:lnTo>
                  <a:lnTo>
                    <a:pt x="254" y="414"/>
                  </a:lnTo>
                  <a:close/>
                  <a:moveTo>
                    <a:pt x="253" y="399"/>
                  </a:moveTo>
                  <a:lnTo>
                    <a:pt x="253" y="399"/>
                  </a:lnTo>
                  <a:lnTo>
                    <a:pt x="255" y="389"/>
                  </a:lnTo>
                  <a:lnTo>
                    <a:pt x="260" y="380"/>
                  </a:lnTo>
                  <a:lnTo>
                    <a:pt x="265" y="370"/>
                  </a:lnTo>
                  <a:lnTo>
                    <a:pt x="270" y="361"/>
                  </a:lnTo>
                  <a:lnTo>
                    <a:pt x="282" y="342"/>
                  </a:lnTo>
                  <a:lnTo>
                    <a:pt x="293" y="324"/>
                  </a:lnTo>
                  <a:lnTo>
                    <a:pt x="293" y="324"/>
                  </a:lnTo>
                  <a:lnTo>
                    <a:pt x="299" y="349"/>
                  </a:lnTo>
                  <a:lnTo>
                    <a:pt x="299" y="349"/>
                  </a:lnTo>
                  <a:lnTo>
                    <a:pt x="296" y="349"/>
                  </a:lnTo>
                  <a:lnTo>
                    <a:pt x="294" y="350"/>
                  </a:lnTo>
                  <a:lnTo>
                    <a:pt x="288" y="355"/>
                  </a:lnTo>
                  <a:lnTo>
                    <a:pt x="282" y="362"/>
                  </a:lnTo>
                  <a:lnTo>
                    <a:pt x="274" y="370"/>
                  </a:lnTo>
                  <a:lnTo>
                    <a:pt x="262" y="388"/>
                  </a:lnTo>
                  <a:lnTo>
                    <a:pt x="258" y="395"/>
                  </a:lnTo>
                  <a:lnTo>
                    <a:pt x="253" y="399"/>
                  </a:lnTo>
                  <a:lnTo>
                    <a:pt x="253" y="399"/>
                  </a:lnTo>
                  <a:close/>
                  <a:moveTo>
                    <a:pt x="301" y="357"/>
                  </a:moveTo>
                  <a:lnTo>
                    <a:pt x="301" y="357"/>
                  </a:lnTo>
                  <a:lnTo>
                    <a:pt x="307" y="374"/>
                  </a:lnTo>
                  <a:lnTo>
                    <a:pt x="307" y="374"/>
                  </a:lnTo>
                  <a:lnTo>
                    <a:pt x="301" y="376"/>
                  </a:lnTo>
                  <a:lnTo>
                    <a:pt x="295" y="381"/>
                  </a:lnTo>
                  <a:lnTo>
                    <a:pt x="290" y="387"/>
                  </a:lnTo>
                  <a:lnTo>
                    <a:pt x="284" y="394"/>
                  </a:lnTo>
                  <a:lnTo>
                    <a:pt x="272" y="408"/>
                  </a:lnTo>
                  <a:lnTo>
                    <a:pt x="267" y="415"/>
                  </a:lnTo>
                  <a:lnTo>
                    <a:pt x="262" y="418"/>
                  </a:lnTo>
                  <a:lnTo>
                    <a:pt x="262" y="418"/>
                  </a:lnTo>
                  <a:lnTo>
                    <a:pt x="266" y="409"/>
                  </a:lnTo>
                  <a:lnTo>
                    <a:pt x="271" y="398"/>
                  </a:lnTo>
                  <a:lnTo>
                    <a:pt x="278" y="388"/>
                  </a:lnTo>
                  <a:lnTo>
                    <a:pt x="287" y="379"/>
                  </a:lnTo>
                  <a:lnTo>
                    <a:pt x="287" y="379"/>
                  </a:lnTo>
                  <a:lnTo>
                    <a:pt x="295" y="368"/>
                  </a:lnTo>
                  <a:lnTo>
                    <a:pt x="301" y="357"/>
                  </a:lnTo>
                  <a:lnTo>
                    <a:pt x="301" y="357"/>
                  </a:lnTo>
                  <a:close/>
                  <a:moveTo>
                    <a:pt x="260" y="432"/>
                  </a:moveTo>
                  <a:lnTo>
                    <a:pt x="260" y="432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62" y="439"/>
                  </a:lnTo>
                  <a:lnTo>
                    <a:pt x="262" y="439"/>
                  </a:lnTo>
                  <a:lnTo>
                    <a:pt x="260" y="432"/>
                  </a:lnTo>
                  <a:lnTo>
                    <a:pt x="260" y="432"/>
                  </a:lnTo>
                  <a:close/>
                  <a:moveTo>
                    <a:pt x="265" y="446"/>
                  </a:moveTo>
                  <a:lnTo>
                    <a:pt x="265" y="446"/>
                  </a:lnTo>
                  <a:lnTo>
                    <a:pt x="271" y="445"/>
                  </a:lnTo>
                  <a:lnTo>
                    <a:pt x="277" y="441"/>
                  </a:lnTo>
                  <a:lnTo>
                    <a:pt x="277" y="441"/>
                  </a:lnTo>
                  <a:lnTo>
                    <a:pt x="268" y="456"/>
                  </a:lnTo>
                  <a:lnTo>
                    <a:pt x="268" y="456"/>
                  </a:lnTo>
                  <a:lnTo>
                    <a:pt x="265" y="446"/>
                  </a:lnTo>
                  <a:lnTo>
                    <a:pt x="265" y="446"/>
                  </a:lnTo>
                  <a:close/>
                  <a:moveTo>
                    <a:pt x="272" y="467"/>
                  </a:moveTo>
                  <a:lnTo>
                    <a:pt x="272" y="467"/>
                  </a:lnTo>
                  <a:lnTo>
                    <a:pt x="276" y="464"/>
                  </a:lnTo>
                  <a:lnTo>
                    <a:pt x="279" y="461"/>
                  </a:lnTo>
                  <a:lnTo>
                    <a:pt x="279" y="461"/>
                  </a:lnTo>
                  <a:lnTo>
                    <a:pt x="273" y="470"/>
                  </a:lnTo>
                  <a:lnTo>
                    <a:pt x="273" y="470"/>
                  </a:lnTo>
                  <a:lnTo>
                    <a:pt x="272" y="467"/>
                  </a:lnTo>
                  <a:lnTo>
                    <a:pt x="272" y="467"/>
                  </a:lnTo>
                  <a:close/>
                  <a:moveTo>
                    <a:pt x="279" y="485"/>
                  </a:moveTo>
                  <a:lnTo>
                    <a:pt x="279" y="485"/>
                  </a:lnTo>
                  <a:lnTo>
                    <a:pt x="278" y="483"/>
                  </a:lnTo>
                  <a:lnTo>
                    <a:pt x="278" y="483"/>
                  </a:lnTo>
                  <a:lnTo>
                    <a:pt x="279" y="482"/>
                  </a:lnTo>
                  <a:lnTo>
                    <a:pt x="279" y="482"/>
                  </a:lnTo>
                  <a:lnTo>
                    <a:pt x="279" y="485"/>
                  </a:lnTo>
                  <a:lnTo>
                    <a:pt x="279" y="485"/>
                  </a:lnTo>
                  <a:close/>
                  <a:moveTo>
                    <a:pt x="279" y="428"/>
                  </a:moveTo>
                  <a:lnTo>
                    <a:pt x="279" y="428"/>
                  </a:lnTo>
                  <a:lnTo>
                    <a:pt x="287" y="417"/>
                  </a:lnTo>
                  <a:lnTo>
                    <a:pt x="294" y="405"/>
                  </a:lnTo>
                  <a:lnTo>
                    <a:pt x="309" y="383"/>
                  </a:lnTo>
                  <a:lnTo>
                    <a:pt x="309" y="383"/>
                  </a:lnTo>
                  <a:lnTo>
                    <a:pt x="314" y="398"/>
                  </a:lnTo>
                  <a:lnTo>
                    <a:pt x="314" y="398"/>
                  </a:lnTo>
                  <a:lnTo>
                    <a:pt x="312" y="397"/>
                  </a:lnTo>
                  <a:lnTo>
                    <a:pt x="309" y="398"/>
                  </a:lnTo>
                  <a:lnTo>
                    <a:pt x="306" y="399"/>
                  </a:lnTo>
                  <a:lnTo>
                    <a:pt x="303" y="403"/>
                  </a:lnTo>
                  <a:lnTo>
                    <a:pt x="299" y="409"/>
                  </a:lnTo>
                  <a:lnTo>
                    <a:pt x="295" y="414"/>
                  </a:lnTo>
                  <a:lnTo>
                    <a:pt x="295" y="414"/>
                  </a:lnTo>
                  <a:lnTo>
                    <a:pt x="288" y="421"/>
                  </a:lnTo>
                  <a:lnTo>
                    <a:pt x="279" y="428"/>
                  </a:lnTo>
                  <a:lnTo>
                    <a:pt x="279" y="428"/>
                  </a:lnTo>
                  <a:close/>
                  <a:moveTo>
                    <a:pt x="308" y="455"/>
                  </a:moveTo>
                  <a:lnTo>
                    <a:pt x="308" y="455"/>
                  </a:lnTo>
                  <a:lnTo>
                    <a:pt x="319" y="444"/>
                  </a:lnTo>
                  <a:lnTo>
                    <a:pt x="330" y="436"/>
                  </a:lnTo>
                  <a:lnTo>
                    <a:pt x="330" y="436"/>
                  </a:lnTo>
                  <a:lnTo>
                    <a:pt x="333" y="444"/>
                  </a:lnTo>
                  <a:lnTo>
                    <a:pt x="333" y="444"/>
                  </a:lnTo>
                  <a:lnTo>
                    <a:pt x="331" y="444"/>
                  </a:lnTo>
                  <a:lnTo>
                    <a:pt x="329" y="444"/>
                  </a:lnTo>
                  <a:lnTo>
                    <a:pt x="323" y="447"/>
                  </a:lnTo>
                  <a:lnTo>
                    <a:pt x="318" y="452"/>
                  </a:lnTo>
                  <a:lnTo>
                    <a:pt x="312" y="458"/>
                  </a:lnTo>
                  <a:lnTo>
                    <a:pt x="302" y="471"/>
                  </a:lnTo>
                  <a:lnTo>
                    <a:pt x="296" y="481"/>
                  </a:lnTo>
                  <a:lnTo>
                    <a:pt x="296" y="481"/>
                  </a:lnTo>
                  <a:lnTo>
                    <a:pt x="295" y="480"/>
                  </a:lnTo>
                  <a:lnTo>
                    <a:pt x="291" y="479"/>
                  </a:lnTo>
                  <a:lnTo>
                    <a:pt x="291" y="479"/>
                  </a:lnTo>
                  <a:lnTo>
                    <a:pt x="297" y="468"/>
                  </a:lnTo>
                  <a:lnTo>
                    <a:pt x="297" y="468"/>
                  </a:lnTo>
                  <a:lnTo>
                    <a:pt x="301" y="467"/>
                  </a:lnTo>
                  <a:lnTo>
                    <a:pt x="307" y="463"/>
                  </a:lnTo>
                  <a:lnTo>
                    <a:pt x="308" y="462"/>
                  </a:lnTo>
                  <a:lnTo>
                    <a:pt x="309" y="459"/>
                  </a:lnTo>
                  <a:lnTo>
                    <a:pt x="311" y="457"/>
                  </a:lnTo>
                  <a:lnTo>
                    <a:pt x="308" y="455"/>
                  </a:lnTo>
                  <a:lnTo>
                    <a:pt x="308" y="455"/>
                  </a:lnTo>
                  <a:close/>
                  <a:moveTo>
                    <a:pt x="291" y="462"/>
                  </a:moveTo>
                  <a:lnTo>
                    <a:pt x="291" y="462"/>
                  </a:lnTo>
                  <a:lnTo>
                    <a:pt x="290" y="462"/>
                  </a:lnTo>
                  <a:lnTo>
                    <a:pt x="290" y="462"/>
                  </a:lnTo>
                  <a:lnTo>
                    <a:pt x="305" y="442"/>
                  </a:lnTo>
                  <a:lnTo>
                    <a:pt x="320" y="423"/>
                  </a:lnTo>
                  <a:lnTo>
                    <a:pt x="320" y="423"/>
                  </a:lnTo>
                  <a:lnTo>
                    <a:pt x="320" y="418"/>
                  </a:lnTo>
                  <a:lnTo>
                    <a:pt x="319" y="416"/>
                  </a:lnTo>
                  <a:lnTo>
                    <a:pt x="317" y="416"/>
                  </a:lnTo>
                  <a:lnTo>
                    <a:pt x="313" y="417"/>
                  </a:lnTo>
                  <a:lnTo>
                    <a:pt x="313" y="417"/>
                  </a:lnTo>
                  <a:lnTo>
                    <a:pt x="301" y="428"/>
                  </a:lnTo>
                  <a:lnTo>
                    <a:pt x="289" y="439"/>
                  </a:lnTo>
                  <a:lnTo>
                    <a:pt x="289" y="439"/>
                  </a:lnTo>
                  <a:lnTo>
                    <a:pt x="302" y="420"/>
                  </a:lnTo>
                  <a:lnTo>
                    <a:pt x="302" y="420"/>
                  </a:lnTo>
                  <a:lnTo>
                    <a:pt x="311" y="412"/>
                  </a:lnTo>
                  <a:lnTo>
                    <a:pt x="314" y="408"/>
                  </a:lnTo>
                  <a:lnTo>
                    <a:pt x="317" y="403"/>
                  </a:lnTo>
                  <a:lnTo>
                    <a:pt x="317" y="403"/>
                  </a:lnTo>
                  <a:lnTo>
                    <a:pt x="326" y="428"/>
                  </a:lnTo>
                  <a:lnTo>
                    <a:pt x="326" y="428"/>
                  </a:lnTo>
                  <a:lnTo>
                    <a:pt x="321" y="430"/>
                  </a:lnTo>
                  <a:lnTo>
                    <a:pt x="315" y="433"/>
                  </a:lnTo>
                  <a:lnTo>
                    <a:pt x="307" y="442"/>
                  </a:lnTo>
                  <a:lnTo>
                    <a:pt x="297" y="452"/>
                  </a:lnTo>
                  <a:lnTo>
                    <a:pt x="291" y="462"/>
                  </a:lnTo>
                  <a:lnTo>
                    <a:pt x="291" y="462"/>
                  </a:lnTo>
                  <a:close/>
                  <a:moveTo>
                    <a:pt x="285" y="501"/>
                  </a:moveTo>
                  <a:lnTo>
                    <a:pt x="285" y="501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8" y="492"/>
                  </a:lnTo>
                  <a:lnTo>
                    <a:pt x="293" y="489"/>
                  </a:lnTo>
                  <a:lnTo>
                    <a:pt x="293" y="489"/>
                  </a:lnTo>
                  <a:lnTo>
                    <a:pt x="285" y="501"/>
                  </a:lnTo>
                  <a:lnTo>
                    <a:pt x="285" y="501"/>
                  </a:lnTo>
                  <a:close/>
                  <a:moveTo>
                    <a:pt x="290" y="514"/>
                  </a:moveTo>
                  <a:lnTo>
                    <a:pt x="290" y="514"/>
                  </a:lnTo>
                  <a:lnTo>
                    <a:pt x="300" y="495"/>
                  </a:lnTo>
                  <a:lnTo>
                    <a:pt x="311" y="477"/>
                  </a:lnTo>
                  <a:lnTo>
                    <a:pt x="311" y="477"/>
                  </a:lnTo>
                  <a:lnTo>
                    <a:pt x="317" y="471"/>
                  </a:lnTo>
                  <a:lnTo>
                    <a:pt x="324" y="464"/>
                  </a:lnTo>
                  <a:lnTo>
                    <a:pt x="331" y="457"/>
                  </a:lnTo>
                  <a:lnTo>
                    <a:pt x="333" y="453"/>
                  </a:lnTo>
                  <a:lnTo>
                    <a:pt x="336" y="450"/>
                  </a:lnTo>
                  <a:lnTo>
                    <a:pt x="336" y="450"/>
                  </a:lnTo>
                  <a:lnTo>
                    <a:pt x="342" y="465"/>
                  </a:lnTo>
                  <a:lnTo>
                    <a:pt x="342" y="465"/>
                  </a:lnTo>
                  <a:lnTo>
                    <a:pt x="337" y="468"/>
                  </a:lnTo>
                  <a:lnTo>
                    <a:pt x="331" y="471"/>
                  </a:lnTo>
                  <a:lnTo>
                    <a:pt x="325" y="476"/>
                  </a:lnTo>
                  <a:lnTo>
                    <a:pt x="320" y="482"/>
                  </a:lnTo>
                  <a:lnTo>
                    <a:pt x="309" y="495"/>
                  </a:lnTo>
                  <a:lnTo>
                    <a:pt x="302" y="506"/>
                  </a:lnTo>
                  <a:lnTo>
                    <a:pt x="302" y="506"/>
                  </a:lnTo>
                  <a:lnTo>
                    <a:pt x="291" y="515"/>
                  </a:lnTo>
                  <a:lnTo>
                    <a:pt x="291" y="515"/>
                  </a:lnTo>
                  <a:lnTo>
                    <a:pt x="290" y="514"/>
                  </a:lnTo>
                  <a:lnTo>
                    <a:pt x="290" y="514"/>
                  </a:lnTo>
                  <a:close/>
                  <a:moveTo>
                    <a:pt x="366" y="520"/>
                  </a:moveTo>
                  <a:lnTo>
                    <a:pt x="366" y="520"/>
                  </a:lnTo>
                  <a:lnTo>
                    <a:pt x="365" y="520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2" y="528"/>
                  </a:lnTo>
                  <a:lnTo>
                    <a:pt x="344" y="535"/>
                  </a:lnTo>
                  <a:lnTo>
                    <a:pt x="332" y="551"/>
                  </a:lnTo>
                  <a:lnTo>
                    <a:pt x="324" y="560"/>
                  </a:lnTo>
                  <a:lnTo>
                    <a:pt x="324" y="560"/>
                  </a:lnTo>
                  <a:lnTo>
                    <a:pt x="331" y="546"/>
                  </a:lnTo>
                  <a:lnTo>
                    <a:pt x="341" y="533"/>
                  </a:lnTo>
                  <a:lnTo>
                    <a:pt x="352" y="521"/>
                  </a:lnTo>
                  <a:lnTo>
                    <a:pt x="361" y="509"/>
                  </a:lnTo>
                  <a:lnTo>
                    <a:pt x="361" y="509"/>
                  </a:lnTo>
                  <a:lnTo>
                    <a:pt x="372" y="530"/>
                  </a:lnTo>
                  <a:lnTo>
                    <a:pt x="372" y="530"/>
                  </a:lnTo>
                  <a:lnTo>
                    <a:pt x="355" y="550"/>
                  </a:lnTo>
                  <a:lnTo>
                    <a:pt x="346" y="558"/>
                  </a:lnTo>
                  <a:lnTo>
                    <a:pt x="336" y="567"/>
                  </a:lnTo>
                  <a:lnTo>
                    <a:pt x="336" y="567"/>
                  </a:lnTo>
                  <a:lnTo>
                    <a:pt x="343" y="554"/>
                  </a:lnTo>
                  <a:lnTo>
                    <a:pt x="343" y="554"/>
                  </a:lnTo>
                  <a:lnTo>
                    <a:pt x="349" y="548"/>
                  </a:lnTo>
                  <a:lnTo>
                    <a:pt x="359" y="538"/>
                  </a:lnTo>
                  <a:lnTo>
                    <a:pt x="362" y="533"/>
                  </a:lnTo>
                  <a:lnTo>
                    <a:pt x="366" y="527"/>
                  </a:lnTo>
                  <a:lnTo>
                    <a:pt x="367" y="523"/>
                  </a:lnTo>
                  <a:lnTo>
                    <a:pt x="367" y="521"/>
                  </a:lnTo>
                  <a:lnTo>
                    <a:pt x="366" y="520"/>
                  </a:lnTo>
                  <a:lnTo>
                    <a:pt x="366" y="520"/>
                  </a:lnTo>
                  <a:close/>
                  <a:moveTo>
                    <a:pt x="317" y="536"/>
                  </a:moveTo>
                  <a:lnTo>
                    <a:pt x="317" y="536"/>
                  </a:lnTo>
                  <a:lnTo>
                    <a:pt x="323" y="524"/>
                  </a:lnTo>
                  <a:lnTo>
                    <a:pt x="331" y="512"/>
                  </a:lnTo>
                  <a:lnTo>
                    <a:pt x="342" y="501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8" y="499"/>
                  </a:lnTo>
                  <a:lnTo>
                    <a:pt x="358" y="499"/>
                  </a:lnTo>
                  <a:lnTo>
                    <a:pt x="337" y="518"/>
                  </a:lnTo>
                  <a:lnTo>
                    <a:pt x="327" y="528"/>
                  </a:lnTo>
                  <a:lnTo>
                    <a:pt x="317" y="536"/>
                  </a:lnTo>
                  <a:lnTo>
                    <a:pt x="317" y="536"/>
                  </a:lnTo>
                  <a:close/>
                  <a:moveTo>
                    <a:pt x="305" y="522"/>
                  </a:moveTo>
                  <a:lnTo>
                    <a:pt x="305" y="522"/>
                  </a:lnTo>
                  <a:lnTo>
                    <a:pt x="309" y="512"/>
                  </a:lnTo>
                  <a:lnTo>
                    <a:pt x="309" y="512"/>
                  </a:lnTo>
                  <a:lnTo>
                    <a:pt x="319" y="504"/>
                  </a:lnTo>
                  <a:lnTo>
                    <a:pt x="329" y="494"/>
                  </a:lnTo>
                  <a:lnTo>
                    <a:pt x="346" y="474"/>
                  </a:lnTo>
                  <a:lnTo>
                    <a:pt x="346" y="474"/>
                  </a:lnTo>
                  <a:lnTo>
                    <a:pt x="349" y="482"/>
                  </a:lnTo>
                  <a:lnTo>
                    <a:pt x="349" y="482"/>
                  </a:lnTo>
                  <a:lnTo>
                    <a:pt x="344" y="483"/>
                  </a:lnTo>
                  <a:lnTo>
                    <a:pt x="338" y="487"/>
                  </a:lnTo>
                  <a:lnTo>
                    <a:pt x="326" y="499"/>
                  </a:lnTo>
                  <a:lnTo>
                    <a:pt x="314" y="514"/>
                  </a:lnTo>
                  <a:lnTo>
                    <a:pt x="305" y="522"/>
                  </a:lnTo>
                  <a:lnTo>
                    <a:pt x="305" y="522"/>
                  </a:lnTo>
                  <a:close/>
                  <a:moveTo>
                    <a:pt x="301" y="538"/>
                  </a:moveTo>
                  <a:lnTo>
                    <a:pt x="301" y="538"/>
                  </a:lnTo>
                  <a:lnTo>
                    <a:pt x="308" y="532"/>
                  </a:lnTo>
                  <a:lnTo>
                    <a:pt x="308" y="532"/>
                  </a:lnTo>
                  <a:lnTo>
                    <a:pt x="305" y="545"/>
                  </a:lnTo>
                  <a:lnTo>
                    <a:pt x="305" y="545"/>
                  </a:lnTo>
                  <a:lnTo>
                    <a:pt x="301" y="538"/>
                  </a:lnTo>
                  <a:lnTo>
                    <a:pt x="301" y="538"/>
                  </a:lnTo>
                  <a:close/>
                  <a:moveTo>
                    <a:pt x="319" y="577"/>
                  </a:moveTo>
                  <a:lnTo>
                    <a:pt x="319" y="577"/>
                  </a:lnTo>
                  <a:lnTo>
                    <a:pt x="319" y="577"/>
                  </a:lnTo>
                  <a:lnTo>
                    <a:pt x="319" y="577"/>
                  </a:lnTo>
                  <a:lnTo>
                    <a:pt x="320" y="576"/>
                  </a:lnTo>
                  <a:lnTo>
                    <a:pt x="320" y="576"/>
                  </a:lnTo>
                  <a:lnTo>
                    <a:pt x="319" y="577"/>
                  </a:lnTo>
                  <a:lnTo>
                    <a:pt x="319" y="577"/>
                  </a:lnTo>
                  <a:close/>
                  <a:moveTo>
                    <a:pt x="313" y="564"/>
                  </a:moveTo>
                  <a:lnTo>
                    <a:pt x="313" y="564"/>
                  </a:lnTo>
                  <a:lnTo>
                    <a:pt x="308" y="552"/>
                  </a:lnTo>
                  <a:lnTo>
                    <a:pt x="308" y="552"/>
                  </a:lnTo>
                  <a:lnTo>
                    <a:pt x="312" y="552"/>
                  </a:lnTo>
                  <a:lnTo>
                    <a:pt x="314" y="551"/>
                  </a:lnTo>
                  <a:lnTo>
                    <a:pt x="320" y="546"/>
                  </a:lnTo>
                  <a:lnTo>
                    <a:pt x="320" y="546"/>
                  </a:lnTo>
                  <a:lnTo>
                    <a:pt x="317" y="554"/>
                  </a:lnTo>
                  <a:lnTo>
                    <a:pt x="313" y="564"/>
                  </a:lnTo>
                  <a:lnTo>
                    <a:pt x="313" y="564"/>
                  </a:lnTo>
                  <a:close/>
                  <a:moveTo>
                    <a:pt x="323" y="587"/>
                  </a:moveTo>
                  <a:lnTo>
                    <a:pt x="323" y="587"/>
                  </a:lnTo>
                  <a:lnTo>
                    <a:pt x="324" y="587"/>
                  </a:lnTo>
                  <a:lnTo>
                    <a:pt x="324" y="587"/>
                  </a:lnTo>
                  <a:lnTo>
                    <a:pt x="332" y="581"/>
                  </a:lnTo>
                  <a:lnTo>
                    <a:pt x="332" y="581"/>
                  </a:lnTo>
                  <a:lnTo>
                    <a:pt x="329" y="589"/>
                  </a:lnTo>
                  <a:lnTo>
                    <a:pt x="326" y="598"/>
                  </a:lnTo>
                  <a:lnTo>
                    <a:pt x="326" y="598"/>
                  </a:lnTo>
                  <a:lnTo>
                    <a:pt x="323" y="587"/>
                  </a:lnTo>
                  <a:lnTo>
                    <a:pt x="323" y="587"/>
                  </a:lnTo>
                  <a:close/>
                  <a:moveTo>
                    <a:pt x="335" y="619"/>
                  </a:moveTo>
                  <a:lnTo>
                    <a:pt x="335" y="619"/>
                  </a:lnTo>
                  <a:lnTo>
                    <a:pt x="332" y="615"/>
                  </a:lnTo>
                  <a:lnTo>
                    <a:pt x="332" y="615"/>
                  </a:lnTo>
                  <a:lnTo>
                    <a:pt x="337" y="612"/>
                  </a:lnTo>
                  <a:lnTo>
                    <a:pt x="337" y="612"/>
                  </a:lnTo>
                  <a:lnTo>
                    <a:pt x="335" y="619"/>
                  </a:lnTo>
                  <a:lnTo>
                    <a:pt x="335" y="619"/>
                  </a:lnTo>
                  <a:close/>
                  <a:moveTo>
                    <a:pt x="342" y="639"/>
                  </a:moveTo>
                  <a:lnTo>
                    <a:pt x="342" y="639"/>
                  </a:lnTo>
                  <a:lnTo>
                    <a:pt x="341" y="636"/>
                  </a:lnTo>
                  <a:lnTo>
                    <a:pt x="341" y="636"/>
                  </a:lnTo>
                  <a:lnTo>
                    <a:pt x="344" y="635"/>
                  </a:lnTo>
                  <a:lnTo>
                    <a:pt x="344" y="635"/>
                  </a:lnTo>
                  <a:lnTo>
                    <a:pt x="342" y="639"/>
                  </a:lnTo>
                  <a:lnTo>
                    <a:pt x="342" y="639"/>
                  </a:lnTo>
                  <a:close/>
                  <a:moveTo>
                    <a:pt x="342" y="626"/>
                  </a:moveTo>
                  <a:lnTo>
                    <a:pt x="342" y="626"/>
                  </a:lnTo>
                  <a:lnTo>
                    <a:pt x="346" y="618"/>
                  </a:lnTo>
                  <a:lnTo>
                    <a:pt x="350" y="611"/>
                  </a:lnTo>
                  <a:lnTo>
                    <a:pt x="360" y="597"/>
                  </a:lnTo>
                  <a:lnTo>
                    <a:pt x="383" y="571"/>
                  </a:lnTo>
                  <a:lnTo>
                    <a:pt x="383" y="571"/>
                  </a:lnTo>
                  <a:lnTo>
                    <a:pt x="385" y="568"/>
                  </a:lnTo>
                  <a:lnTo>
                    <a:pt x="385" y="567"/>
                  </a:lnTo>
                  <a:lnTo>
                    <a:pt x="384" y="567"/>
                  </a:lnTo>
                  <a:lnTo>
                    <a:pt x="382" y="567"/>
                  </a:lnTo>
                  <a:lnTo>
                    <a:pt x="377" y="569"/>
                  </a:lnTo>
                  <a:lnTo>
                    <a:pt x="368" y="574"/>
                  </a:lnTo>
                  <a:lnTo>
                    <a:pt x="365" y="576"/>
                  </a:lnTo>
                  <a:lnTo>
                    <a:pt x="365" y="576"/>
                  </a:lnTo>
                  <a:lnTo>
                    <a:pt x="350" y="589"/>
                  </a:lnTo>
                  <a:lnTo>
                    <a:pt x="343" y="597"/>
                  </a:lnTo>
                  <a:lnTo>
                    <a:pt x="336" y="603"/>
                  </a:lnTo>
                  <a:lnTo>
                    <a:pt x="336" y="603"/>
                  </a:lnTo>
                  <a:lnTo>
                    <a:pt x="337" y="595"/>
                  </a:lnTo>
                  <a:lnTo>
                    <a:pt x="339" y="589"/>
                  </a:lnTo>
                  <a:lnTo>
                    <a:pt x="347" y="577"/>
                  </a:lnTo>
                  <a:lnTo>
                    <a:pt x="355" y="565"/>
                  </a:lnTo>
                  <a:lnTo>
                    <a:pt x="365" y="553"/>
                  </a:lnTo>
                  <a:lnTo>
                    <a:pt x="365" y="553"/>
                  </a:lnTo>
                  <a:lnTo>
                    <a:pt x="377" y="540"/>
                  </a:lnTo>
                  <a:lnTo>
                    <a:pt x="377" y="540"/>
                  </a:lnTo>
                  <a:lnTo>
                    <a:pt x="391" y="568"/>
                  </a:lnTo>
                  <a:lnTo>
                    <a:pt x="403" y="597"/>
                  </a:lnTo>
                  <a:lnTo>
                    <a:pt x="403" y="597"/>
                  </a:lnTo>
                  <a:lnTo>
                    <a:pt x="398" y="599"/>
                  </a:lnTo>
                  <a:lnTo>
                    <a:pt x="395" y="603"/>
                  </a:lnTo>
                  <a:lnTo>
                    <a:pt x="386" y="611"/>
                  </a:lnTo>
                  <a:lnTo>
                    <a:pt x="371" y="629"/>
                  </a:lnTo>
                  <a:lnTo>
                    <a:pt x="371" y="629"/>
                  </a:lnTo>
                  <a:lnTo>
                    <a:pt x="361" y="638"/>
                  </a:lnTo>
                  <a:lnTo>
                    <a:pt x="350" y="644"/>
                  </a:lnTo>
                  <a:lnTo>
                    <a:pt x="350" y="644"/>
                  </a:lnTo>
                  <a:lnTo>
                    <a:pt x="360" y="629"/>
                  </a:lnTo>
                  <a:lnTo>
                    <a:pt x="371" y="617"/>
                  </a:lnTo>
                  <a:lnTo>
                    <a:pt x="382" y="605"/>
                  </a:lnTo>
                  <a:lnTo>
                    <a:pt x="394" y="593"/>
                  </a:lnTo>
                  <a:lnTo>
                    <a:pt x="394" y="593"/>
                  </a:lnTo>
                  <a:lnTo>
                    <a:pt x="396" y="591"/>
                  </a:lnTo>
                  <a:lnTo>
                    <a:pt x="395" y="587"/>
                  </a:lnTo>
                  <a:lnTo>
                    <a:pt x="395" y="587"/>
                  </a:lnTo>
                  <a:lnTo>
                    <a:pt x="392" y="586"/>
                  </a:lnTo>
                  <a:lnTo>
                    <a:pt x="391" y="587"/>
                  </a:lnTo>
                  <a:lnTo>
                    <a:pt x="385" y="589"/>
                  </a:lnTo>
                  <a:lnTo>
                    <a:pt x="377" y="595"/>
                  </a:lnTo>
                  <a:lnTo>
                    <a:pt x="368" y="603"/>
                  </a:lnTo>
                  <a:lnTo>
                    <a:pt x="353" y="617"/>
                  </a:lnTo>
                  <a:lnTo>
                    <a:pt x="342" y="626"/>
                  </a:lnTo>
                  <a:lnTo>
                    <a:pt x="342" y="626"/>
                  </a:lnTo>
                  <a:close/>
                  <a:moveTo>
                    <a:pt x="392" y="703"/>
                  </a:moveTo>
                  <a:lnTo>
                    <a:pt x="392" y="703"/>
                  </a:lnTo>
                  <a:lnTo>
                    <a:pt x="394" y="700"/>
                  </a:lnTo>
                  <a:lnTo>
                    <a:pt x="394" y="698"/>
                  </a:lnTo>
                  <a:lnTo>
                    <a:pt x="394" y="698"/>
                  </a:lnTo>
                  <a:lnTo>
                    <a:pt x="396" y="698"/>
                  </a:lnTo>
                  <a:lnTo>
                    <a:pt x="400" y="697"/>
                  </a:lnTo>
                  <a:lnTo>
                    <a:pt x="403" y="694"/>
                  </a:lnTo>
                  <a:lnTo>
                    <a:pt x="403" y="693"/>
                  </a:lnTo>
                  <a:lnTo>
                    <a:pt x="403" y="691"/>
                  </a:lnTo>
                  <a:lnTo>
                    <a:pt x="403" y="691"/>
                  </a:lnTo>
                  <a:lnTo>
                    <a:pt x="411" y="691"/>
                  </a:lnTo>
                  <a:lnTo>
                    <a:pt x="411" y="691"/>
                  </a:lnTo>
                  <a:lnTo>
                    <a:pt x="404" y="701"/>
                  </a:lnTo>
                  <a:lnTo>
                    <a:pt x="397" y="710"/>
                  </a:lnTo>
                  <a:lnTo>
                    <a:pt x="389" y="717"/>
                  </a:lnTo>
                  <a:lnTo>
                    <a:pt x="379" y="723"/>
                  </a:lnTo>
                  <a:lnTo>
                    <a:pt x="379" y="723"/>
                  </a:lnTo>
                  <a:lnTo>
                    <a:pt x="378" y="722"/>
                  </a:lnTo>
                  <a:lnTo>
                    <a:pt x="378" y="722"/>
                  </a:lnTo>
                  <a:lnTo>
                    <a:pt x="383" y="710"/>
                  </a:lnTo>
                  <a:lnTo>
                    <a:pt x="383" y="710"/>
                  </a:lnTo>
                  <a:lnTo>
                    <a:pt x="392" y="703"/>
                  </a:lnTo>
                  <a:lnTo>
                    <a:pt x="392" y="703"/>
                  </a:lnTo>
                  <a:close/>
                  <a:moveTo>
                    <a:pt x="389" y="681"/>
                  </a:moveTo>
                  <a:lnTo>
                    <a:pt x="389" y="681"/>
                  </a:lnTo>
                  <a:lnTo>
                    <a:pt x="394" y="679"/>
                  </a:lnTo>
                  <a:lnTo>
                    <a:pt x="394" y="679"/>
                  </a:lnTo>
                  <a:lnTo>
                    <a:pt x="391" y="681"/>
                  </a:lnTo>
                  <a:lnTo>
                    <a:pt x="391" y="681"/>
                  </a:lnTo>
                  <a:lnTo>
                    <a:pt x="389" y="681"/>
                  </a:lnTo>
                  <a:lnTo>
                    <a:pt x="389" y="681"/>
                  </a:lnTo>
                  <a:close/>
                  <a:moveTo>
                    <a:pt x="403" y="681"/>
                  </a:moveTo>
                  <a:lnTo>
                    <a:pt x="403" y="681"/>
                  </a:lnTo>
                  <a:lnTo>
                    <a:pt x="418" y="665"/>
                  </a:lnTo>
                  <a:lnTo>
                    <a:pt x="418" y="665"/>
                  </a:lnTo>
                  <a:lnTo>
                    <a:pt x="417" y="674"/>
                  </a:lnTo>
                  <a:lnTo>
                    <a:pt x="414" y="681"/>
                  </a:lnTo>
                  <a:lnTo>
                    <a:pt x="414" y="681"/>
                  </a:lnTo>
                  <a:lnTo>
                    <a:pt x="403" y="681"/>
                  </a:lnTo>
                  <a:lnTo>
                    <a:pt x="403" y="681"/>
                  </a:lnTo>
                  <a:close/>
                  <a:moveTo>
                    <a:pt x="376" y="679"/>
                  </a:moveTo>
                  <a:lnTo>
                    <a:pt x="376" y="679"/>
                  </a:lnTo>
                  <a:lnTo>
                    <a:pt x="384" y="669"/>
                  </a:lnTo>
                  <a:lnTo>
                    <a:pt x="397" y="653"/>
                  </a:lnTo>
                  <a:lnTo>
                    <a:pt x="404" y="646"/>
                  </a:lnTo>
                  <a:lnTo>
                    <a:pt x="409" y="639"/>
                  </a:lnTo>
                  <a:lnTo>
                    <a:pt x="412" y="633"/>
                  </a:lnTo>
                  <a:lnTo>
                    <a:pt x="412" y="630"/>
                  </a:lnTo>
                  <a:lnTo>
                    <a:pt x="412" y="629"/>
                  </a:lnTo>
                  <a:lnTo>
                    <a:pt x="412" y="629"/>
                  </a:lnTo>
                  <a:lnTo>
                    <a:pt x="411" y="629"/>
                  </a:lnTo>
                  <a:lnTo>
                    <a:pt x="408" y="629"/>
                  </a:lnTo>
                  <a:lnTo>
                    <a:pt x="402" y="633"/>
                  </a:lnTo>
                  <a:lnTo>
                    <a:pt x="384" y="645"/>
                  </a:lnTo>
                  <a:lnTo>
                    <a:pt x="356" y="668"/>
                  </a:lnTo>
                  <a:lnTo>
                    <a:pt x="356" y="668"/>
                  </a:lnTo>
                  <a:lnTo>
                    <a:pt x="355" y="665"/>
                  </a:lnTo>
                  <a:lnTo>
                    <a:pt x="355" y="665"/>
                  </a:lnTo>
                  <a:lnTo>
                    <a:pt x="360" y="658"/>
                  </a:lnTo>
                  <a:lnTo>
                    <a:pt x="365" y="651"/>
                  </a:lnTo>
                  <a:lnTo>
                    <a:pt x="378" y="636"/>
                  </a:lnTo>
                  <a:lnTo>
                    <a:pt x="378" y="636"/>
                  </a:lnTo>
                  <a:lnTo>
                    <a:pt x="392" y="622"/>
                  </a:lnTo>
                  <a:lnTo>
                    <a:pt x="407" y="606"/>
                  </a:lnTo>
                  <a:lnTo>
                    <a:pt x="407" y="606"/>
                  </a:lnTo>
                  <a:lnTo>
                    <a:pt x="414" y="630"/>
                  </a:lnTo>
                  <a:lnTo>
                    <a:pt x="417" y="642"/>
                  </a:lnTo>
                  <a:lnTo>
                    <a:pt x="418" y="653"/>
                  </a:lnTo>
                  <a:lnTo>
                    <a:pt x="418" y="653"/>
                  </a:lnTo>
                  <a:lnTo>
                    <a:pt x="413" y="654"/>
                  </a:lnTo>
                  <a:lnTo>
                    <a:pt x="407" y="656"/>
                  </a:lnTo>
                  <a:lnTo>
                    <a:pt x="396" y="663"/>
                  </a:lnTo>
                  <a:lnTo>
                    <a:pt x="376" y="679"/>
                  </a:lnTo>
                  <a:lnTo>
                    <a:pt x="376" y="679"/>
                  </a:lnTo>
                  <a:close/>
                  <a:moveTo>
                    <a:pt x="377" y="689"/>
                  </a:move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close/>
                  <a:moveTo>
                    <a:pt x="371" y="670"/>
                  </a:moveTo>
                  <a:lnTo>
                    <a:pt x="371" y="670"/>
                  </a:lnTo>
                  <a:lnTo>
                    <a:pt x="365" y="679"/>
                  </a:lnTo>
                  <a:lnTo>
                    <a:pt x="365" y="679"/>
                  </a:lnTo>
                  <a:lnTo>
                    <a:pt x="364" y="679"/>
                  </a:lnTo>
                  <a:lnTo>
                    <a:pt x="364" y="679"/>
                  </a:lnTo>
                  <a:lnTo>
                    <a:pt x="361" y="676"/>
                  </a:lnTo>
                  <a:lnTo>
                    <a:pt x="361" y="676"/>
                  </a:lnTo>
                  <a:lnTo>
                    <a:pt x="371" y="670"/>
                  </a:lnTo>
                  <a:lnTo>
                    <a:pt x="371" y="670"/>
                  </a:lnTo>
                  <a:close/>
                  <a:moveTo>
                    <a:pt x="350" y="654"/>
                  </a:moveTo>
                  <a:lnTo>
                    <a:pt x="350" y="654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50" y="654"/>
                  </a:lnTo>
                  <a:lnTo>
                    <a:pt x="350" y="654"/>
                  </a:lnTo>
                  <a:close/>
                  <a:moveTo>
                    <a:pt x="346" y="686"/>
                  </a:moveTo>
                  <a:lnTo>
                    <a:pt x="346" y="686"/>
                  </a:lnTo>
                  <a:lnTo>
                    <a:pt x="349" y="685"/>
                  </a:lnTo>
                  <a:lnTo>
                    <a:pt x="354" y="681"/>
                  </a:lnTo>
                  <a:lnTo>
                    <a:pt x="354" y="681"/>
                  </a:lnTo>
                  <a:lnTo>
                    <a:pt x="360" y="689"/>
                  </a:lnTo>
                  <a:lnTo>
                    <a:pt x="360" y="689"/>
                  </a:lnTo>
                  <a:lnTo>
                    <a:pt x="359" y="689"/>
                  </a:lnTo>
                  <a:lnTo>
                    <a:pt x="359" y="689"/>
                  </a:lnTo>
                  <a:lnTo>
                    <a:pt x="341" y="691"/>
                  </a:lnTo>
                  <a:lnTo>
                    <a:pt x="341" y="691"/>
                  </a:lnTo>
                  <a:lnTo>
                    <a:pt x="346" y="686"/>
                  </a:lnTo>
                  <a:lnTo>
                    <a:pt x="346" y="686"/>
                  </a:lnTo>
                  <a:close/>
                  <a:moveTo>
                    <a:pt x="331" y="700"/>
                  </a:moveTo>
                  <a:lnTo>
                    <a:pt x="331" y="700"/>
                  </a:lnTo>
                  <a:lnTo>
                    <a:pt x="341" y="701"/>
                  </a:lnTo>
                  <a:lnTo>
                    <a:pt x="352" y="701"/>
                  </a:lnTo>
                  <a:lnTo>
                    <a:pt x="373" y="700"/>
                  </a:lnTo>
                  <a:lnTo>
                    <a:pt x="373" y="700"/>
                  </a:lnTo>
                  <a:lnTo>
                    <a:pt x="377" y="700"/>
                  </a:lnTo>
                  <a:lnTo>
                    <a:pt x="377" y="700"/>
                  </a:lnTo>
                  <a:lnTo>
                    <a:pt x="376" y="704"/>
                  </a:lnTo>
                  <a:lnTo>
                    <a:pt x="376" y="704"/>
                  </a:lnTo>
                  <a:lnTo>
                    <a:pt x="367" y="707"/>
                  </a:lnTo>
                  <a:lnTo>
                    <a:pt x="359" y="712"/>
                  </a:lnTo>
                  <a:lnTo>
                    <a:pt x="339" y="718"/>
                  </a:lnTo>
                  <a:lnTo>
                    <a:pt x="339" y="718"/>
                  </a:lnTo>
                  <a:lnTo>
                    <a:pt x="330" y="719"/>
                  </a:lnTo>
                  <a:lnTo>
                    <a:pt x="314" y="723"/>
                  </a:lnTo>
                  <a:lnTo>
                    <a:pt x="306" y="724"/>
                  </a:lnTo>
                  <a:lnTo>
                    <a:pt x="301" y="728"/>
                  </a:lnTo>
                  <a:lnTo>
                    <a:pt x="299" y="729"/>
                  </a:lnTo>
                  <a:lnTo>
                    <a:pt x="299" y="730"/>
                  </a:lnTo>
                  <a:lnTo>
                    <a:pt x="299" y="732"/>
                  </a:lnTo>
                  <a:lnTo>
                    <a:pt x="300" y="734"/>
                  </a:lnTo>
                  <a:lnTo>
                    <a:pt x="300" y="734"/>
                  </a:lnTo>
                  <a:lnTo>
                    <a:pt x="278" y="733"/>
                  </a:lnTo>
                  <a:lnTo>
                    <a:pt x="278" y="733"/>
                  </a:lnTo>
                  <a:lnTo>
                    <a:pt x="293" y="725"/>
                  </a:lnTo>
                  <a:lnTo>
                    <a:pt x="306" y="718"/>
                  </a:lnTo>
                  <a:lnTo>
                    <a:pt x="319" y="710"/>
                  </a:lnTo>
                  <a:lnTo>
                    <a:pt x="331" y="700"/>
                  </a:lnTo>
                  <a:lnTo>
                    <a:pt x="331" y="700"/>
                  </a:lnTo>
                  <a:close/>
                  <a:moveTo>
                    <a:pt x="368" y="718"/>
                  </a:moveTo>
                  <a:lnTo>
                    <a:pt x="368" y="718"/>
                  </a:lnTo>
                  <a:lnTo>
                    <a:pt x="368" y="719"/>
                  </a:lnTo>
                  <a:lnTo>
                    <a:pt x="368" y="719"/>
                  </a:lnTo>
                  <a:lnTo>
                    <a:pt x="368" y="721"/>
                  </a:lnTo>
                  <a:lnTo>
                    <a:pt x="368" y="721"/>
                  </a:lnTo>
                  <a:lnTo>
                    <a:pt x="365" y="719"/>
                  </a:lnTo>
                  <a:lnTo>
                    <a:pt x="365" y="719"/>
                  </a:lnTo>
                  <a:lnTo>
                    <a:pt x="368" y="718"/>
                  </a:lnTo>
                  <a:lnTo>
                    <a:pt x="368" y="718"/>
                  </a:lnTo>
                  <a:close/>
                  <a:moveTo>
                    <a:pt x="320" y="733"/>
                  </a:moveTo>
                  <a:lnTo>
                    <a:pt x="320" y="733"/>
                  </a:lnTo>
                  <a:lnTo>
                    <a:pt x="341" y="728"/>
                  </a:lnTo>
                  <a:lnTo>
                    <a:pt x="341" y="728"/>
                  </a:lnTo>
                  <a:lnTo>
                    <a:pt x="358" y="728"/>
                  </a:lnTo>
                  <a:lnTo>
                    <a:pt x="358" y="728"/>
                  </a:lnTo>
                  <a:lnTo>
                    <a:pt x="339" y="732"/>
                  </a:lnTo>
                  <a:lnTo>
                    <a:pt x="320" y="733"/>
                  </a:lnTo>
                  <a:lnTo>
                    <a:pt x="320" y="733"/>
                  </a:lnTo>
                  <a:close/>
                  <a:moveTo>
                    <a:pt x="338" y="741"/>
                  </a:moveTo>
                  <a:lnTo>
                    <a:pt x="338" y="741"/>
                  </a:lnTo>
                  <a:lnTo>
                    <a:pt x="335" y="742"/>
                  </a:lnTo>
                  <a:lnTo>
                    <a:pt x="335" y="742"/>
                  </a:lnTo>
                  <a:lnTo>
                    <a:pt x="335" y="741"/>
                  </a:lnTo>
                  <a:lnTo>
                    <a:pt x="335" y="741"/>
                  </a:lnTo>
                  <a:lnTo>
                    <a:pt x="338" y="741"/>
                  </a:lnTo>
                  <a:lnTo>
                    <a:pt x="338" y="741"/>
                  </a:lnTo>
                  <a:close/>
                  <a:moveTo>
                    <a:pt x="214" y="794"/>
                  </a:moveTo>
                  <a:lnTo>
                    <a:pt x="214" y="794"/>
                  </a:lnTo>
                  <a:lnTo>
                    <a:pt x="234" y="791"/>
                  </a:lnTo>
                  <a:lnTo>
                    <a:pt x="234" y="791"/>
                  </a:lnTo>
                  <a:lnTo>
                    <a:pt x="213" y="804"/>
                  </a:lnTo>
                  <a:lnTo>
                    <a:pt x="193" y="818"/>
                  </a:lnTo>
                  <a:lnTo>
                    <a:pt x="193" y="818"/>
                  </a:lnTo>
                  <a:lnTo>
                    <a:pt x="190" y="817"/>
                  </a:lnTo>
                  <a:lnTo>
                    <a:pt x="188" y="817"/>
                  </a:lnTo>
                  <a:lnTo>
                    <a:pt x="182" y="817"/>
                  </a:lnTo>
                  <a:lnTo>
                    <a:pt x="163" y="823"/>
                  </a:lnTo>
                  <a:lnTo>
                    <a:pt x="131" y="834"/>
                  </a:lnTo>
                  <a:lnTo>
                    <a:pt x="131" y="834"/>
                  </a:lnTo>
                  <a:lnTo>
                    <a:pt x="146" y="827"/>
                  </a:lnTo>
                  <a:lnTo>
                    <a:pt x="161" y="819"/>
                  </a:lnTo>
                  <a:lnTo>
                    <a:pt x="193" y="809"/>
                  </a:lnTo>
                  <a:lnTo>
                    <a:pt x="193" y="809"/>
                  </a:lnTo>
                  <a:lnTo>
                    <a:pt x="199" y="807"/>
                  </a:lnTo>
                  <a:lnTo>
                    <a:pt x="208" y="805"/>
                  </a:lnTo>
                  <a:lnTo>
                    <a:pt x="213" y="803"/>
                  </a:lnTo>
                  <a:lnTo>
                    <a:pt x="216" y="800"/>
                  </a:lnTo>
                  <a:lnTo>
                    <a:pt x="217" y="798"/>
                  </a:lnTo>
                  <a:lnTo>
                    <a:pt x="214" y="794"/>
                  </a:lnTo>
                  <a:lnTo>
                    <a:pt x="214" y="794"/>
                  </a:lnTo>
                  <a:close/>
                  <a:moveTo>
                    <a:pt x="189" y="787"/>
                  </a:moveTo>
                  <a:lnTo>
                    <a:pt x="189" y="787"/>
                  </a:lnTo>
                  <a:lnTo>
                    <a:pt x="206" y="782"/>
                  </a:lnTo>
                  <a:lnTo>
                    <a:pt x="234" y="776"/>
                  </a:lnTo>
                  <a:lnTo>
                    <a:pt x="247" y="772"/>
                  </a:lnTo>
                  <a:lnTo>
                    <a:pt x="259" y="769"/>
                  </a:lnTo>
                  <a:lnTo>
                    <a:pt x="267" y="765"/>
                  </a:lnTo>
                  <a:lnTo>
                    <a:pt x="270" y="763"/>
                  </a:lnTo>
                  <a:lnTo>
                    <a:pt x="271" y="760"/>
                  </a:lnTo>
                  <a:lnTo>
                    <a:pt x="271" y="760"/>
                  </a:lnTo>
                  <a:lnTo>
                    <a:pt x="287" y="758"/>
                  </a:lnTo>
                  <a:lnTo>
                    <a:pt x="302" y="754"/>
                  </a:lnTo>
                  <a:lnTo>
                    <a:pt x="302" y="754"/>
                  </a:lnTo>
                  <a:lnTo>
                    <a:pt x="305" y="754"/>
                  </a:lnTo>
                  <a:lnTo>
                    <a:pt x="306" y="752"/>
                  </a:lnTo>
                  <a:lnTo>
                    <a:pt x="306" y="750"/>
                  </a:lnTo>
                  <a:lnTo>
                    <a:pt x="305" y="747"/>
                  </a:lnTo>
                  <a:lnTo>
                    <a:pt x="305" y="747"/>
                  </a:lnTo>
                  <a:lnTo>
                    <a:pt x="311" y="746"/>
                  </a:lnTo>
                  <a:lnTo>
                    <a:pt x="311" y="746"/>
                  </a:lnTo>
                  <a:lnTo>
                    <a:pt x="324" y="746"/>
                  </a:lnTo>
                  <a:lnTo>
                    <a:pt x="324" y="746"/>
                  </a:lnTo>
                  <a:lnTo>
                    <a:pt x="306" y="753"/>
                  </a:lnTo>
                  <a:lnTo>
                    <a:pt x="288" y="762"/>
                  </a:lnTo>
                  <a:lnTo>
                    <a:pt x="254" y="780"/>
                  </a:lnTo>
                  <a:lnTo>
                    <a:pt x="254" y="780"/>
                  </a:lnTo>
                  <a:lnTo>
                    <a:pt x="252" y="778"/>
                  </a:lnTo>
                  <a:lnTo>
                    <a:pt x="249" y="777"/>
                  </a:lnTo>
                  <a:lnTo>
                    <a:pt x="242" y="776"/>
                  </a:lnTo>
                  <a:lnTo>
                    <a:pt x="232" y="776"/>
                  </a:lnTo>
                  <a:lnTo>
                    <a:pt x="223" y="778"/>
                  </a:lnTo>
                  <a:lnTo>
                    <a:pt x="202" y="783"/>
                  </a:lnTo>
                  <a:lnTo>
                    <a:pt x="189" y="787"/>
                  </a:lnTo>
                  <a:lnTo>
                    <a:pt x="189" y="787"/>
                  </a:lnTo>
                  <a:close/>
                  <a:moveTo>
                    <a:pt x="248" y="747"/>
                  </a:moveTo>
                  <a:lnTo>
                    <a:pt x="248" y="747"/>
                  </a:lnTo>
                  <a:lnTo>
                    <a:pt x="264" y="740"/>
                  </a:lnTo>
                  <a:lnTo>
                    <a:pt x="264" y="740"/>
                  </a:lnTo>
                  <a:lnTo>
                    <a:pt x="268" y="742"/>
                  </a:lnTo>
                  <a:lnTo>
                    <a:pt x="276" y="744"/>
                  </a:lnTo>
                  <a:lnTo>
                    <a:pt x="276" y="744"/>
                  </a:lnTo>
                  <a:lnTo>
                    <a:pt x="259" y="747"/>
                  </a:lnTo>
                  <a:lnTo>
                    <a:pt x="243" y="748"/>
                  </a:lnTo>
                  <a:lnTo>
                    <a:pt x="243" y="748"/>
                  </a:lnTo>
                  <a:lnTo>
                    <a:pt x="248" y="747"/>
                  </a:lnTo>
                  <a:lnTo>
                    <a:pt x="248" y="747"/>
                  </a:lnTo>
                  <a:close/>
                  <a:moveTo>
                    <a:pt x="231" y="754"/>
                  </a:moveTo>
                  <a:lnTo>
                    <a:pt x="231" y="754"/>
                  </a:lnTo>
                  <a:lnTo>
                    <a:pt x="231" y="756"/>
                  </a:lnTo>
                  <a:lnTo>
                    <a:pt x="231" y="756"/>
                  </a:lnTo>
                  <a:lnTo>
                    <a:pt x="225" y="757"/>
                  </a:lnTo>
                  <a:lnTo>
                    <a:pt x="225" y="757"/>
                  </a:lnTo>
                  <a:lnTo>
                    <a:pt x="231" y="754"/>
                  </a:lnTo>
                  <a:lnTo>
                    <a:pt x="231" y="754"/>
                  </a:lnTo>
                  <a:close/>
                  <a:moveTo>
                    <a:pt x="193" y="774"/>
                  </a:moveTo>
                  <a:lnTo>
                    <a:pt x="193" y="774"/>
                  </a:lnTo>
                  <a:lnTo>
                    <a:pt x="193" y="775"/>
                  </a:lnTo>
                  <a:lnTo>
                    <a:pt x="193" y="775"/>
                  </a:lnTo>
                  <a:lnTo>
                    <a:pt x="187" y="777"/>
                  </a:lnTo>
                  <a:lnTo>
                    <a:pt x="187" y="777"/>
                  </a:lnTo>
                  <a:lnTo>
                    <a:pt x="193" y="774"/>
                  </a:lnTo>
                  <a:lnTo>
                    <a:pt x="193" y="774"/>
                  </a:lnTo>
                  <a:close/>
                  <a:moveTo>
                    <a:pt x="160" y="795"/>
                  </a:moveTo>
                  <a:lnTo>
                    <a:pt x="160" y="795"/>
                  </a:lnTo>
                  <a:lnTo>
                    <a:pt x="161" y="798"/>
                  </a:lnTo>
                  <a:lnTo>
                    <a:pt x="161" y="798"/>
                  </a:lnTo>
                  <a:lnTo>
                    <a:pt x="155" y="800"/>
                  </a:lnTo>
                  <a:lnTo>
                    <a:pt x="147" y="805"/>
                  </a:lnTo>
                  <a:lnTo>
                    <a:pt x="147" y="805"/>
                  </a:lnTo>
                  <a:lnTo>
                    <a:pt x="160" y="795"/>
                  </a:lnTo>
                  <a:lnTo>
                    <a:pt x="160" y="795"/>
                  </a:lnTo>
                  <a:close/>
                  <a:moveTo>
                    <a:pt x="101" y="845"/>
                  </a:moveTo>
                  <a:lnTo>
                    <a:pt x="101" y="845"/>
                  </a:lnTo>
                  <a:lnTo>
                    <a:pt x="120" y="828"/>
                  </a:lnTo>
                  <a:lnTo>
                    <a:pt x="141" y="810"/>
                  </a:lnTo>
                  <a:lnTo>
                    <a:pt x="141" y="810"/>
                  </a:lnTo>
                  <a:lnTo>
                    <a:pt x="137" y="815"/>
                  </a:lnTo>
                  <a:lnTo>
                    <a:pt x="137" y="817"/>
                  </a:lnTo>
                  <a:lnTo>
                    <a:pt x="137" y="819"/>
                  </a:lnTo>
                  <a:lnTo>
                    <a:pt x="137" y="819"/>
                  </a:lnTo>
                  <a:lnTo>
                    <a:pt x="130" y="824"/>
                  </a:lnTo>
                  <a:lnTo>
                    <a:pt x="118" y="833"/>
                  </a:lnTo>
                  <a:lnTo>
                    <a:pt x="112" y="837"/>
                  </a:lnTo>
                  <a:lnTo>
                    <a:pt x="108" y="841"/>
                  </a:lnTo>
                  <a:lnTo>
                    <a:pt x="108" y="844"/>
                  </a:lnTo>
                  <a:lnTo>
                    <a:pt x="108" y="845"/>
                  </a:lnTo>
                  <a:lnTo>
                    <a:pt x="110" y="847"/>
                  </a:lnTo>
                  <a:lnTo>
                    <a:pt x="112" y="847"/>
                  </a:lnTo>
                  <a:lnTo>
                    <a:pt x="112" y="847"/>
                  </a:lnTo>
                  <a:lnTo>
                    <a:pt x="87" y="858"/>
                  </a:lnTo>
                  <a:lnTo>
                    <a:pt x="87" y="858"/>
                  </a:lnTo>
                  <a:lnTo>
                    <a:pt x="101" y="845"/>
                  </a:lnTo>
                  <a:lnTo>
                    <a:pt x="101" y="845"/>
                  </a:lnTo>
                  <a:close/>
                  <a:moveTo>
                    <a:pt x="71" y="874"/>
                  </a:moveTo>
                  <a:lnTo>
                    <a:pt x="71" y="874"/>
                  </a:lnTo>
                  <a:lnTo>
                    <a:pt x="76" y="875"/>
                  </a:lnTo>
                  <a:lnTo>
                    <a:pt x="83" y="874"/>
                  </a:lnTo>
                  <a:lnTo>
                    <a:pt x="95" y="870"/>
                  </a:lnTo>
                  <a:lnTo>
                    <a:pt x="95" y="870"/>
                  </a:lnTo>
                  <a:lnTo>
                    <a:pt x="81" y="880"/>
                  </a:lnTo>
                  <a:lnTo>
                    <a:pt x="67" y="888"/>
                  </a:lnTo>
                  <a:lnTo>
                    <a:pt x="41" y="909"/>
                  </a:lnTo>
                  <a:lnTo>
                    <a:pt x="41" y="909"/>
                  </a:lnTo>
                  <a:lnTo>
                    <a:pt x="55" y="890"/>
                  </a:lnTo>
                  <a:lnTo>
                    <a:pt x="71" y="874"/>
                  </a:lnTo>
                  <a:lnTo>
                    <a:pt x="71" y="874"/>
                  </a:lnTo>
                  <a:close/>
                  <a:moveTo>
                    <a:pt x="28" y="931"/>
                  </a:moveTo>
                  <a:lnTo>
                    <a:pt x="28" y="931"/>
                  </a:lnTo>
                  <a:lnTo>
                    <a:pt x="35" y="930"/>
                  </a:lnTo>
                  <a:lnTo>
                    <a:pt x="41" y="928"/>
                  </a:lnTo>
                  <a:lnTo>
                    <a:pt x="41" y="928"/>
                  </a:lnTo>
                  <a:lnTo>
                    <a:pt x="25" y="939"/>
                  </a:lnTo>
                  <a:lnTo>
                    <a:pt x="25" y="939"/>
                  </a:lnTo>
                  <a:lnTo>
                    <a:pt x="28" y="931"/>
                  </a:lnTo>
                  <a:lnTo>
                    <a:pt x="28" y="931"/>
                  </a:lnTo>
                  <a:close/>
                  <a:moveTo>
                    <a:pt x="18" y="960"/>
                  </a:moveTo>
                  <a:lnTo>
                    <a:pt x="18" y="960"/>
                  </a:lnTo>
                  <a:lnTo>
                    <a:pt x="18" y="958"/>
                  </a:lnTo>
                  <a:lnTo>
                    <a:pt x="18" y="958"/>
                  </a:lnTo>
                  <a:lnTo>
                    <a:pt x="29" y="953"/>
                  </a:lnTo>
                  <a:lnTo>
                    <a:pt x="40" y="948"/>
                  </a:lnTo>
                  <a:lnTo>
                    <a:pt x="40" y="948"/>
                  </a:lnTo>
                  <a:lnTo>
                    <a:pt x="28" y="959"/>
                  </a:lnTo>
                  <a:lnTo>
                    <a:pt x="16" y="971"/>
                  </a:lnTo>
                  <a:lnTo>
                    <a:pt x="16" y="971"/>
                  </a:lnTo>
                  <a:lnTo>
                    <a:pt x="18" y="960"/>
                  </a:lnTo>
                  <a:lnTo>
                    <a:pt x="18" y="960"/>
                  </a:lnTo>
                  <a:close/>
                  <a:moveTo>
                    <a:pt x="13" y="1006"/>
                  </a:moveTo>
                  <a:lnTo>
                    <a:pt x="13" y="1006"/>
                  </a:lnTo>
                  <a:lnTo>
                    <a:pt x="17" y="1004"/>
                  </a:lnTo>
                  <a:lnTo>
                    <a:pt x="17" y="1004"/>
                  </a:lnTo>
                  <a:lnTo>
                    <a:pt x="13" y="1011"/>
                  </a:lnTo>
                  <a:lnTo>
                    <a:pt x="13" y="1011"/>
                  </a:lnTo>
                  <a:lnTo>
                    <a:pt x="13" y="1006"/>
                  </a:lnTo>
                  <a:lnTo>
                    <a:pt x="13" y="1006"/>
                  </a:lnTo>
                  <a:close/>
                  <a:moveTo>
                    <a:pt x="28" y="1057"/>
                  </a:moveTo>
                  <a:lnTo>
                    <a:pt x="28" y="1057"/>
                  </a:lnTo>
                  <a:lnTo>
                    <a:pt x="19" y="1057"/>
                  </a:lnTo>
                  <a:lnTo>
                    <a:pt x="19" y="1057"/>
                  </a:lnTo>
                  <a:lnTo>
                    <a:pt x="17" y="1049"/>
                  </a:lnTo>
                  <a:lnTo>
                    <a:pt x="16" y="1040"/>
                  </a:lnTo>
                  <a:lnTo>
                    <a:pt x="16" y="1040"/>
                  </a:lnTo>
                  <a:lnTo>
                    <a:pt x="25" y="1030"/>
                  </a:lnTo>
                  <a:lnTo>
                    <a:pt x="25" y="1030"/>
                  </a:lnTo>
                  <a:lnTo>
                    <a:pt x="23" y="1036"/>
                  </a:lnTo>
                  <a:lnTo>
                    <a:pt x="23" y="1042"/>
                  </a:lnTo>
                  <a:lnTo>
                    <a:pt x="23" y="1045"/>
                  </a:lnTo>
                  <a:lnTo>
                    <a:pt x="24" y="1046"/>
                  </a:lnTo>
                  <a:lnTo>
                    <a:pt x="27" y="1046"/>
                  </a:lnTo>
                  <a:lnTo>
                    <a:pt x="31" y="1046"/>
                  </a:lnTo>
                  <a:lnTo>
                    <a:pt x="31" y="1046"/>
                  </a:lnTo>
                  <a:lnTo>
                    <a:pt x="28" y="1057"/>
                  </a:lnTo>
                  <a:lnTo>
                    <a:pt x="28" y="1057"/>
                  </a:lnTo>
                  <a:close/>
                  <a:moveTo>
                    <a:pt x="19" y="1022"/>
                  </a:moveTo>
                  <a:lnTo>
                    <a:pt x="19" y="1022"/>
                  </a:lnTo>
                  <a:lnTo>
                    <a:pt x="27" y="1007"/>
                  </a:lnTo>
                  <a:lnTo>
                    <a:pt x="27" y="1007"/>
                  </a:lnTo>
                  <a:lnTo>
                    <a:pt x="29" y="1001"/>
                  </a:lnTo>
                  <a:lnTo>
                    <a:pt x="31" y="993"/>
                  </a:lnTo>
                  <a:lnTo>
                    <a:pt x="33" y="989"/>
                  </a:lnTo>
                  <a:lnTo>
                    <a:pt x="33" y="986"/>
                  </a:lnTo>
                  <a:lnTo>
                    <a:pt x="31" y="983"/>
                  </a:lnTo>
                  <a:lnTo>
                    <a:pt x="28" y="983"/>
                  </a:lnTo>
                  <a:lnTo>
                    <a:pt x="28" y="983"/>
                  </a:lnTo>
                  <a:lnTo>
                    <a:pt x="45" y="964"/>
                  </a:lnTo>
                  <a:lnTo>
                    <a:pt x="54" y="953"/>
                  </a:lnTo>
                  <a:lnTo>
                    <a:pt x="57" y="948"/>
                  </a:lnTo>
                  <a:lnTo>
                    <a:pt x="57" y="946"/>
                  </a:lnTo>
                  <a:lnTo>
                    <a:pt x="57" y="945"/>
                  </a:lnTo>
                  <a:lnTo>
                    <a:pt x="57" y="945"/>
                  </a:lnTo>
                  <a:lnTo>
                    <a:pt x="60" y="940"/>
                  </a:lnTo>
                  <a:lnTo>
                    <a:pt x="67" y="933"/>
                  </a:lnTo>
                  <a:lnTo>
                    <a:pt x="70" y="929"/>
                  </a:lnTo>
                  <a:lnTo>
                    <a:pt x="71" y="925"/>
                  </a:lnTo>
                  <a:lnTo>
                    <a:pt x="71" y="922"/>
                  </a:lnTo>
                  <a:lnTo>
                    <a:pt x="69" y="919"/>
                  </a:lnTo>
                  <a:lnTo>
                    <a:pt x="69" y="919"/>
                  </a:lnTo>
                  <a:lnTo>
                    <a:pt x="76" y="915"/>
                  </a:lnTo>
                  <a:lnTo>
                    <a:pt x="87" y="907"/>
                  </a:lnTo>
                  <a:lnTo>
                    <a:pt x="92" y="903"/>
                  </a:lnTo>
                  <a:lnTo>
                    <a:pt x="95" y="898"/>
                  </a:lnTo>
                  <a:lnTo>
                    <a:pt x="96" y="894"/>
                  </a:lnTo>
                  <a:lnTo>
                    <a:pt x="96" y="892"/>
                  </a:lnTo>
                  <a:lnTo>
                    <a:pt x="95" y="890"/>
                  </a:lnTo>
                  <a:lnTo>
                    <a:pt x="95" y="890"/>
                  </a:lnTo>
                  <a:lnTo>
                    <a:pt x="114" y="878"/>
                  </a:lnTo>
                  <a:lnTo>
                    <a:pt x="119" y="875"/>
                  </a:lnTo>
                  <a:lnTo>
                    <a:pt x="123" y="870"/>
                  </a:lnTo>
                  <a:lnTo>
                    <a:pt x="125" y="866"/>
                  </a:lnTo>
                  <a:lnTo>
                    <a:pt x="126" y="865"/>
                  </a:lnTo>
                  <a:lnTo>
                    <a:pt x="125" y="864"/>
                  </a:lnTo>
                  <a:lnTo>
                    <a:pt x="125" y="864"/>
                  </a:lnTo>
                  <a:lnTo>
                    <a:pt x="132" y="860"/>
                  </a:lnTo>
                  <a:lnTo>
                    <a:pt x="142" y="854"/>
                  </a:lnTo>
                  <a:lnTo>
                    <a:pt x="147" y="852"/>
                  </a:lnTo>
                  <a:lnTo>
                    <a:pt x="151" y="848"/>
                  </a:lnTo>
                  <a:lnTo>
                    <a:pt x="153" y="845"/>
                  </a:lnTo>
                  <a:lnTo>
                    <a:pt x="153" y="844"/>
                  </a:lnTo>
                  <a:lnTo>
                    <a:pt x="152" y="841"/>
                  </a:lnTo>
                  <a:lnTo>
                    <a:pt x="152" y="841"/>
                  </a:lnTo>
                  <a:lnTo>
                    <a:pt x="171" y="834"/>
                  </a:lnTo>
                  <a:lnTo>
                    <a:pt x="171" y="834"/>
                  </a:lnTo>
                  <a:lnTo>
                    <a:pt x="151" y="851"/>
                  </a:lnTo>
                  <a:lnTo>
                    <a:pt x="128" y="869"/>
                  </a:lnTo>
                  <a:lnTo>
                    <a:pt x="107" y="889"/>
                  </a:lnTo>
                  <a:lnTo>
                    <a:pt x="87" y="911"/>
                  </a:lnTo>
                  <a:lnTo>
                    <a:pt x="67" y="934"/>
                  </a:lnTo>
                  <a:lnTo>
                    <a:pt x="60" y="946"/>
                  </a:lnTo>
                  <a:lnTo>
                    <a:pt x="52" y="959"/>
                  </a:lnTo>
                  <a:lnTo>
                    <a:pt x="46" y="971"/>
                  </a:lnTo>
                  <a:lnTo>
                    <a:pt x="40" y="984"/>
                  </a:lnTo>
                  <a:lnTo>
                    <a:pt x="36" y="998"/>
                  </a:lnTo>
                  <a:lnTo>
                    <a:pt x="33" y="1011"/>
                  </a:lnTo>
                  <a:lnTo>
                    <a:pt x="33" y="1011"/>
                  </a:lnTo>
                  <a:lnTo>
                    <a:pt x="27" y="1016"/>
                  </a:lnTo>
                  <a:lnTo>
                    <a:pt x="19" y="1022"/>
                  </a:lnTo>
                  <a:lnTo>
                    <a:pt x="19" y="1022"/>
                  </a:lnTo>
                  <a:close/>
                  <a:moveTo>
                    <a:pt x="438" y="841"/>
                  </a:moveTo>
                  <a:lnTo>
                    <a:pt x="438" y="841"/>
                  </a:lnTo>
                  <a:lnTo>
                    <a:pt x="437" y="836"/>
                  </a:lnTo>
                  <a:lnTo>
                    <a:pt x="437" y="836"/>
                  </a:lnTo>
                  <a:lnTo>
                    <a:pt x="442" y="834"/>
                  </a:lnTo>
                  <a:lnTo>
                    <a:pt x="442" y="834"/>
                  </a:lnTo>
                  <a:lnTo>
                    <a:pt x="438" y="841"/>
                  </a:lnTo>
                  <a:lnTo>
                    <a:pt x="438" y="841"/>
                  </a:lnTo>
                  <a:close/>
                  <a:moveTo>
                    <a:pt x="444" y="848"/>
                  </a:moveTo>
                  <a:lnTo>
                    <a:pt x="444" y="848"/>
                  </a:lnTo>
                  <a:lnTo>
                    <a:pt x="453" y="836"/>
                  </a:lnTo>
                  <a:lnTo>
                    <a:pt x="462" y="823"/>
                  </a:lnTo>
                  <a:lnTo>
                    <a:pt x="462" y="823"/>
                  </a:lnTo>
                  <a:lnTo>
                    <a:pt x="471" y="813"/>
                  </a:lnTo>
                  <a:lnTo>
                    <a:pt x="476" y="807"/>
                  </a:lnTo>
                  <a:lnTo>
                    <a:pt x="477" y="805"/>
                  </a:lnTo>
                  <a:lnTo>
                    <a:pt x="477" y="803"/>
                  </a:lnTo>
                  <a:lnTo>
                    <a:pt x="477" y="803"/>
                  </a:lnTo>
                  <a:lnTo>
                    <a:pt x="484" y="812"/>
                  </a:lnTo>
                  <a:lnTo>
                    <a:pt x="484" y="812"/>
                  </a:lnTo>
                  <a:lnTo>
                    <a:pt x="473" y="825"/>
                  </a:lnTo>
                  <a:lnTo>
                    <a:pt x="463" y="839"/>
                  </a:lnTo>
                  <a:lnTo>
                    <a:pt x="463" y="839"/>
                  </a:lnTo>
                  <a:lnTo>
                    <a:pt x="462" y="836"/>
                  </a:lnTo>
                  <a:lnTo>
                    <a:pt x="460" y="836"/>
                  </a:lnTo>
                  <a:lnTo>
                    <a:pt x="457" y="837"/>
                  </a:lnTo>
                  <a:lnTo>
                    <a:pt x="454" y="839"/>
                  </a:lnTo>
                  <a:lnTo>
                    <a:pt x="444" y="848"/>
                  </a:lnTo>
                  <a:lnTo>
                    <a:pt x="444" y="848"/>
                  </a:lnTo>
                  <a:close/>
                  <a:moveTo>
                    <a:pt x="455" y="792"/>
                  </a:moveTo>
                  <a:lnTo>
                    <a:pt x="456" y="791"/>
                  </a:lnTo>
                  <a:lnTo>
                    <a:pt x="456" y="791"/>
                  </a:lnTo>
                  <a:lnTo>
                    <a:pt x="455" y="792"/>
                  </a:lnTo>
                  <a:lnTo>
                    <a:pt x="455" y="792"/>
                  </a:lnTo>
                  <a:lnTo>
                    <a:pt x="455" y="792"/>
                  </a:lnTo>
                  <a:lnTo>
                    <a:pt x="455" y="792"/>
                  </a:lnTo>
                  <a:close/>
                  <a:moveTo>
                    <a:pt x="466" y="794"/>
                  </a:moveTo>
                  <a:lnTo>
                    <a:pt x="466" y="794"/>
                  </a:lnTo>
                  <a:lnTo>
                    <a:pt x="467" y="793"/>
                  </a:lnTo>
                  <a:lnTo>
                    <a:pt x="467" y="791"/>
                  </a:lnTo>
                  <a:lnTo>
                    <a:pt x="467" y="791"/>
                  </a:lnTo>
                  <a:lnTo>
                    <a:pt x="473" y="798"/>
                  </a:lnTo>
                  <a:lnTo>
                    <a:pt x="473" y="798"/>
                  </a:lnTo>
                  <a:lnTo>
                    <a:pt x="471" y="798"/>
                  </a:lnTo>
                  <a:lnTo>
                    <a:pt x="468" y="799"/>
                  </a:lnTo>
                  <a:lnTo>
                    <a:pt x="463" y="803"/>
                  </a:lnTo>
                  <a:lnTo>
                    <a:pt x="456" y="811"/>
                  </a:lnTo>
                  <a:lnTo>
                    <a:pt x="456" y="811"/>
                  </a:lnTo>
                  <a:lnTo>
                    <a:pt x="462" y="803"/>
                  </a:lnTo>
                  <a:lnTo>
                    <a:pt x="466" y="794"/>
                  </a:lnTo>
                  <a:lnTo>
                    <a:pt x="466" y="794"/>
                  </a:lnTo>
                  <a:close/>
                  <a:moveTo>
                    <a:pt x="462" y="788"/>
                  </a:moveTo>
                  <a:lnTo>
                    <a:pt x="463" y="788"/>
                  </a:lnTo>
                  <a:lnTo>
                    <a:pt x="463" y="788"/>
                  </a:lnTo>
                  <a:lnTo>
                    <a:pt x="463" y="788"/>
                  </a:lnTo>
                  <a:lnTo>
                    <a:pt x="463" y="788"/>
                  </a:lnTo>
                  <a:lnTo>
                    <a:pt x="462" y="788"/>
                  </a:lnTo>
                  <a:lnTo>
                    <a:pt x="462" y="788"/>
                  </a:lnTo>
                  <a:close/>
                  <a:moveTo>
                    <a:pt x="489" y="822"/>
                  </a:moveTo>
                  <a:lnTo>
                    <a:pt x="489" y="822"/>
                  </a:lnTo>
                  <a:lnTo>
                    <a:pt x="494" y="829"/>
                  </a:lnTo>
                  <a:lnTo>
                    <a:pt x="494" y="829"/>
                  </a:lnTo>
                  <a:lnTo>
                    <a:pt x="483" y="844"/>
                  </a:lnTo>
                  <a:lnTo>
                    <a:pt x="483" y="844"/>
                  </a:lnTo>
                  <a:lnTo>
                    <a:pt x="480" y="842"/>
                  </a:lnTo>
                  <a:lnTo>
                    <a:pt x="478" y="842"/>
                  </a:lnTo>
                  <a:lnTo>
                    <a:pt x="476" y="844"/>
                  </a:lnTo>
                  <a:lnTo>
                    <a:pt x="473" y="846"/>
                  </a:lnTo>
                  <a:lnTo>
                    <a:pt x="465" y="854"/>
                  </a:lnTo>
                  <a:lnTo>
                    <a:pt x="465" y="854"/>
                  </a:lnTo>
                  <a:lnTo>
                    <a:pt x="477" y="837"/>
                  </a:lnTo>
                  <a:lnTo>
                    <a:pt x="489" y="822"/>
                  </a:lnTo>
                  <a:lnTo>
                    <a:pt x="489" y="822"/>
                  </a:lnTo>
                  <a:close/>
                  <a:moveTo>
                    <a:pt x="450" y="863"/>
                  </a:moveTo>
                  <a:lnTo>
                    <a:pt x="450" y="863"/>
                  </a:lnTo>
                  <a:lnTo>
                    <a:pt x="448" y="858"/>
                  </a:lnTo>
                  <a:lnTo>
                    <a:pt x="448" y="858"/>
                  </a:lnTo>
                  <a:lnTo>
                    <a:pt x="456" y="852"/>
                  </a:lnTo>
                  <a:lnTo>
                    <a:pt x="456" y="852"/>
                  </a:lnTo>
                  <a:lnTo>
                    <a:pt x="450" y="863"/>
                  </a:lnTo>
                  <a:lnTo>
                    <a:pt x="450" y="863"/>
                  </a:lnTo>
                  <a:close/>
                  <a:moveTo>
                    <a:pt x="457" y="872"/>
                  </a:moveTo>
                  <a:lnTo>
                    <a:pt x="457" y="872"/>
                  </a:lnTo>
                  <a:lnTo>
                    <a:pt x="467" y="865"/>
                  </a:lnTo>
                  <a:lnTo>
                    <a:pt x="467" y="865"/>
                  </a:lnTo>
                  <a:lnTo>
                    <a:pt x="465" y="871"/>
                  </a:lnTo>
                  <a:lnTo>
                    <a:pt x="462" y="878"/>
                  </a:lnTo>
                  <a:lnTo>
                    <a:pt x="462" y="878"/>
                  </a:lnTo>
                  <a:lnTo>
                    <a:pt x="457" y="872"/>
                  </a:lnTo>
                  <a:lnTo>
                    <a:pt x="457" y="872"/>
                  </a:lnTo>
                  <a:close/>
                  <a:moveTo>
                    <a:pt x="472" y="892"/>
                  </a:moveTo>
                  <a:lnTo>
                    <a:pt x="472" y="892"/>
                  </a:lnTo>
                  <a:lnTo>
                    <a:pt x="467" y="886"/>
                  </a:lnTo>
                  <a:lnTo>
                    <a:pt x="467" y="886"/>
                  </a:lnTo>
                  <a:lnTo>
                    <a:pt x="468" y="884"/>
                  </a:lnTo>
                  <a:lnTo>
                    <a:pt x="468" y="884"/>
                  </a:lnTo>
                  <a:lnTo>
                    <a:pt x="477" y="880"/>
                  </a:lnTo>
                  <a:lnTo>
                    <a:pt x="477" y="880"/>
                  </a:lnTo>
                  <a:lnTo>
                    <a:pt x="474" y="886"/>
                  </a:lnTo>
                  <a:lnTo>
                    <a:pt x="472" y="892"/>
                  </a:lnTo>
                  <a:lnTo>
                    <a:pt x="472" y="892"/>
                  </a:lnTo>
                  <a:close/>
                  <a:moveTo>
                    <a:pt x="490" y="850"/>
                  </a:moveTo>
                  <a:lnTo>
                    <a:pt x="490" y="850"/>
                  </a:lnTo>
                  <a:lnTo>
                    <a:pt x="498" y="839"/>
                  </a:lnTo>
                  <a:lnTo>
                    <a:pt x="498" y="839"/>
                  </a:lnTo>
                  <a:lnTo>
                    <a:pt x="502" y="846"/>
                  </a:lnTo>
                  <a:lnTo>
                    <a:pt x="502" y="846"/>
                  </a:lnTo>
                  <a:lnTo>
                    <a:pt x="490" y="857"/>
                  </a:lnTo>
                  <a:lnTo>
                    <a:pt x="478" y="868"/>
                  </a:lnTo>
                  <a:lnTo>
                    <a:pt x="478" y="868"/>
                  </a:lnTo>
                  <a:lnTo>
                    <a:pt x="484" y="858"/>
                  </a:lnTo>
                  <a:lnTo>
                    <a:pt x="490" y="850"/>
                  </a:lnTo>
                  <a:lnTo>
                    <a:pt x="490" y="850"/>
                  </a:lnTo>
                  <a:close/>
                  <a:moveTo>
                    <a:pt x="563" y="983"/>
                  </a:moveTo>
                  <a:lnTo>
                    <a:pt x="563" y="983"/>
                  </a:lnTo>
                  <a:lnTo>
                    <a:pt x="551" y="992"/>
                  </a:lnTo>
                  <a:lnTo>
                    <a:pt x="538" y="998"/>
                  </a:lnTo>
                  <a:lnTo>
                    <a:pt x="538" y="998"/>
                  </a:lnTo>
                  <a:lnTo>
                    <a:pt x="545" y="988"/>
                  </a:lnTo>
                  <a:lnTo>
                    <a:pt x="555" y="980"/>
                  </a:lnTo>
                  <a:lnTo>
                    <a:pt x="573" y="964"/>
                  </a:lnTo>
                  <a:lnTo>
                    <a:pt x="573" y="964"/>
                  </a:lnTo>
                  <a:lnTo>
                    <a:pt x="583" y="970"/>
                  </a:lnTo>
                  <a:lnTo>
                    <a:pt x="583" y="970"/>
                  </a:lnTo>
                  <a:lnTo>
                    <a:pt x="574" y="976"/>
                  </a:lnTo>
                  <a:lnTo>
                    <a:pt x="563" y="983"/>
                  </a:lnTo>
                  <a:lnTo>
                    <a:pt x="563" y="983"/>
                  </a:lnTo>
                  <a:close/>
                  <a:moveTo>
                    <a:pt x="591" y="974"/>
                  </a:moveTo>
                  <a:lnTo>
                    <a:pt x="591" y="974"/>
                  </a:lnTo>
                  <a:lnTo>
                    <a:pt x="603" y="977"/>
                  </a:lnTo>
                  <a:lnTo>
                    <a:pt x="603" y="977"/>
                  </a:lnTo>
                  <a:lnTo>
                    <a:pt x="580" y="994"/>
                  </a:lnTo>
                  <a:lnTo>
                    <a:pt x="567" y="1001"/>
                  </a:lnTo>
                  <a:lnTo>
                    <a:pt x="555" y="1006"/>
                  </a:lnTo>
                  <a:lnTo>
                    <a:pt x="555" y="1006"/>
                  </a:lnTo>
                  <a:lnTo>
                    <a:pt x="569" y="992"/>
                  </a:lnTo>
                  <a:lnTo>
                    <a:pt x="569" y="992"/>
                  </a:lnTo>
                  <a:lnTo>
                    <a:pt x="581" y="983"/>
                  </a:lnTo>
                  <a:lnTo>
                    <a:pt x="587" y="978"/>
                  </a:lnTo>
                  <a:lnTo>
                    <a:pt x="590" y="976"/>
                  </a:lnTo>
                  <a:lnTo>
                    <a:pt x="591" y="974"/>
                  </a:lnTo>
                  <a:lnTo>
                    <a:pt x="591" y="974"/>
                  </a:lnTo>
                  <a:close/>
                  <a:moveTo>
                    <a:pt x="536" y="980"/>
                  </a:moveTo>
                  <a:lnTo>
                    <a:pt x="536" y="980"/>
                  </a:lnTo>
                  <a:lnTo>
                    <a:pt x="548" y="969"/>
                  </a:lnTo>
                  <a:lnTo>
                    <a:pt x="561" y="958"/>
                  </a:lnTo>
                  <a:lnTo>
                    <a:pt x="561" y="958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565" y="958"/>
                  </a:lnTo>
                  <a:lnTo>
                    <a:pt x="565" y="958"/>
                  </a:lnTo>
                  <a:lnTo>
                    <a:pt x="550" y="969"/>
                  </a:lnTo>
                  <a:lnTo>
                    <a:pt x="536" y="980"/>
                  </a:lnTo>
                  <a:lnTo>
                    <a:pt x="536" y="980"/>
                  </a:lnTo>
                  <a:close/>
                  <a:moveTo>
                    <a:pt x="521" y="970"/>
                  </a:moveTo>
                  <a:lnTo>
                    <a:pt x="521" y="970"/>
                  </a:lnTo>
                  <a:lnTo>
                    <a:pt x="527" y="963"/>
                  </a:lnTo>
                  <a:lnTo>
                    <a:pt x="533" y="954"/>
                  </a:lnTo>
                  <a:lnTo>
                    <a:pt x="548" y="940"/>
                  </a:lnTo>
                  <a:lnTo>
                    <a:pt x="548" y="940"/>
                  </a:lnTo>
                  <a:lnTo>
                    <a:pt x="556" y="949"/>
                  </a:lnTo>
                  <a:lnTo>
                    <a:pt x="556" y="949"/>
                  </a:lnTo>
                  <a:lnTo>
                    <a:pt x="539" y="960"/>
                  </a:lnTo>
                  <a:lnTo>
                    <a:pt x="521" y="970"/>
                  </a:lnTo>
                  <a:lnTo>
                    <a:pt x="521" y="970"/>
                  </a:lnTo>
                  <a:close/>
                  <a:moveTo>
                    <a:pt x="522" y="947"/>
                  </a:moveTo>
                  <a:lnTo>
                    <a:pt x="522" y="947"/>
                  </a:lnTo>
                  <a:lnTo>
                    <a:pt x="528" y="940"/>
                  </a:lnTo>
                  <a:lnTo>
                    <a:pt x="528" y="940"/>
                  </a:lnTo>
                  <a:lnTo>
                    <a:pt x="534" y="934"/>
                  </a:lnTo>
                  <a:lnTo>
                    <a:pt x="538" y="927"/>
                  </a:lnTo>
                  <a:lnTo>
                    <a:pt x="538" y="927"/>
                  </a:lnTo>
                  <a:lnTo>
                    <a:pt x="543" y="933"/>
                  </a:lnTo>
                  <a:lnTo>
                    <a:pt x="543" y="933"/>
                  </a:lnTo>
                  <a:lnTo>
                    <a:pt x="522" y="947"/>
                  </a:lnTo>
                  <a:lnTo>
                    <a:pt x="522" y="947"/>
                  </a:lnTo>
                  <a:close/>
                  <a:moveTo>
                    <a:pt x="515" y="934"/>
                  </a:moveTo>
                  <a:lnTo>
                    <a:pt x="515" y="934"/>
                  </a:lnTo>
                  <a:lnTo>
                    <a:pt x="524" y="923"/>
                  </a:lnTo>
                  <a:lnTo>
                    <a:pt x="531" y="913"/>
                  </a:lnTo>
                  <a:lnTo>
                    <a:pt x="531" y="913"/>
                  </a:lnTo>
                  <a:lnTo>
                    <a:pt x="534" y="919"/>
                  </a:lnTo>
                  <a:lnTo>
                    <a:pt x="534" y="919"/>
                  </a:lnTo>
                  <a:lnTo>
                    <a:pt x="532" y="919"/>
                  </a:lnTo>
                  <a:lnTo>
                    <a:pt x="530" y="922"/>
                  </a:lnTo>
                  <a:lnTo>
                    <a:pt x="524" y="925"/>
                  </a:lnTo>
                  <a:lnTo>
                    <a:pt x="515" y="934"/>
                  </a:lnTo>
                  <a:lnTo>
                    <a:pt x="515" y="934"/>
                  </a:lnTo>
                  <a:close/>
                  <a:moveTo>
                    <a:pt x="513" y="911"/>
                  </a:moveTo>
                  <a:lnTo>
                    <a:pt x="513" y="911"/>
                  </a:lnTo>
                  <a:lnTo>
                    <a:pt x="524" y="898"/>
                  </a:lnTo>
                  <a:lnTo>
                    <a:pt x="524" y="898"/>
                  </a:lnTo>
                  <a:lnTo>
                    <a:pt x="525" y="901"/>
                  </a:lnTo>
                  <a:lnTo>
                    <a:pt x="525" y="901"/>
                  </a:lnTo>
                  <a:lnTo>
                    <a:pt x="513" y="911"/>
                  </a:lnTo>
                  <a:lnTo>
                    <a:pt x="513" y="911"/>
                  </a:lnTo>
                  <a:close/>
                  <a:moveTo>
                    <a:pt x="495" y="910"/>
                  </a:moveTo>
                  <a:lnTo>
                    <a:pt x="495" y="910"/>
                  </a:lnTo>
                  <a:lnTo>
                    <a:pt x="501" y="898"/>
                  </a:lnTo>
                  <a:lnTo>
                    <a:pt x="509" y="884"/>
                  </a:lnTo>
                  <a:lnTo>
                    <a:pt x="509" y="884"/>
                  </a:lnTo>
                  <a:lnTo>
                    <a:pt x="514" y="877"/>
                  </a:lnTo>
                  <a:lnTo>
                    <a:pt x="514" y="877"/>
                  </a:lnTo>
                  <a:lnTo>
                    <a:pt x="519" y="888"/>
                  </a:lnTo>
                  <a:lnTo>
                    <a:pt x="519" y="888"/>
                  </a:lnTo>
                  <a:lnTo>
                    <a:pt x="507" y="899"/>
                  </a:lnTo>
                  <a:lnTo>
                    <a:pt x="501" y="905"/>
                  </a:lnTo>
                  <a:lnTo>
                    <a:pt x="495" y="910"/>
                  </a:lnTo>
                  <a:lnTo>
                    <a:pt x="495" y="910"/>
                  </a:lnTo>
                  <a:close/>
                  <a:moveTo>
                    <a:pt x="483" y="890"/>
                  </a:moveTo>
                  <a:lnTo>
                    <a:pt x="483" y="890"/>
                  </a:lnTo>
                  <a:lnTo>
                    <a:pt x="488" y="881"/>
                  </a:lnTo>
                  <a:lnTo>
                    <a:pt x="494" y="872"/>
                  </a:lnTo>
                  <a:lnTo>
                    <a:pt x="506" y="857"/>
                  </a:lnTo>
                  <a:lnTo>
                    <a:pt x="506" y="857"/>
                  </a:lnTo>
                  <a:lnTo>
                    <a:pt x="509" y="864"/>
                  </a:lnTo>
                  <a:lnTo>
                    <a:pt x="509" y="864"/>
                  </a:lnTo>
                  <a:lnTo>
                    <a:pt x="496" y="877"/>
                  </a:lnTo>
                  <a:lnTo>
                    <a:pt x="490" y="884"/>
                  </a:lnTo>
                  <a:lnTo>
                    <a:pt x="483" y="890"/>
                  </a:lnTo>
                  <a:lnTo>
                    <a:pt x="483" y="890"/>
                  </a:lnTo>
                  <a:close/>
                  <a:moveTo>
                    <a:pt x="484" y="911"/>
                  </a:moveTo>
                  <a:lnTo>
                    <a:pt x="484" y="911"/>
                  </a:lnTo>
                  <a:lnTo>
                    <a:pt x="479" y="904"/>
                  </a:lnTo>
                  <a:lnTo>
                    <a:pt x="479" y="904"/>
                  </a:lnTo>
                  <a:lnTo>
                    <a:pt x="491" y="895"/>
                  </a:lnTo>
                  <a:lnTo>
                    <a:pt x="491" y="895"/>
                  </a:lnTo>
                  <a:lnTo>
                    <a:pt x="484" y="911"/>
                  </a:lnTo>
                  <a:lnTo>
                    <a:pt x="484" y="911"/>
                  </a:lnTo>
                  <a:close/>
                  <a:moveTo>
                    <a:pt x="490" y="927"/>
                  </a:moveTo>
                  <a:lnTo>
                    <a:pt x="490" y="927"/>
                  </a:lnTo>
                  <a:lnTo>
                    <a:pt x="489" y="924"/>
                  </a:lnTo>
                  <a:lnTo>
                    <a:pt x="489" y="924"/>
                  </a:lnTo>
                  <a:lnTo>
                    <a:pt x="492" y="922"/>
                  </a:lnTo>
                  <a:lnTo>
                    <a:pt x="492" y="922"/>
                  </a:lnTo>
                  <a:lnTo>
                    <a:pt x="490" y="927"/>
                  </a:lnTo>
                  <a:lnTo>
                    <a:pt x="490" y="927"/>
                  </a:lnTo>
                  <a:close/>
                  <a:moveTo>
                    <a:pt x="494" y="936"/>
                  </a:moveTo>
                  <a:lnTo>
                    <a:pt x="494" y="936"/>
                  </a:lnTo>
                  <a:lnTo>
                    <a:pt x="502" y="931"/>
                  </a:lnTo>
                  <a:lnTo>
                    <a:pt x="510" y="925"/>
                  </a:lnTo>
                  <a:lnTo>
                    <a:pt x="510" y="925"/>
                  </a:lnTo>
                  <a:lnTo>
                    <a:pt x="496" y="943"/>
                  </a:lnTo>
                  <a:lnTo>
                    <a:pt x="496" y="943"/>
                  </a:lnTo>
                  <a:lnTo>
                    <a:pt x="494" y="936"/>
                  </a:lnTo>
                  <a:lnTo>
                    <a:pt x="494" y="936"/>
                  </a:lnTo>
                  <a:close/>
                  <a:moveTo>
                    <a:pt x="500" y="958"/>
                  </a:moveTo>
                  <a:lnTo>
                    <a:pt x="500" y="958"/>
                  </a:lnTo>
                  <a:lnTo>
                    <a:pt x="506" y="954"/>
                  </a:lnTo>
                  <a:lnTo>
                    <a:pt x="506" y="954"/>
                  </a:lnTo>
                  <a:lnTo>
                    <a:pt x="501" y="960"/>
                  </a:lnTo>
                  <a:lnTo>
                    <a:pt x="501" y="960"/>
                  </a:lnTo>
                  <a:lnTo>
                    <a:pt x="500" y="958"/>
                  </a:lnTo>
                  <a:lnTo>
                    <a:pt x="500" y="958"/>
                  </a:lnTo>
                  <a:close/>
                  <a:moveTo>
                    <a:pt x="504" y="969"/>
                  </a:moveTo>
                  <a:lnTo>
                    <a:pt x="504" y="969"/>
                  </a:lnTo>
                  <a:lnTo>
                    <a:pt x="509" y="968"/>
                  </a:lnTo>
                  <a:lnTo>
                    <a:pt x="514" y="964"/>
                  </a:lnTo>
                  <a:lnTo>
                    <a:pt x="514" y="964"/>
                  </a:lnTo>
                  <a:lnTo>
                    <a:pt x="510" y="971"/>
                  </a:lnTo>
                  <a:lnTo>
                    <a:pt x="507" y="977"/>
                  </a:lnTo>
                  <a:lnTo>
                    <a:pt x="507" y="977"/>
                  </a:lnTo>
                  <a:lnTo>
                    <a:pt x="504" y="969"/>
                  </a:lnTo>
                  <a:lnTo>
                    <a:pt x="504" y="969"/>
                  </a:lnTo>
                  <a:close/>
                  <a:moveTo>
                    <a:pt x="514" y="990"/>
                  </a:moveTo>
                  <a:lnTo>
                    <a:pt x="514" y="990"/>
                  </a:lnTo>
                  <a:lnTo>
                    <a:pt x="510" y="986"/>
                  </a:lnTo>
                  <a:lnTo>
                    <a:pt x="510" y="986"/>
                  </a:lnTo>
                  <a:lnTo>
                    <a:pt x="516" y="983"/>
                  </a:lnTo>
                  <a:lnTo>
                    <a:pt x="521" y="981"/>
                  </a:lnTo>
                  <a:lnTo>
                    <a:pt x="521" y="981"/>
                  </a:lnTo>
                  <a:lnTo>
                    <a:pt x="514" y="990"/>
                  </a:lnTo>
                  <a:lnTo>
                    <a:pt x="514" y="990"/>
                  </a:lnTo>
                  <a:close/>
                  <a:moveTo>
                    <a:pt x="524" y="1004"/>
                  </a:moveTo>
                  <a:lnTo>
                    <a:pt x="524" y="1004"/>
                  </a:lnTo>
                  <a:lnTo>
                    <a:pt x="519" y="999"/>
                  </a:lnTo>
                  <a:lnTo>
                    <a:pt x="519" y="999"/>
                  </a:lnTo>
                  <a:lnTo>
                    <a:pt x="528" y="994"/>
                  </a:lnTo>
                  <a:lnTo>
                    <a:pt x="528" y="994"/>
                  </a:lnTo>
                  <a:lnTo>
                    <a:pt x="524" y="1004"/>
                  </a:lnTo>
                  <a:lnTo>
                    <a:pt x="524" y="1004"/>
                  </a:lnTo>
                  <a:close/>
                  <a:moveTo>
                    <a:pt x="538" y="1012"/>
                  </a:moveTo>
                  <a:lnTo>
                    <a:pt x="538" y="1012"/>
                  </a:lnTo>
                  <a:lnTo>
                    <a:pt x="533" y="1010"/>
                  </a:lnTo>
                  <a:lnTo>
                    <a:pt x="533" y="1010"/>
                  </a:lnTo>
                  <a:lnTo>
                    <a:pt x="542" y="1007"/>
                  </a:lnTo>
                  <a:lnTo>
                    <a:pt x="542" y="1007"/>
                  </a:lnTo>
                  <a:lnTo>
                    <a:pt x="539" y="1010"/>
                  </a:lnTo>
                  <a:lnTo>
                    <a:pt x="538" y="1012"/>
                  </a:lnTo>
                  <a:lnTo>
                    <a:pt x="538" y="1012"/>
                  </a:lnTo>
                  <a:close/>
                  <a:moveTo>
                    <a:pt x="561" y="1019"/>
                  </a:moveTo>
                  <a:lnTo>
                    <a:pt x="561" y="1019"/>
                  </a:lnTo>
                  <a:lnTo>
                    <a:pt x="551" y="1017"/>
                  </a:lnTo>
                  <a:lnTo>
                    <a:pt x="551" y="1017"/>
                  </a:lnTo>
                  <a:lnTo>
                    <a:pt x="559" y="1015"/>
                  </a:lnTo>
                  <a:lnTo>
                    <a:pt x="567" y="1012"/>
                  </a:lnTo>
                  <a:lnTo>
                    <a:pt x="567" y="1012"/>
                  </a:lnTo>
                  <a:lnTo>
                    <a:pt x="561" y="1019"/>
                  </a:lnTo>
                  <a:lnTo>
                    <a:pt x="561" y="1019"/>
                  </a:lnTo>
                  <a:close/>
                  <a:moveTo>
                    <a:pt x="593" y="1022"/>
                  </a:moveTo>
                  <a:lnTo>
                    <a:pt x="593" y="1022"/>
                  </a:lnTo>
                  <a:lnTo>
                    <a:pt x="579" y="1021"/>
                  </a:lnTo>
                  <a:lnTo>
                    <a:pt x="579" y="1021"/>
                  </a:lnTo>
                  <a:lnTo>
                    <a:pt x="596" y="1011"/>
                  </a:lnTo>
                  <a:lnTo>
                    <a:pt x="596" y="1011"/>
                  </a:lnTo>
                  <a:lnTo>
                    <a:pt x="593" y="1016"/>
                  </a:lnTo>
                  <a:lnTo>
                    <a:pt x="593" y="1022"/>
                  </a:lnTo>
                  <a:lnTo>
                    <a:pt x="593" y="1022"/>
                  </a:lnTo>
                  <a:close/>
                  <a:moveTo>
                    <a:pt x="584" y="1007"/>
                  </a:moveTo>
                  <a:lnTo>
                    <a:pt x="584" y="1007"/>
                  </a:lnTo>
                  <a:lnTo>
                    <a:pt x="593" y="998"/>
                  </a:lnTo>
                  <a:lnTo>
                    <a:pt x="604" y="988"/>
                  </a:lnTo>
                  <a:lnTo>
                    <a:pt x="604" y="988"/>
                  </a:lnTo>
                  <a:lnTo>
                    <a:pt x="615" y="981"/>
                  </a:lnTo>
                  <a:lnTo>
                    <a:pt x="615" y="981"/>
                  </a:lnTo>
                  <a:lnTo>
                    <a:pt x="620" y="982"/>
                  </a:lnTo>
                  <a:lnTo>
                    <a:pt x="620" y="982"/>
                  </a:lnTo>
                  <a:lnTo>
                    <a:pt x="602" y="995"/>
                  </a:lnTo>
                  <a:lnTo>
                    <a:pt x="584" y="1007"/>
                  </a:lnTo>
                  <a:lnTo>
                    <a:pt x="584" y="1007"/>
                  </a:lnTo>
                  <a:close/>
                  <a:moveTo>
                    <a:pt x="609" y="1022"/>
                  </a:moveTo>
                  <a:lnTo>
                    <a:pt x="609" y="1022"/>
                  </a:lnTo>
                  <a:lnTo>
                    <a:pt x="613" y="1019"/>
                  </a:lnTo>
                  <a:lnTo>
                    <a:pt x="613" y="1019"/>
                  </a:lnTo>
                  <a:lnTo>
                    <a:pt x="613" y="1022"/>
                  </a:lnTo>
                  <a:lnTo>
                    <a:pt x="613" y="1022"/>
                  </a:lnTo>
                  <a:lnTo>
                    <a:pt x="609" y="1022"/>
                  </a:lnTo>
                  <a:lnTo>
                    <a:pt x="609" y="1022"/>
                  </a:lnTo>
                  <a:close/>
                  <a:moveTo>
                    <a:pt x="607" y="1012"/>
                  </a:moveTo>
                  <a:lnTo>
                    <a:pt x="607" y="1012"/>
                  </a:lnTo>
                  <a:lnTo>
                    <a:pt x="612" y="1006"/>
                  </a:lnTo>
                  <a:lnTo>
                    <a:pt x="616" y="1000"/>
                  </a:lnTo>
                  <a:lnTo>
                    <a:pt x="628" y="988"/>
                  </a:lnTo>
                  <a:lnTo>
                    <a:pt x="628" y="988"/>
                  </a:lnTo>
                  <a:lnTo>
                    <a:pt x="633" y="984"/>
                  </a:lnTo>
                  <a:lnTo>
                    <a:pt x="633" y="984"/>
                  </a:lnTo>
                  <a:lnTo>
                    <a:pt x="646" y="986"/>
                  </a:lnTo>
                  <a:lnTo>
                    <a:pt x="646" y="986"/>
                  </a:lnTo>
                  <a:lnTo>
                    <a:pt x="633" y="995"/>
                  </a:lnTo>
                  <a:lnTo>
                    <a:pt x="633" y="995"/>
                  </a:lnTo>
                  <a:lnTo>
                    <a:pt x="620" y="1005"/>
                  </a:lnTo>
                  <a:lnTo>
                    <a:pt x="613" y="1009"/>
                  </a:lnTo>
                  <a:lnTo>
                    <a:pt x="607" y="1012"/>
                  </a:lnTo>
                  <a:lnTo>
                    <a:pt x="607" y="1012"/>
                  </a:lnTo>
                  <a:close/>
                  <a:moveTo>
                    <a:pt x="638" y="1019"/>
                  </a:moveTo>
                  <a:lnTo>
                    <a:pt x="638" y="1019"/>
                  </a:lnTo>
                  <a:lnTo>
                    <a:pt x="631" y="1021"/>
                  </a:lnTo>
                  <a:lnTo>
                    <a:pt x="631" y="1021"/>
                  </a:lnTo>
                  <a:lnTo>
                    <a:pt x="639" y="1016"/>
                  </a:lnTo>
                  <a:lnTo>
                    <a:pt x="639" y="1016"/>
                  </a:lnTo>
                  <a:lnTo>
                    <a:pt x="638" y="1019"/>
                  </a:lnTo>
                  <a:lnTo>
                    <a:pt x="638" y="1019"/>
                  </a:lnTo>
                  <a:close/>
                  <a:moveTo>
                    <a:pt x="634" y="1007"/>
                  </a:moveTo>
                  <a:lnTo>
                    <a:pt x="634" y="1007"/>
                  </a:lnTo>
                  <a:lnTo>
                    <a:pt x="639" y="1004"/>
                  </a:lnTo>
                  <a:lnTo>
                    <a:pt x="639" y="1004"/>
                  </a:lnTo>
                  <a:lnTo>
                    <a:pt x="652" y="993"/>
                  </a:lnTo>
                  <a:lnTo>
                    <a:pt x="652" y="993"/>
                  </a:lnTo>
                  <a:lnTo>
                    <a:pt x="648" y="999"/>
                  </a:lnTo>
                  <a:lnTo>
                    <a:pt x="648" y="999"/>
                  </a:lnTo>
                  <a:lnTo>
                    <a:pt x="634" y="1007"/>
                  </a:lnTo>
                  <a:lnTo>
                    <a:pt x="634" y="1007"/>
                  </a:lnTo>
                  <a:close/>
                  <a:moveTo>
                    <a:pt x="666" y="1017"/>
                  </a:moveTo>
                  <a:lnTo>
                    <a:pt x="666" y="1017"/>
                  </a:lnTo>
                  <a:lnTo>
                    <a:pt x="671" y="1013"/>
                  </a:lnTo>
                  <a:lnTo>
                    <a:pt x="671" y="1013"/>
                  </a:lnTo>
                  <a:lnTo>
                    <a:pt x="672" y="1016"/>
                  </a:lnTo>
                  <a:lnTo>
                    <a:pt x="672" y="1016"/>
                  </a:lnTo>
                  <a:lnTo>
                    <a:pt x="666" y="1017"/>
                  </a:lnTo>
                  <a:lnTo>
                    <a:pt x="666" y="1017"/>
                  </a:lnTo>
                  <a:close/>
                  <a:moveTo>
                    <a:pt x="650" y="1012"/>
                  </a:moveTo>
                  <a:lnTo>
                    <a:pt x="650" y="1012"/>
                  </a:lnTo>
                  <a:lnTo>
                    <a:pt x="654" y="1006"/>
                  </a:lnTo>
                  <a:lnTo>
                    <a:pt x="654" y="1006"/>
                  </a:lnTo>
                  <a:lnTo>
                    <a:pt x="666" y="996"/>
                  </a:lnTo>
                  <a:lnTo>
                    <a:pt x="678" y="987"/>
                  </a:lnTo>
                  <a:lnTo>
                    <a:pt x="678" y="987"/>
                  </a:lnTo>
                  <a:lnTo>
                    <a:pt x="693" y="987"/>
                  </a:lnTo>
                  <a:lnTo>
                    <a:pt x="693" y="987"/>
                  </a:lnTo>
                  <a:lnTo>
                    <a:pt x="686" y="993"/>
                  </a:lnTo>
                  <a:lnTo>
                    <a:pt x="686" y="993"/>
                  </a:lnTo>
                  <a:lnTo>
                    <a:pt x="669" y="1004"/>
                  </a:lnTo>
                  <a:lnTo>
                    <a:pt x="660" y="1009"/>
                  </a:lnTo>
                  <a:lnTo>
                    <a:pt x="650" y="1012"/>
                  </a:lnTo>
                  <a:lnTo>
                    <a:pt x="650" y="1012"/>
                  </a:lnTo>
                  <a:close/>
                  <a:moveTo>
                    <a:pt x="693" y="1000"/>
                  </a:moveTo>
                  <a:lnTo>
                    <a:pt x="693" y="1000"/>
                  </a:lnTo>
                  <a:lnTo>
                    <a:pt x="709" y="987"/>
                  </a:lnTo>
                  <a:lnTo>
                    <a:pt x="709" y="987"/>
                  </a:lnTo>
                  <a:lnTo>
                    <a:pt x="727" y="986"/>
                  </a:lnTo>
                  <a:lnTo>
                    <a:pt x="727" y="986"/>
                  </a:lnTo>
                  <a:lnTo>
                    <a:pt x="708" y="996"/>
                  </a:lnTo>
                  <a:lnTo>
                    <a:pt x="687" y="1005"/>
                  </a:lnTo>
                  <a:lnTo>
                    <a:pt x="687" y="1005"/>
                  </a:lnTo>
                  <a:lnTo>
                    <a:pt x="693" y="1000"/>
                  </a:lnTo>
                  <a:lnTo>
                    <a:pt x="693" y="1000"/>
                  </a:lnTo>
                  <a:close/>
                  <a:moveTo>
                    <a:pt x="701" y="1013"/>
                  </a:moveTo>
                  <a:lnTo>
                    <a:pt x="701" y="1013"/>
                  </a:lnTo>
                  <a:lnTo>
                    <a:pt x="690" y="1015"/>
                  </a:lnTo>
                  <a:lnTo>
                    <a:pt x="690" y="1015"/>
                  </a:lnTo>
                  <a:lnTo>
                    <a:pt x="703" y="1010"/>
                  </a:lnTo>
                  <a:lnTo>
                    <a:pt x="703" y="1010"/>
                  </a:lnTo>
                  <a:lnTo>
                    <a:pt x="701" y="1013"/>
                  </a:lnTo>
                  <a:lnTo>
                    <a:pt x="701" y="1013"/>
                  </a:lnTo>
                  <a:close/>
                  <a:moveTo>
                    <a:pt x="737" y="992"/>
                  </a:moveTo>
                  <a:lnTo>
                    <a:pt x="737" y="992"/>
                  </a:lnTo>
                  <a:lnTo>
                    <a:pt x="746" y="986"/>
                  </a:lnTo>
                  <a:lnTo>
                    <a:pt x="746" y="986"/>
                  </a:lnTo>
                  <a:lnTo>
                    <a:pt x="767" y="984"/>
                  </a:lnTo>
                  <a:lnTo>
                    <a:pt x="767" y="984"/>
                  </a:lnTo>
                  <a:lnTo>
                    <a:pt x="764" y="987"/>
                  </a:lnTo>
                  <a:lnTo>
                    <a:pt x="764" y="987"/>
                  </a:lnTo>
                  <a:lnTo>
                    <a:pt x="751" y="994"/>
                  </a:lnTo>
                  <a:lnTo>
                    <a:pt x="739" y="1000"/>
                  </a:lnTo>
                  <a:lnTo>
                    <a:pt x="727" y="1005"/>
                  </a:lnTo>
                  <a:lnTo>
                    <a:pt x="715" y="1010"/>
                  </a:lnTo>
                  <a:lnTo>
                    <a:pt x="715" y="1010"/>
                  </a:lnTo>
                  <a:lnTo>
                    <a:pt x="726" y="1000"/>
                  </a:lnTo>
                  <a:lnTo>
                    <a:pt x="737" y="992"/>
                  </a:lnTo>
                  <a:lnTo>
                    <a:pt x="737" y="992"/>
                  </a:lnTo>
                  <a:close/>
                  <a:moveTo>
                    <a:pt x="752" y="1009"/>
                  </a:moveTo>
                  <a:lnTo>
                    <a:pt x="752" y="1009"/>
                  </a:lnTo>
                  <a:lnTo>
                    <a:pt x="761" y="1001"/>
                  </a:lnTo>
                  <a:lnTo>
                    <a:pt x="769" y="994"/>
                  </a:lnTo>
                  <a:lnTo>
                    <a:pt x="769" y="994"/>
                  </a:lnTo>
                  <a:lnTo>
                    <a:pt x="785" y="983"/>
                  </a:lnTo>
                  <a:lnTo>
                    <a:pt x="785" y="983"/>
                  </a:lnTo>
                  <a:lnTo>
                    <a:pt x="795" y="983"/>
                  </a:lnTo>
                  <a:lnTo>
                    <a:pt x="795" y="983"/>
                  </a:lnTo>
                  <a:lnTo>
                    <a:pt x="786" y="990"/>
                  </a:lnTo>
                  <a:lnTo>
                    <a:pt x="778" y="999"/>
                  </a:lnTo>
                  <a:lnTo>
                    <a:pt x="778" y="999"/>
                  </a:lnTo>
                  <a:lnTo>
                    <a:pt x="766" y="1005"/>
                  </a:lnTo>
                  <a:lnTo>
                    <a:pt x="752" y="1009"/>
                  </a:lnTo>
                  <a:lnTo>
                    <a:pt x="752" y="1009"/>
                  </a:lnTo>
                  <a:close/>
                  <a:moveTo>
                    <a:pt x="793" y="1012"/>
                  </a:moveTo>
                  <a:lnTo>
                    <a:pt x="793" y="1012"/>
                  </a:lnTo>
                  <a:lnTo>
                    <a:pt x="784" y="1012"/>
                  </a:lnTo>
                  <a:lnTo>
                    <a:pt x="784" y="1012"/>
                  </a:lnTo>
                  <a:lnTo>
                    <a:pt x="798" y="1006"/>
                  </a:lnTo>
                  <a:lnTo>
                    <a:pt x="798" y="1006"/>
                  </a:lnTo>
                  <a:lnTo>
                    <a:pt x="793" y="1012"/>
                  </a:lnTo>
                  <a:lnTo>
                    <a:pt x="793" y="1012"/>
                  </a:lnTo>
                  <a:close/>
                  <a:moveTo>
                    <a:pt x="807" y="1011"/>
                  </a:moveTo>
                  <a:lnTo>
                    <a:pt x="807" y="1011"/>
                  </a:lnTo>
                  <a:lnTo>
                    <a:pt x="813" y="1005"/>
                  </a:lnTo>
                  <a:lnTo>
                    <a:pt x="819" y="999"/>
                  </a:lnTo>
                  <a:lnTo>
                    <a:pt x="833" y="988"/>
                  </a:lnTo>
                  <a:lnTo>
                    <a:pt x="833" y="988"/>
                  </a:lnTo>
                  <a:lnTo>
                    <a:pt x="837" y="984"/>
                  </a:lnTo>
                  <a:lnTo>
                    <a:pt x="837" y="984"/>
                  </a:lnTo>
                  <a:lnTo>
                    <a:pt x="857" y="987"/>
                  </a:lnTo>
                  <a:lnTo>
                    <a:pt x="857" y="987"/>
                  </a:lnTo>
                  <a:lnTo>
                    <a:pt x="841" y="996"/>
                  </a:lnTo>
                  <a:lnTo>
                    <a:pt x="841" y="996"/>
                  </a:lnTo>
                  <a:lnTo>
                    <a:pt x="825" y="1005"/>
                  </a:lnTo>
                  <a:lnTo>
                    <a:pt x="816" y="1009"/>
                  </a:lnTo>
                  <a:lnTo>
                    <a:pt x="807" y="1011"/>
                  </a:lnTo>
                  <a:lnTo>
                    <a:pt x="807" y="1011"/>
                  </a:lnTo>
                  <a:close/>
                  <a:moveTo>
                    <a:pt x="803" y="993"/>
                  </a:moveTo>
                  <a:lnTo>
                    <a:pt x="803" y="993"/>
                  </a:lnTo>
                  <a:lnTo>
                    <a:pt x="813" y="983"/>
                  </a:lnTo>
                  <a:lnTo>
                    <a:pt x="813" y="983"/>
                  </a:lnTo>
                  <a:lnTo>
                    <a:pt x="819" y="984"/>
                  </a:lnTo>
                  <a:lnTo>
                    <a:pt x="819" y="984"/>
                  </a:lnTo>
                  <a:lnTo>
                    <a:pt x="803" y="993"/>
                  </a:lnTo>
                  <a:lnTo>
                    <a:pt x="803" y="993"/>
                  </a:lnTo>
                  <a:close/>
                  <a:moveTo>
                    <a:pt x="846" y="1005"/>
                  </a:moveTo>
                  <a:lnTo>
                    <a:pt x="846" y="1005"/>
                  </a:lnTo>
                  <a:lnTo>
                    <a:pt x="861" y="998"/>
                  </a:lnTo>
                  <a:lnTo>
                    <a:pt x="868" y="993"/>
                  </a:lnTo>
                  <a:lnTo>
                    <a:pt x="873" y="987"/>
                  </a:lnTo>
                  <a:lnTo>
                    <a:pt x="873" y="987"/>
                  </a:lnTo>
                  <a:lnTo>
                    <a:pt x="886" y="988"/>
                  </a:lnTo>
                  <a:lnTo>
                    <a:pt x="886" y="988"/>
                  </a:lnTo>
                  <a:lnTo>
                    <a:pt x="885" y="988"/>
                  </a:lnTo>
                  <a:lnTo>
                    <a:pt x="885" y="988"/>
                  </a:lnTo>
                  <a:lnTo>
                    <a:pt x="875" y="995"/>
                  </a:lnTo>
                  <a:lnTo>
                    <a:pt x="863" y="1001"/>
                  </a:lnTo>
                  <a:lnTo>
                    <a:pt x="851" y="1007"/>
                  </a:lnTo>
                  <a:lnTo>
                    <a:pt x="839" y="1011"/>
                  </a:lnTo>
                  <a:lnTo>
                    <a:pt x="839" y="1011"/>
                  </a:lnTo>
                  <a:lnTo>
                    <a:pt x="846" y="1005"/>
                  </a:lnTo>
                  <a:lnTo>
                    <a:pt x="846" y="1005"/>
                  </a:lnTo>
                  <a:close/>
                  <a:moveTo>
                    <a:pt x="862" y="1017"/>
                  </a:moveTo>
                  <a:lnTo>
                    <a:pt x="862" y="1017"/>
                  </a:lnTo>
                  <a:lnTo>
                    <a:pt x="853" y="1017"/>
                  </a:lnTo>
                  <a:lnTo>
                    <a:pt x="853" y="1017"/>
                  </a:lnTo>
                  <a:lnTo>
                    <a:pt x="863" y="1012"/>
                  </a:lnTo>
                  <a:lnTo>
                    <a:pt x="863" y="1012"/>
                  </a:lnTo>
                  <a:lnTo>
                    <a:pt x="862" y="1017"/>
                  </a:lnTo>
                  <a:lnTo>
                    <a:pt x="862" y="1017"/>
                  </a:lnTo>
                  <a:close/>
                  <a:moveTo>
                    <a:pt x="874" y="1013"/>
                  </a:moveTo>
                  <a:lnTo>
                    <a:pt x="874" y="1013"/>
                  </a:lnTo>
                  <a:lnTo>
                    <a:pt x="878" y="1010"/>
                  </a:lnTo>
                  <a:lnTo>
                    <a:pt x="881" y="1005"/>
                  </a:lnTo>
                  <a:lnTo>
                    <a:pt x="891" y="996"/>
                  </a:lnTo>
                  <a:lnTo>
                    <a:pt x="891" y="996"/>
                  </a:lnTo>
                  <a:lnTo>
                    <a:pt x="896" y="993"/>
                  </a:lnTo>
                  <a:lnTo>
                    <a:pt x="900" y="989"/>
                  </a:lnTo>
                  <a:lnTo>
                    <a:pt x="900" y="989"/>
                  </a:lnTo>
                  <a:lnTo>
                    <a:pt x="917" y="990"/>
                  </a:lnTo>
                  <a:lnTo>
                    <a:pt x="917" y="990"/>
                  </a:lnTo>
                  <a:lnTo>
                    <a:pt x="896" y="1002"/>
                  </a:lnTo>
                  <a:lnTo>
                    <a:pt x="874" y="1013"/>
                  </a:lnTo>
                  <a:lnTo>
                    <a:pt x="874" y="1013"/>
                  </a:lnTo>
                  <a:close/>
                  <a:moveTo>
                    <a:pt x="912" y="1007"/>
                  </a:moveTo>
                  <a:lnTo>
                    <a:pt x="912" y="1007"/>
                  </a:lnTo>
                  <a:lnTo>
                    <a:pt x="922" y="1000"/>
                  </a:lnTo>
                  <a:lnTo>
                    <a:pt x="927" y="996"/>
                  </a:lnTo>
                  <a:lnTo>
                    <a:pt x="928" y="994"/>
                  </a:lnTo>
                  <a:lnTo>
                    <a:pt x="928" y="992"/>
                  </a:lnTo>
                  <a:lnTo>
                    <a:pt x="928" y="992"/>
                  </a:lnTo>
                  <a:lnTo>
                    <a:pt x="944" y="993"/>
                  </a:lnTo>
                  <a:lnTo>
                    <a:pt x="944" y="993"/>
                  </a:lnTo>
                  <a:lnTo>
                    <a:pt x="903" y="1013"/>
                  </a:lnTo>
                  <a:lnTo>
                    <a:pt x="903" y="1013"/>
                  </a:lnTo>
                  <a:lnTo>
                    <a:pt x="912" y="1007"/>
                  </a:lnTo>
                  <a:lnTo>
                    <a:pt x="912" y="1007"/>
                  </a:lnTo>
                  <a:close/>
                  <a:moveTo>
                    <a:pt x="963" y="994"/>
                  </a:moveTo>
                  <a:lnTo>
                    <a:pt x="963" y="994"/>
                  </a:lnTo>
                  <a:lnTo>
                    <a:pt x="971" y="995"/>
                  </a:lnTo>
                  <a:lnTo>
                    <a:pt x="971" y="995"/>
                  </a:lnTo>
                  <a:lnTo>
                    <a:pt x="967" y="999"/>
                  </a:lnTo>
                  <a:lnTo>
                    <a:pt x="967" y="999"/>
                  </a:lnTo>
                  <a:lnTo>
                    <a:pt x="950" y="1006"/>
                  </a:lnTo>
                  <a:lnTo>
                    <a:pt x="933" y="1012"/>
                  </a:lnTo>
                  <a:lnTo>
                    <a:pt x="933" y="1012"/>
                  </a:lnTo>
                  <a:lnTo>
                    <a:pt x="940" y="1007"/>
                  </a:lnTo>
                  <a:lnTo>
                    <a:pt x="947" y="1004"/>
                  </a:lnTo>
                  <a:lnTo>
                    <a:pt x="956" y="999"/>
                  </a:lnTo>
                  <a:lnTo>
                    <a:pt x="963" y="994"/>
                  </a:lnTo>
                  <a:lnTo>
                    <a:pt x="963" y="994"/>
                  </a:lnTo>
                  <a:close/>
                  <a:moveTo>
                    <a:pt x="908" y="1022"/>
                  </a:moveTo>
                  <a:lnTo>
                    <a:pt x="908" y="1022"/>
                  </a:lnTo>
                  <a:lnTo>
                    <a:pt x="911" y="1019"/>
                  </a:lnTo>
                  <a:lnTo>
                    <a:pt x="911" y="1019"/>
                  </a:lnTo>
                  <a:lnTo>
                    <a:pt x="912" y="1022"/>
                  </a:lnTo>
                  <a:lnTo>
                    <a:pt x="912" y="1022"/>
                  </a:lnTo>
                  <a:lnTo>
                    <a:pt x="908" y="1022"/>
                  </a:lnTo>
                  <a:lnTo>
                    <a:pt x="908" y="1022"/>
                  </a:lnTo>
                  <a:close/>
                  <a:moveTo>
                    <a:pt x="939" y="1025"/>
                  </a:moveTo>
                  <a:lnTo>
                    <a:pt x="939" y="1025"/>
                  </a:lnTo>
                  <a:lnTo>
                    <a:pt x="926" y="1024"/>
                  </a:lnTo>
                  <a:lnTo>
                    <a:pt x="926" y="1024"/>
                  </a:lnTo>
                  <a:lnTo>
                    <a:pt x="935" y="1022"/>
                  </a:lnTo>
                  <a:lnTo>
                    <a:pt x="945" y="1018"/>
                  </a:lnTo>
                  <a:lnTo>
                    <a:pt x="945" y="1018"/>
                  </a:lnTo>
                  <a:lnTo>
                    <a:pt x="939" y="1025"/>
                  </a:lnTo>
                  <a:lnTo>
                    <a:pt x="939" y="1025"/>
                  </a:lnTo>
                  <a:close/>
                  <a:moveTo>
                    <a:pt x="967" y="1028"/>
                  </a:moveTo>
                  <a:lnTo>
                    <a:pt x="967" y="1028"/>
                  </a:lnTo>
                  <a:lnTo>
                    <a:pt x="963" y="1028"/>
                  </a:lnTo>
                  <a:lnTo>
                    <a:pt x="963" y="1028"/>
                  </a:lnTo>
                  <a:lnTo>
                    <a:pt x="969" y="1025"/>
                  </a:lnTo>
                  <a:lnTo>
                    <a:pt x="969" y="1025"/>
                  </a:lnTo>
                  <a:lnTo>
                    <a:pt x="967" y="1028"/>
                  </a:lnTo>
                  <a:lnTo>
                    <a:pt x="967" y="1028"/>
                  </a:lnTo>
                  <a:close/>
                  <a:moveTo>
                    <a:pt x="958" y="1019"/>
                  </a:moveTo>
                  <a:lnTo>
                    <a:pt x="958" y="1019"/>
                  </a:lnTo>
                  <a:lnTo>
                    <a:pt x="973" y="1006"/>
                  </a:lnTo>
                  <a:lnTo>
                    <a:pt x="973" y="1006"/>
                  </a:lnTo>
                  <a:lnTo>
                    <a:pt x="980" y="1002"/>
                  </a:lnTo>
                  <a:lnTo>
                    <a:pt x="986" y="996"/>
                  </a:lnTo>
                  <a:lnTo>
                    <a:pt x="986" y="996"/>
                  </a:lnTo>
                  <a:lnTo>
                    <a:pt x="999" y="998"/>
                  </a:lnTo>
                  <a:lnTo>
                    <a:pt x="999" y="998"/>
                  </a:lnTo>
                  <a:lnTo>
                    <a:pt x="979" y="1010"/>
                  </a:lnTo>
                  <a:lnTo>
                    <a:pt x="958" y="1019"/>
                  </a:lnTo>
                  <a:lnTo>
                    <a:pt x="958" y="1019"/>
                  </a:lnTo>
                  <a:close/>
                  <a:moveTo>
                    <a:pt x="988" y="1030"/>
                  </a:moveTo>
                  <a:lnTo>
                    <a:pt x="988" y="1030"/>
                  </a:lnTo>
                  <a:lnTo>
                    <a:pt x="985" y="1030"/>
                  </a:lnTo>
                  <a:lnTo>
                    <a:pt x="985" y="1030"/>
                  </a:lnTo>
                  <a:lnTo>
                    <a:pt x="991" y="1028"/>
                  </a:lnTo>
                  <a:lnTo>
                    <a:pt x="991" y="1028"/>
                  </a:lnTo>
                  <a:lnTo>
                    <a:pt x="988" y="1030"/>
                  </a:lnTo>
                  <a:lnTo>
                    <a:pt x="988" y="1030"/>
                  </a:lnTo>
                  <a:close/>
                  <a:moveTo>
                    <a:pt x="991" y="1017"/>
                  </a:moveTo>
                  <a:lnTo>
                    <a:pt x="991" y="1017"/>
                  </a:lnTo>
                  <a:lnTo>
                    <a:pt x="999" y="1011"/>
                  </a:lnTo>
                  <a:lnTo>
                    <a:pt x="1008" y="1005"/>
                  </a:lnTo>
                  <a:lnTo>
                    <a:pt x="1008" y="1005"/>
                  </a:lnTo>
                  <a:lnTo>
                    <a:pt x="1012" y="1001"/>
                  </a:lnTo>
                  <a:lnTo>
                    <a:pt x="1012" y="1001"/>
                  </a:lnTo>
                  <a:lnTo>
                    <a:pt x="1015" y="1000"/>
                  </a:lnTo>
                  <a:lnTo>
                    <a:pt x="1015" y="1000"/>
                  </a:lnTo>
                  <a:lnTo>
                    <a:pt x="1022" y="1000"/>
                  </a:lnTo>
                  <a:lnTo>
                    <a:pt x="1022" y="1000"/>
                  </a:lnTo>
                  <a:lnTo>
                    <a:pt x="1014" y="1006"/>
                  </a:lnTo>
                  <a:lnTo>
                    <a:pt x="1014" y="1006"/>
                  </a:lnTo>
                  <a:lnTo>
                    <a:pt x="1003" y="1012"/>
                  </a:lnTo>
                  <a:lnTo>
                    <a:pt x="991" y="1017"/>
                  </a:lnTo>
                  <a:lnTo>
                    <a:pt x="991" y="1017"/>
                  </a:lnTo>
                  <a:close/>
                  <a:moveTo>
                    <a:pt x="1020" y="1015"/>
                  </a:moveTo>
                  <a:lnTo>
                    <a:pt x="1020" y="1015"/>
                  </a:lnTo>
                  <a:lnTo>
                    <a:pt x="1028" y="1009"/>
                  </a:lnTo>
                  <a:lnTo>
                    <a:pt x="1038" y="1002"/>
                  </a:lnTo>
                  <a:lnTo>
                    <a:pt x="1038" y="1002"/>
                  </a:lnTo>
                  <a:lnTo>
                    <a:pt x="1050" y="1004"/>
                  </a:lnTo>
                  <a:lnTo>
                    <a:pt x="1050" y="1004"/>
                  </a:lnTo>
                  <a:lnTo>
                    <a:pt x="1028" y="1015"/>
                  </a:lnTo>
                  <a:lnTo>
                    <a:pt x="1008" y="1024"/>
                  </a:lnTo>
                  <a:lnTo>
                    <a:pt x="1008" y="1024"/>
                  </a:lnTo>
                  <a:lnTo>
                    <a:pt x="1020" y="1015"/>
                  </a:lnTo>
                  <a:lnTo>
                    <a:pt x="1020" y="1015"/>
                  </a:lnTo>
                  <a:close/>
                  <a:moveTo>
                    <a:pt x="1016" y="1034"/>
                  </a:moveTo>
                  <a:lnTo>
                    <a:pt x="1016" y="1034"/>
                  </a:lnTo>
                  <a:lnTo>
                    <a:pt x="1012" y="1033"/>
                  </a:lnTo>
                  <a:lnTo>
                    <a:pt x="1012" y="1033"/>
                  </a:lnTo>
                  <a:lnTo>
                    <a:pt x="1018" y="1030"/>
                  </a:lnTo>
                  <a:lnTo>
                    <a:pt x="1018" y="1030"/>
                  </a:lnTo>
                  <a:lnTo>
                    <a:pt x="1016" y="1034"/>
                  </a:lnTo>
                  <a:lnTo>
                    <a:pt x="1016" y="1034"/>
                  </a:lnTo>
                  <a:close/>
                  <a:moveTo>
                    <a:pt x="1065" y="1007"/>
                  </a:moveTo>
                  <a:lnTo>
                    <a:pt x="1065" y="1007"/>
                  </a:lnTo>
                  <a:lnTo>
                    <a:pt x="1067" y="1006"/>
                  </a:lnTo>
                  <a:lnTo>
                    <a:pt x="1067" y="1006"/>
                  </a:lnTo>
                  <a:lnTo>
                    <a:pt x="1080" y="1007"/>
                  </a:lnTo>
                  <a:lnTo>
                    <a:pt x="1080" y="1007"/>
                  </a:lnTo>
                  <a:lnTo>
                    <a:pt x="1057" y="1019"/>
                  </a:lnTo>
                  <a:lnTo>
                    <a:pt x="1045" y="1025"/>
                  </a:lnTo>
                  <a:lnTo>
                    <a:pt x="1032" y="1030"/>
                  </a:lnTo>
                  <a:lnTo>
                    <a:pt x="1032" y="1030"/>
                  </a:lnTo>
                  <a:lnTo>
                    <a:pt x="1040" y="1024"/>
                  </a:lnTo>
                  <a:lnTo>
                    <a:pt x="1047" y="1018"/>
                  </a:lnTo>
                  <a:lnTo>
                    <a:pt x="1065" y="1007"/>
                  </a:lnTo>
                  <a:lnTo>
                    <a:pt x="1065" y="1007"/>
                  </a:lnTo>
                  <a:close/>
                  <a:moveTo>
                    <a:pt x="1086" y="1009"/>
                  </a:moveTo>
                  <a:lnTo>
                    <a:pt x="1086" y="1009"/>
                  </a:lnTo>
                  <a:lnTo>
                    <a:pt x="1086" y="1009"/>
                  </a:lnTo>
                  <a:lnTo>
                    <a:pt x="1086" y="1009"/>
                  </a:lnTo>
                  <a:lnTo>
                    <a:pt x="1112" y="1012"/>
                  </a:lnTo>
                  <a:lnTo>
                    <a:pt x="1112" y="1012"/>
                  </a:lnTo>
                  <a:lnTo>
                    <a:pt x="1071" y="1028"/>
                  </a:lnTo>
                  <a:lnTo>
                    <a:pt x="1071" y="1028"/>
                  </a:lnTo>
                  <a:lnTo>
                    <a:pt x="1075" y="1024"/>
                  </a:lnTo>
                  <a:lnTo>
                    <a:pt x="1082" y="1019"/>
                  </a:lnTo>
                  <a:lnTo>
                    <a:pt x="1085" y="1017"/>
                  </a:lnTo>
                  <a:lnTo>
                    <a:pt x="1087" y="1015"/>
                  </a:lnTo>
                  <a:lnTo>
                    <a:pt x="1087" y="1011"/>
                  </a:lnTo>
                  <a:lnTo>
                    <a:pt x="1086" y="1009"/>
                  </a:lnTo>
                  <a:lnTo>
                    <a:pt x="1086" y="1009"/>
                  </a:lnTo>
                  <a:close/>
                  <a:moveTo>
                    <a:pt x="1046" y="1036"/>
                  </a:moveTo>
                  <a:lnTo>
                    <a:pt x="1046" y="1036"/>
                  </a:lnTo>
                  <a:lnTo>
                    <a:pt x="1044" y="1036"/>
                  </a:lnTo>
                  <a:lnTo>
                    <a:pt x="1044" y="1036"/>
                  </a:lnTo>
                  <a:lnTo>
                    <a:pt x="1047" y="1035"/>
                  </a:lnTo>
                  <a:lnTo>
                    <a:pt x="1047" y="1035"/>
                  </a:lnTo>
                  <a:lnTo>
                    <a:pt x="1046" y="1036"/>
                  </a:lnTo>
                  <a:lnTo>
                    <a:pt x="1046" y="1036"/>
                  </a:lnTo>
                  <a:close/>
                  <a:moveTo>
                    <a:pt x="1082" y="1040"/>
                  </a:moveTo>
                  <a:lnTo>
                    <a:pt x="1082" y="1040"/>
                  </a:lnTo>
                  <a:lnTo>
                    <a:pt x="1068" y="1039"/>
                  </a:lnTo>
                  <a:lnTo>
                    <a:pt x="1068" y="1039"/>
                  </a:lnTo>
                  <a:lnTo>
                    <a:pt x="1070" y="1039"/>
                  </a:lnTo>
                  <a:lnTo>
                    <a:pt x="1070" y="1039"/>
                  </a:lnTo>
                  <a:lnTo>
                    <a:pt x="1095" y="1028"/>
                  </a:lnTo>
                  <a:lnTo>
                    <a:pt x="1095" y="1028"/>
                  </a:lnTo>
                  <a:lnTo>
                    <a:pt x="1088" y="1034"/>
                  </a:lnTo>
                  <a:lnTo>
                    <a:pt x="1085" y="1037"/>
                  </a:lnTo>
                  <a:lnTo>
                    <a:pt x="1082" y="1040"/>
                  </a:lnTo>
                  <a:lnTo>
                    <a:pt x="1082" y="1040"/>
                  </a:lnTo>
                  <a:close/>
                  <a:moveTo>
                    <a:pt x="1111" y="1043"/>
                  </a:moveTo>
                  <a:lnTo>
                    <a:pt x="1111" y="1043"/>
                  </a:lnTo>
                  <a:lnTo>
                    <a:pt x="1099" y="1042"/>
                  </a:lnTo>
                  <a:lnTo>
                    <a:pt x="1099" y="1042"/>
                  </a:lnTo>
                  <a:lnTo>
                    <a:pt x="1127" y="1029"/>
                  </a:lnTo>
                  <a:lnTo>
                    <a:pt x="1127" y="1029"/>
                  </a:lnTo>
                  <a:lnTo>
                    <a:pt x="1111" y="1043"/>
                  </a:lnTo>
                  <a:lnTo>
                    <a:pt x="1111" y="1043"/>
                  </a:lnTo>
                  <a:close/>
                  <a:moveTo>
                    <a:pt x="1124" y="1013"/>
                  </a:moveTo>
                  <a:lnTo>
                    <a:pt x="1124" y="1013"/>
                  </a:lnTo>
                  <a:lnTo>
                    <a:pt x="1138" y="1016"/>
                  </a:lnTo>
                  <a:lnTo>
                    <a:pt x="1138" y="1016"/>
                  </a:lnTo>
                  <a:lnTo>
                    <a:pt x="1126" y="1019"/>
                  </a:lnTo>
                  <a:lnTo>
                    <a:pt x="1115" y="1025"/>
                  </a:lnTo>
                  <a:lnTo>
                    <a:pt x="1115" y="1025"/>
                  </a:lnTo>
                  <a:lnTo>
                    <a:pt x="1123" y="1018"/>
                  </a:lnTo>
                  <a:lnTo>
                    <a:pt x="1123" y="1018"/>
                  </a:lnTo>
                  <a:lnTo>
                    <a:pt x="1124" y="1016"/>
                  </a:lnTo>
                  <a:lnTo>
                    <a:pt x="1124" y="1013"/>
                  </a:lnTo>
                  <a:lnTo>
                    <a:pt x="1124" y="1013"/>
                  </a:lnTo>
                  <a:close/>
                  <a:moveTo>
                    <a:pt x="1156" y="1046"/>
                  </a:moveTo>
                  <a:lnTo>
                    <a:pt x="1156" y="1046"/>
                  </a:lnTo>
                  <a:lnTo>
                    <a:pt x="1144" y="1046"/>
                  </a:lnTo>
                  <a:lnTo>
                    <a:pt x="1144" y="1046"/>
                  </a:lnTo>
                  <a:lnTo>
                    <a:pt x="1156" y="1040"/>
                  </a:lnTo>
                  <a:lnTo>
                    <a:pt x="1156" y="1040"/>
                  </a:lnTo>
                  <a:lnTo>
                    <a:pt x="1169" y="1035"/>
                  </a:lnTo>
                  <a:lnTo>
                    <a:pt x="1169" y="1035"/>
                  </a:lnTo>
                  <a:lnTo>
                    <a:pt x="1156" y="1046"/>
                  </a:lnTo>
                  <a:lnTo>
                    <a:pt x="1156" y="1046"/>
                  </a:lnTo>
                  <a:close/>
                  <a:moveTo>
                    <a:pt x="1128" y="1042"/>
                  </a:moveTo>
                  <a:lnTo>
                    <a:pt x="1128" y="1042"/>
                  </a:lnTo>
                  <a:lnTo>
                    <a:pt x="1140" y="1031"/>
                  </a:lnTo>
                  <a:lnTo>
                    <a:pt x="1150" y="1021"/>
                  </a:lnTo>
                  <a:lnTo>
                    <a:pt x="1150" y="1021"/>
                  </a:lnTo>
                  <a:lnTo>
                    <a:pt x="1151" y="1018"/>
                  </a:lnTo>
                  <a:lnTo>
                    <a:pt x="1151" y="1017"/>
                  </a:lnTo>
                  <a:lnTo>
                    <a:pt x="1151" y="1017"/>
                  </a:lnTo>
                  <a:lnTo>
                    <a:pt x="1182" y="1019"/>
                  </a:lnTo>
                  <a:lnTo>
                    <a:pt x="1182" y="1019"/>
                  </a:lnTo>
                  <a:lnTo>
                    <a:pt x="1169" y="1024"/>
                  </a:lnTo>
                  <a:lnTo>
                    <a:pt x="1154" y="1030"/>
                  </a:lnTo>
                  <a:lnTo>
                    <a:pt x="1141" y="1036"/>
                  </a:lnTo>
                  <a:lnTo>
                    <a:pt x="1128" y="1042"/>
                  </a:lnTo>
                  <a:lnTo>
                    <a:pt x="1128" y="1042"/>
                  </a:lnTo>
                  <a:close/>
                  <a:moveTo>
                    <a:pt x="1191" y="1022"/>
                  </a:moveTo>
                  <a:lnTo>
                    <a:pt x="1191" y="1022"/>
                  </a:lnTo>
                  <a:lnTo>
                    <a:pt x="1191" y="1021"/>
                  </a:lnTo>
                  <a:lnTo>
                    <a:pt x="1191" y="1021"/>
                  </a:lnTo>
                  <a:lnTo>
                    <a:pt x="1205" y="1021"/>
                  </a:lnTo>
                  <a:lnTo>
                    <a:pt x="1205" y="1021"/>
                  </a:lnTo>
                  <a:lnTo>
                    <a:pt x="1186" y="1033"/>
                  </a:lnTo>
                  <a:lnTo>
                    <a:pt x="1186" y="1033"/>
                  </a:lnTo>
                  <a:lnTo>
                    <a:pt x="1188" y="1030"/>
                  </a:lnTo>
                  <a:lnTo>
                    <a:pt x="1191" y="1028"/>
                  </a:lnTo>
                  <a:lnTo>
                    <a:pt x="1191" y="1024"/>
                  </a:lnTo>
                  <a:lnTo>
                    <a:pt x="1191" y="1022"/>
                  </a:lnTo>
                  <a:lnTo>
                    <a:pt x="1191" y="1022"/>
                  </a:lnTo>
                  <a:close/>
                  <a:moveTo>
                    <a:pt x="1188" y="1043"/>
                  </a:moveTo>
                  <a:lnTo>
                    <a:pt x="1188" y="1043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3" y="1042"/>
                  </a:lnTo>
                  <a:lnTo>
                    <a:pt x="1193" y="1042"/>
                  </a:lnTo>
                  <a:lnTo>
                    <a:pt x="1188" y="1043"/>
                  </a:lnTo>
                  <a:lnTo>
                    <a:pt x="1188" y="1043"/>
                  </a:lnTo>
                  <a:close/>
                  <a:moveTo>
                    <a:pt x="1205" y="1039"/>
                  </a:moveTo>
                  <a:lnTo>
                    <a:pt x="1205" y="1039"/>
                  </a:lnTo>
                  <a:lnTo>
                    <a:pt x="1223" y="1030"/>
                  </a:lnTo>
                  <a:lnTo>
                    <a:pt x="1233" y="1024"/>
                  </a:lnTo>
                  <a:lnTo>
                    <a:pt x="1236" y="1021"/>
                  </a:lnTo>
                  <a:lnTo>
                    <a:pt x="1237" y="1017"/>
                  </a:lnTo>
                  <a:lnTo>
                    <a:pt x="1237" y="1017"/>
                  </a:lnTo>
                  <a:lnTo>
                    <a:pt x="1248" y="1015"/>
                  </a:lnTo>
                  <a:lnTo>
                    <a:pt x="1259" y="1012"/>
                  </a:lnTo>
                  <a:lnTo>
                    <a:pt x="1259" y="1012"/>
                  </a:lnTo>
                  <a:lnTo>
                    <a:pt x="1245" y="1021"/>
                  </a:lnTo>
                  <a:lnTo>
                    <a:pt x="1231" y="1028"/>
                  </a:lnTo>
                  <a:lnTo>
                    <a:pt x="1218" y="1034"/>
                  </a:lnTo>
                  <a:lnTo>
                    <a:pt x="1205" y="1039"/>
                  </a:lnTo>
                  <a:lnTo>
                    <a:pt x="1205" y="1039"/>
                  </a:lnTo>
                  <a:close/>
                  <a:moveTo>
                    <a:pt x="1377" y="597"/>
                  </a:moveTo>
                  <a:lnTo>
                    <a:pt x="1377" y="597"/>
                  </a:lnTo>
                  <a:lnTo>
                    <a:pt x="1370" y="627"/>
                  </a:lnTo>
                  <a:lnTo>
                    <a:pt x="1364" y="656"/>
                  </a:lnTo>
                  <a:lnTo>
                    <a:pt x="1358" y="686"/>
                  </a:lnTo>
                  <a:lnTo>
                    <a:pt x="1353" y="716"/>
                  </a:lnTo>
                  <a:lnTo>
                    <a:pt x="1345" y="777"/>
                  </a:lnTo>
                  <a:lnTo>
                    <a:pt x="1339" y="839"/>
                  </a:lnTo>
                  <a:lnTo>
                    <a:pt x="1339" y="839"/>
                  </a:lnTo>
                  <a:lnTo>
                    <a:pt x="1336" y="866"/>
                  </a:lnTo>
                  <a:lnTo>
                    <a:pt x="1331" y="894"/>
                  </a:lnTo>
                  <a:lnTo>
                    <a:pt x="1328" y="907"/>
                  </a:lnTo>
                  <a:lnTo>
                    <a:pt x="1324" y="919"/>
                  </a:lnTo>
                  <a:lnTo>
                    <a:pt x="1321" y="933"/>
                  </a:lnTo>
                  <a:lnTo>
                    <a:pt x="1315" y="943"/>
                  </a:lnTo>
                  <a:lnTo>
                    <a:pt x="1309" y="956"/>
                  </a:lnTo>
                  <a:lnTo>
                    <a:pt x="1301" y="965"/>
                  </a:lnTo>
                  <a:lnTo>
                    <a:pt x="1293" y="975"/>
                  </a:lnTo>
                  <a:lnTo>
                    <a:pt x="1283" y="983"/>
                  </a:lnTo>
                  <a:lnTo>
                    <a:pt x="1272" y="990"/>
                  </a:lnTo>
                  <a:lnTo>
                    <a:pt x="1260" y="996"/>
                  </a:lnTo>
                  <a:lnTo>
                    <a:pt x="1247" y="1001"/>
                  </a:lnTo>
                  <a:lnTo>
                    <a:pt x="1231" y="1004"/>
                  </a:lnTo>
                  <a:lnTo>
                    <a:pt x="1231" y="1004"/>
                  </a:lnTo>
                  <a:lnTo>
                    <a:pt x="1229" y="1004"/>
                  </a:lnTo>
                  <a:lnTo>
                    <a:pt x="1227" y="1005"/>
                  </a:lnTo>
                  <a:lnTo>
                    <a:pt x="1227" y="1005"/>
                  </a:lnTo>
                  <a:lnTo>
                    <a:pt x="1201" y="1006"/>
                  </a:lnTo>
                  <a:lnTo>
                    <a:pt x="1175" y="1006"/>
                  </a:lnTo>
                  <a:lnTo>
                    <a:pt x="1150" y="1004"/>
                  </a:lnTo>
                  <a:lnTo>
                    <a:pt x="1123" y="1001"/>
                  </a:lnTo>
                  <a:lnTo>
                    <a:pt x="1071" y="993"/>
                  </a:lnTo>
                  <a:lnTo>
                    <a:pt x="1046" y="989"/>
                  </a:lnTo>
                  <a:lnTo>
                    <a:pt x="1021" y="986"/>
                  </a:lnTo>
                  <a:lnTo>
                    <a:pt x="1021" y="986"/>
                  </a:lnTo>
                  <a:lnTo>
                    <a:pt x="969" y="981"/>
                  </a:lnTo>
                  <a:lnTo>
                    <a:pt x="916" y="976"/>
                  </a:lnTo>
                  <a:lnTo>
                    <a:pt x="811" y="969"/>
                  </a:lnTo>
                  <a:lnTo>
                    <a:pt x="811" y="969"/>
                  </a:lnTo>
                  <a:lnTo>
                    <a:pt x="790" y="969"/>
                  </a:lnTo>
                  <a:lnTo>
                    <a:pt x="769" y="969"/>
                  </a:lnTo>
                  <a:lnTo>
                    <a:pt x="726" y="971"/>
                  </a:lnTo>
                  <a:lnTo>
                    <a:pt x="684" y="972"/>
                  </a:lnTo>
                  <a:lnTo>
                    <a:pt x="663" y="972"/>
                  </a:lnTo>
                  <a:lnTo>
                    <a:pt x="642" y="971"/>
                  </a:lnTo>
                  <a:lnTo>
                    <a:pt x="642" y="971"/>
                  </a:lnTo>
                  <a:lnTo>
                    <a:pt x="630" y="969"/>
                  </a:lnTo>
                  <a:lnTo>
                    <a:pt x="618" y="966"/>
                  </a:lnTo>
                  <a:lnTo>
                    <a:pt x="608" y="963"/>
                  </a:lnTo>
                  <a:lnTo>
                    <a:pt x="598" y="959"/>
                  </a:lnTo>
                  <a:lnTo>
                    <a:pt x="589" y="954"/>
                  </a:lnTo>
                  <a:lnTo>
                    <a:pt x="580" y="949"/>
                  </a:lnTo>
                  <a:lnTo>
                    <a:pt x="573" y="943"/>
                  </a:lnTo>
                  <a:lnTo>
                    <a:pt x="566" y="937"/>
                  </a:lnTo>
                  <a:lnTo>
                    <a:pt x="559" y="930"/>
                  </a:lnTo>
                  <a:lnTo>
                    <a:pt x="553" y="923"/>
                  </a:lnTo>
                  <a:lnTo>
                    <a:pt x="542" y="905"/>
                  </a:lnTo>
                  <a:lnTo>
                    <a:pt x="531" y="886"/>
                  </a:lnTo>
                  <a:lnTo>
                    <a:pt x="522" y="865"/>
                  </a:lnTo>
                  <a:lnTo>
                    <a:pt x="522" y="865"/>
                  </a:lnTo>
                  <a:lnTo>
                    <a:pt x="522" y="862"/>
                  </a:lnTo>
                  <a:lnTo>
                    <a:pt x="522" y="858"/>
                  </a:lnTo>
                  <a:lnTo>
                    <a:pt x="521" y="856"/>
                  </a:lnTo>
                  <a:lnTo>
                    <a:pt x="520" y="854"/>
                  </a:lnTo>
                  <a:lnTo>
                    <a:pt x="518" y="856"/>
                  </a:lnTo>
                  <a:lnTo>
                    <a:pt x="518" y="856"/>
                  </a:lnTo>
                  <a:lnTo>
                    <a:pt x="509" y="836"/>
                  </a:lnTo>
                  <a:lnTo>
                    <a:pt x="503" y="822"/>
                  </a:lnTo>
                  <a:lnTo>
                    <a:pt x="495" y="806"/>
                  </a:lnTo>
                  <a:lnTo>
                    <a:pt x="486" y="792"/>
                  </a:lnTo>
                  <a:lnTo>
                    <a:pt x="478" y="781"/>
                  </a:lnTo>
                  <a:lnTo>
                    <a:pt x="474" y="776"/>
                  </a:lnTo>
                  <a:lnTo>
                    <a:pt x="469" y="774"/>
                  </a:lnTo>
                  <a:lnTo>
                    <a:pt x="466" y="772"/>
                  </a:lnTo>
                  <a:lnTo>
                    <a:pt x="462" y="772"/>
                  </a:lnTo>
                  <a:lnTo>
                    <a:pt x="462" y="772"/>
                  </a:lnTo>
                  <a:lnTo>
                    <a:pt x="353" y="823"/>
                  </a:lnTo>
                  <a:lnTo>
                    <a:pt x="299" y="848"/>
                  </a:lnTo>
                  <a:lnTo>
                    <a:pt x="246" y="876"/>
                  </a:lnTo>
                  <a:lnTo>
                    <a:pt x="246" y="876"/>
                  </a:lnTo>
                  <a:lnTo>
                    <a:pt x="231" y="884"/>
                  </a:lnTo>
                  <a:lnTo>
                    <a:pt x="217" y="894"/>
                  </a:lnTo>
                  <a:lnTo>
                    <a:pt x="202" y="903"/>
                  </a:lnTo>
                  <a:lnTo>
                    <a:pt x="189" y="913"/>
                  </a:lnTo>
                  <a:lnTo>
                    <a:pt x="164" y="935"/>
                  </a:lnTo>
                  <a:lnTo>
                    <a:pt x="140" y="959"/>
                  </a:lnTo>
                  <a:lnTo>
                    <a:pt x="140" y="959"/>
                  </a:lnTo>
                  <a:lnTo>
                    <a:pt x="118" y="983"/>
                  </a:lnTo>
                  <a:lnTo>
                    <a:pt x="95" y="1006"/>
                  </a:lnTo>
                  <a:lnTo>
                    <a:pt x="83" y="1017"/>
                  </a:lnTo>
                  <a:lnTo>
                    <a:pt x="71" y="1028"/>
                  </a:lnTo>
                  <a:lnTo>
                    <a:pt x="58" y="1037"/>
                  </a:lnTo>
                  <a:lnTo>
                    <a:pt x="43" y="1045"/>
                  </a:lnTo>
                  <a:lnTo>
                    <a:pt x="43" y="1045"/>
                  </a:lnTo>
                  <a:lnTo>
                    <a:pt x="42" y="1037"/>
                  </a:lnTo>
                  <a:lnTo>
                    <a:pt x="42" y="1037"/>
                  </a:lnTo>
                  <a:lnTo>
                    <a:pt x="41" y="1029"/>
                  </a:lnTo>
                  <a:lnTo>
                    <a:pt x="41" y="1029"/>
                  </a:lnTo>
                  <a:lnTo>
                    <a:pt x="42" y="1015"/>
                  </a:lnTo>
                  <a:lnTo>
                    <a:pt x="46" y="1000"/>
                  </a:lnTo>
                  <a:lnTo>
                    <a:pt x="51" y="987"/>
                  </a:lnTo>
                  <a:lnTo>
                    <a:pt x="57" y="974"/>
                  </a:lnTo>
                  <a:lnTo>
                    <a:pt x="64" y="960"/>
                  </a:lnTo>
                  <a:lnTo>
                    <a:pt x="72" y="947"/>
                  </a:lnTo>
                  <a:lnTo>
                    <a:pt x="82" y="935"/>
                  </a:lnTo>
                  <a:lnTo>
                    <a:pt x="93" y="922"/>
                  </a:lnTo>
                  <a:lnTo>
                    <a:pt x="114" y="899"/>
                  </a:lnTo>
                  <a:lnTo>
                    <a:pt x="138" y="877"/>
                  </a:lnTo>
                  <a:lnTo>
                    <a:pt x="161" y="858"/>
                  </a:lnTo>
                  <a:lnTo>
                    <a:pt x="183" y="841"/>
                  </a:lnTo>
                  <a:lnTo>
                    <a:pt x="183" y="841"/>
                  </a:lnTo>
                  <a:lnTo>
                    <a:pt x="216" y="818"/>
                  </a:lnTo>
                  <a:lnTo>
                    <a:pt x="248" y="798"/>
                  </a:lnTo>
                  <a:lnTo>
                    <a:pt x="283" y="780"/>
                  </a:lnTo>
                  <a:lnTo>
                    <a:pt x="300" y="771"/>
                  </a:lnTo>
                  <a:lnTo>
                    <a:pt x="318" y="764"/>
                  </a:lnTo>
                  <a:lnTo>
                    <a:pt x="318" y="764"/>
                  </a:lnTo>
                  <a:lnTo>
                    <a:pt x="355" y="750"/>
                  </a:lnTo>
                  <a:lnTo>
                    <a:pt x="373" y="741"/>
                  </a:lnTo>
                  <a:lnTo>
                    <a:pt x="390" y="733"/>
                  </a:lnTo>
                  <a:lnTo>
                    <a:pt x="390" y="733"/>
                  </a:lnTo>
                  <a:lnTo>
                    <a:pt x="401" y="724"/>
                  </a:lnTo>
                  <a:lnTo>
                    <a:pt x="414" y="711"/>
                  </a:lnTo>
                  <a:lnTo>
                    <a:pt x="420" y="703"/>
                  </a:lnTo>
                  <a:lnTo>
                    <a:pt x="424" y="695"/>
                  </a:lnTo>
                  <a:lnTo>
                    <a:pt x="426" y="689"/>
                  </a:lnTo>
                  <a:lnTo>
                    <a:pt x="426" y="686"/>
                  </a:lnTo>
                  <a:lnTo>
                    <a:pt x="425" y="683"/>
                  </a:lnTo>
                  <a:lnTo>
                    <a:pt x="425" y="683"/>
                  </a:lnTo>
                  <a:lnTo>
                    <a:pt x="427" y="671"/>
                  </a:lnTo>
                  <a:lnTo>
                    <a:pt x="427" y="659"/>
                  </a:lnTo>
                  <a:lnTo>
                    <a:pt x="427" y="659"/>
                  </a:lnTo>
                  <a:lnTo>
                    <a:pt x="427" y="647"/>
                  </a:lnTo>
                  <a:lnTo>
                    <a:pt x="426" y="635"/>
                  </a:lnTo>
                  <a:lnTo>
                    <a:pt x="424" y="623"/>
                  </a:lnTo>
                  <a:lnTo>
                    <a:pt x="421" y="611"/>
                  </a:lnTo>
                  <a:lnTo>
                    <a:pt x="413" y="588"/>
                  </a:lnTo>
                  <a:lnTo>
                    <a:pt x="403" y="567"/>
                  </a:lnTo>
                  <a:lnTo>
                    <a:pt x="392" y="544"/>
                  </a:lnTo>
                  <a:lnTo>
                    <a:pt x="382" y="522"/>
                  </a:lnTo>
                  <a:lnTo>
                    <a:pt x="371" y="500"/>
                  </a:lnTo>
                  <a:lnTo>
                    <a:pt x="360" y="479"/>
                  </a:lnTo>
                  <a:lnTo>
                    <a:pt x="360" y="479"/>
                  </a:lnTo>
                  <a:lnTo>
                    <a:pt x="343" y="438"/>
                  </a:lnTo>
                  <a:lnTo>
                    <a:pt x="332" y="412"/>
                  </a:lnTo>
                  <a:lnTo>
                    <a:pt x="323" y="385"/>
                  </a:lnTo>
                  <a:lnTo>
                    <a:pt x="313" y="357"/>
                  </a:lnTo>
                  <a:lnTo>
                    <a:pt x="305" y="329"/>
                  </a:lnTo>
                  <a:lnTo>
                    <a:pt x="300" y="303"/>
                  </a:lnTo>
                  <a:lnTo>
                    <a:pt x="297" y="290"/>
                  </a:lnTo>
                  <a:lnTo>
                    <a:pt x="297" y="279"/>
                  </a:lnTo>
                  <a:lnTo>
                    <a:pt x="297" y="279"/>
                  </a:lnTo>
                  <a:lnTo>
                    <a:pt x="297" y="268"/>
                  </a:lnTo>
                  <a:lnTo>
                    <a:pt x="300" y="258"/>
                  </a:lnTo>
                  <a:lnTo>
                    <a:pt x="305" y="249"/>
                  </a:lnTo>
                  <a:lnTo>
                    <a:pt x="307" y="244"/>
                  </a:lnTo>
                  <a:lnTo>
                    <a:pt x="311" y="240"/>
                  </a:lnTo>
                  <a:lnTo>
                    <a:pt x="311" y="240"/>
                  </a:lnTo>
                  <a:lnTo>
                    <a:pt x="313" y="243"/>
                  </a:lnTo>
                  <a:lnTo>
                    <a:pt x="317" y="243"/>
                  </a:lnTo>
                  <a:lnTo>
                    <a:pt x="321" y="243"/>
                  </a:lnTo>
                  <a:lnTo>
                    <a:pt x="327" y="241"/>
                  </a:lnTo>
                  <a:lnTo>
                    <a:pt x="344" y="235"/>
                  </a:lnTo>
                  <a:lnTo>
                    <a:pt x="366" y="227"/>
                  </a:lnTo>
                  <a:lnTo>
                    <a:pt x="391" y="215"/>
                  </a:lnTo>
                  <a:lnTo>
                    <a:pt x="418" y="202"/>
                  </a:lnTo>
                  <a:lnTo>
                    <a:pt x="478" y="169"/>
                  </a:lnTo>
                  <a:lnTo>
                    <a:pt x="538" y="134"/>
                  </a:lnTo>
                  <a:lnTo>
                    <a:pt x="593" y="103"/>
                  </a:lnTo>
                  <a:lnTo>
                    <a:pt x="658" y="63"/>
                  </a:lnTo>
                  <a:lnTo>
                    <a:pt x="658" y="63"/>
                  </a:lnTo>
                  <a:lnTo>
                    <a:pt x="678" y="52"/>
                  </a:lnTo>
                  <a:lnTo>
                    <a:pt x="698" y="41"/>
                  </a:lnTo>
                  <a:lnTo>
                    <a:pt x="719" y="32"/>
                  </a:lnTo>
                  <a:lnTo>
                    <a:pt x="740" y="23"/>
                  </a:lnTo>
                  <a:lnTo>
                    <a:pt x="761" y="17"/>
                  </a:lnTo>
                  <a:lnTo>
                    <a:pt x="784" y="14"/>
                  </a:lnTo>
                  <a:lnTo>
                    <a:pt x="807" y="11"/>
                  </a:lnTo>
                  <a:lnTo>
                    <a:pt x="817" y="13"/>
                  </a:lnTo>
                  <a:lnTo>
                    <a:pt x="829" y="14"/>
                  </a:lnTo>
                  <a:lnTo>
                    <a:pt x="829" y="14"/>
                  </a:lnTo>
                  <a:lnTo>
                    <a:pt x="850" y="17"/>
                  </a:lnTo>
                  <a:lnTo>
                    <a:pt x="870" y="22"/>
                  </a:lnTo>
                  <a:lnTo>
                    <a:pt x="890" y="29"/>
                  </a:lnTo>
                  <a:lnTo>
                    <a:pt x="909" y="38"/>
                  </a:lnTo>
                  <a:lnTo>
                    <a:pt x="928" y="46"/>
                  </a:lnTo>
                  <a:lnTo>
                    <a:pt x="946" y="57"/>
                  </a:lnTo>
                  <a:lnTo>
                    <a:pt x="982" y="78"/>
                  </a:lnTo>
                  <a:lnTo>
                    <a:pt x="982" y="78"/>
                  </a:lnTo>
                  <a:lnTo>
                    <a:pt x="1023" y="102"/>
                  </a:lnTo>
                  <a:lnTo>
                    <a:pt x="1064" y="126"/>
                  </a:lnTo>
                  <a:lnTo>
                    <a:pt x="1147" y="171"/>
                  </a:lnTo>
                  <a:lnTo>
                    <a:pt x="1188" y="196"/>
                  </a:lnTo>
                  <a:lnTo>
                    <a:pt x="1229" y="221"/>
                  </a:lnTo>
                  <a:lnTo>
                    <a:pt x="1268" y="247"/>
                  </a:lnTo>
                  <a:lnTo>
                    <a:pt x="1305" y="276"/>
                  </a:lnTo>
                  <a:lnTo>
                    <a:pt x="1305" y="276"/>
                  </a:lnTo>
                  <a:lnTo>
                    <a:pt x="1322" y="290"/>
                  </a:lnTo>
                  <a:lnTo>
                    <a:pt x="1339" y="304"/>
                  </a:lnTo>
                  <a:lnTo>
                    <a:pt x="1355" y="318"/>
                  </a:lnTo>
                  <a:lnTo>
                    <a:pt x="1370" y="334"/>
                  </a:lnTo>
                  <a:lnTo>
                    <a:pt x="1383" y="352"/>
                  </a:lnTo>
                  <a:lnTo>
                    <a:pt x="1388" y="361"/>
                  </a:lnTo>
                  <a:lnTo>
                    <a:pt x="1393" y="370"/>
                  </a:lnTo>
                  <a:lnTo>
                    <a:pt x="1398" y="380"/>
                  </a:lnTo>
                  <a:lnTo>
                    <a:pt x="1401" y="391"/>
                  </a:lnTo>
                  <a:lnTo>
                    <a:pt x="1404" y="400"/>
                  </a:lnTo>
                  <a:lnTo>
                    <a:pt x="1406" y="411"/>
                  </a:lnTo>
                  <a:lnTo>
                    <a:pt x="1406" y="411"/>
                  </a:lnTo>
                  <a:lnTo>
                    <a:pt x="1407" y="435"/>
                  </a:lnTo>
                  <a:lnTo>
                    <a:pt x="1407" y="458"/>
                  </a:lnTo>
                  <a:lnTo>
                    <a:pt x="1405" y="482"/>
                  </a:lnTo>
                  <a:lnTo>
                    <a:pt x="1401" y="505"/>
                  </a:lnTo>
                  <a:lnTo>
                    <a:pt x="1395" y="528"/>
                  </a:lnTo>
                  <a:lnTo>
                    <a:pt x="1390" y="551"/>
                  </a:lnTo>
                  <a:lnTo>
                    <a:pt x="1377" y="597"/>
                  </a:lnTo>
                  <a:lnTo>
                    <a:pt x="1377" y="597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E796F2B4-93D8-445B-A250-2357349F4B44}"/>
              </a:ext>
            </a:extLst>
          </p:cNvPr>
          <p:cNvGrpSpPr/>
          <p:nvPr/>
        </p:nvGrpSpPr>
        <p:grpSpPr>
          <a:xfrm>
            <a:off x="6816080" y="3212976"/>
            <a:ext cx="2206144" cy="1389408"/>
            <a:chOff x="-4163657" y="2407708"/>
            <a:chExt cx="2852970" cy="194661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45B24176-7952-46C8-A64A-B608F7DCBF17}"/>
                </a:ext>
              </a:extLst>
            </p:cNvPr>
            <p:cNvSpPr txBox="1"/>
            <p:nvPr/>
          </p:nvSpPr>
          <p:spPr>
            <a:xfrm>
              <a:off x="-3448609" y="2749783"/>
              <a:ext cx="2028508" cy="1164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zh-CN" altLang="en-US" sz="2400" dirty="0">
                  <a:solidFill>
                    <a:prstClr val="black"/>
                  </a:solidFill>
                  <a:latin typeface="DFKai-SB" panose="03000509000000000000" pitchFamily="65" charset="-120"/>
                  <a:ea typeface="DFKai-SB" panose="03000509000000000000" pitchFamily="65" charset="-120"/>
                  <a:cs typeface="Aharoni" panose="02010803020104030203" pitchFamily="2" charset="-79"/>
                </a:rPr>
                <a:t>面向</a:t>
              </a:r>
              <a:endParaRPr lang="en-US" altLang="zh-CN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haroni" panose="02010803020104030203" pitchFamily="2" charset="-79"/>
              </a:endParaRPr>
            </a:p>
            <a:p>
              <a:pPr algn="ctr" defTabSz="914400">
                <a:defRPr/>
              </a:pPr>
              <a:r>
                <a:rPr lang="zh-CN" altLang="en-US" sz="2400" dirty="0">
                  <a:solidFill>
                    <a:prstClr val="black"/>
                  </a:solidFill>
                  <a:latin typeface="DFKai-SB" panose="03000509000000000000" pitchFamily="65" charset="-120"/>
                  <a:ea typeface="DFKai-SB" panose="03000509000000000000" pitchFamily="65" charset="-120"/>
                  <a:cs typeface="Aharoni" panose="02010803020104030203" pitchFamily="2" charset="-79"/>
                </a:rPr>
                <a:t>世界</a:t>
              </a:r>
              <a:endParaRPr lang="zh-CN" altLang="en-US" sz="28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haroni" panose="02010803020104030203" pitchFamily="2" charset="-79"/>
              </a:endParaRPr>
            </a:p>
          </p:txBody>
        </p:sp>
        <p:sp>
          <p:nvSpPr>
            <p:cNvPr id="37" name="Freeform 49">
              <a:extLst>
                <a:ext uri="{FF2B5EF4-FFF2-40B4-BE49-F238E27FC236}">
                  <a16:creationId xmlns:a16="http://schemas.microsoft.com/office/drawing/2014/main" id="{8FA82EA7-2982-4AEA-88C8-B49C448043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163657" y="2407708"/>
              <a:ext cx="2852970" cy="1946616"/>
            </a:xfrm>
            <a:custGeom>
              <a:avLst/>
              <a:gdLst>
                <a:gd name="T0" fmla="*/ 336 w 1420"/>
                <a:gd name="T1" fmla="*/ 215 h 1076"/>
                <a:gd name="T2" fmla="*/ 247 w 1420"/>
                <a:gd name="T3" fmla="*/ 269 h 1076"/>
                <a:gd name="T4" fmla="*/ 339 w 1420"/>
                <a:gd name="T5" fmla="*/ 658 h 1076"/>
                <a:gd name="T6" fmla="*/ 4 w 1420"/>
                <a:gd name="T7" fmla="*/ 999 h 1076"/>
                <a:gd name="T8" fmla="*/ 71 w 1420"/>
                <a:gd name="T9" fmla="*/ 1045 h 1076"/>
                <a:gd name="T10" fmla="*/ 430 w 1420"/>
                <a:gd name="T11" fmla="*/ 846 h 1076"/>
                <a:gd name="T12" fmla="*/ 621 w 1420"/>
                <a:gd name="T13" fmla="*/ 1030 h 1076"/>
                <a:gd name="T14" fmla="*/ 1168 w 1420"/>
                <a:gd name="T15" fmla="*/ 1058 h 1076"/>
                <a:gd name="T16" fmla="*/ 1418 w 1420"/>
                <a:gd name="T17" fmla="*/ 477 h 1076"/>
                <a:gd name="T18" fmla="*/ 285 w 1420"/>
                <a:gd name="T19" fmla="*/ 309 h 1076"/>
                <a:gd name="T20" fmla="*/ 235 w 1420"/>
                <a:gd name="T21" fmla="*/ 317 h 1076"/>
                <a:gd name="T22" fmla="*/ 255 w 1420"/>
                <a:gd name="T23" fmla="*/ 410 h 1076"/>
                <a:gd name="T24" fmla="*/ 262 w 1420"/>
                <a:gd name="T25" fmla="*/ 418 h 1076"/>
                <a:gd name="T26" fmla="*/ 272 w 1420"/>
                <a:gd name="T27" fmla="*/ 467 h 1076"/>
                <a:gd name="T28" fmla="*/ 333 w 1420"/>
                <a:gd name="T29" fmla="*/ 444 h 1076"/>
                <a:gd name="T30" fmla="*/ 289 w 1420"/>
                <a:gd name="T31" fmla="*/ 439 h 1076"/>
                <a:gd name="T32" fmla="*/ 331 w 1420"/>
                <a:gd name="T33" fmla="*/ 457 h 1076"/>
                <a:gd name="T34" fmla="*/ 355 w 1420"/>
                <a:gd name="T35" fmla="*/ 550 h 1076"/>
                <a:gd name="T36" fmla="*/ 329 w 1420"/>
                <a:gd name="T37" fmla="*/ 494 h 1076"/>
                <a:gd name="T38" fmla="*/ 320 w 1420"/>
                <a:gd name="T39" fmla="*/ 546 h 1076"/>
                <a:gd name="T40" fmla="*/ 350 w 1420"/>
                <a:gd name="T41" fmla="*/ 611 h 1076"/>
                <a:gd name="T42" fmla="*/ 350 w 1420"/>
                <a:gd name="T43" fmla="*/ 644 h 1076"/>
                <a:gd name="T44" fmla="*/ 379 w 1420"/>
                <a:gd name="T45" fmla="*/ 723 h 1076"/>
                <a:gd name="T46" fmla="*/ 411 w 1420"/>
                <a:gd name="T47" fmla="*/ 629 h 1076"/>
                <a:gd name="T48" fmla="*/ 365 w 1420"/>
                <a:gd name="T49" fmla="*/ 679 h 1076"/>
                <a:gd name="T50" fmla="*/ 373 w 1420"/>
                <a:gd name="T51" fmla="*/ 700 h 1076"/>
                <a:gd name="T52" fmla="*/ 368 w 1420"/>
                <a:gd name="T53" fmla="*/ 718 h 1076"/>
                <a:gd name="T54" fmla="*/ 193 w 1420"/>
                <a:gd name="T55" fmla="*/ 809 h 1076"/>
                <a:gd name="T56" fmla="*/ 252 w 1420"/>
                <a:gd name="T57" fmla="*/ 778 h 1076"/>
                <a:gd name="T58" fmla="*/ 193 w 1420"/>
                <a:gd name="T59" fmla="*/ 774 h 1076"/>
                <a:gd name="T60" fmla="*/ 71 w 1420"/>
                <a:gd name="T61" fmla="*/ 874 h 1076"/>
                <a:gd name="T62" fmla="*/ 13 w 1420"/>
                <a:gd name="T63" fmla="*/ 1006 h 1076"/>
                <a:gd name="T64" fmla="*/ 28 w 1420"/>
                <a:gd name="T65" fmla="*/ 983 h 1076"/>
                <a:gd name="T66" fmla="*/ 153 w 1420"/>
                <a:gd name="T67" fmla="*/ 845 h 1076"/>
                <a:gd name="T68" fmla="*/ 471 w 1420"/>
                <a:gd name="T69" fmla="*/ 813 h 1076"/>
                <a:gd name="T70" fmla="*/ 456 w 1420"/>
                <a:gd name="T71" fmla="*/ 811 h 1076"/>
                <a:gd name="T72" fmla="*/ 457 w 1420"/>
                <a:gd name="T73" fmla="*/ 872 h 1076"/>
                <a:gd name="T74" fmla="*/ 551 w 1420"/>
                <a:gd name="T75" fmla="*/ 992 h 1076"/>
                <a:gd name="T76" fmla="*/ 565 w 1420"/>
                <a:gd name="T77" fmla="*/ 958 h 1076"/>
                <a:gd name="T78" fmla="*/ 532 w 1420"/>
                <a:gd name="T79" fmla="*/ 919 h 1076"/>
                <a:gd name="T80" fmla="*/ 496 w 1420"/>
                <a:gd name="T81" fmla="*/ 877 h 1076"/>
                <a:gd name="T82" fmla="*/ 501 w 1420"/>
                <a:gd name="T83" fmla="*/ 960 h 1076"/>
                <a:gd name="T84" fmla="*/ 542 w 1420"/>
                <a:gd name="T85" fmla="*/ 1007 h 1076"/>
                <a:gd name="T86" fmla="*/ 584 w 1420"/>
                <a:gd name="T87" fmla="*/ 1007 h 1076"/>
                <a:gd name="T88" fmla="*/ 634 w 1420"/>
                <a:gd name="T89" fmla="*/ 1007 h 1076"/>
                <a:gd name="T90" fmla="*/ 709 w 1420"/>
                <a:gd name="T91" fmla="*/ 987 h 1076"/>
                <a:gd name="T92" fmla="*/ 752 w 1420"/>
                <a:gd name="T93" fmla="*/ 1009 h 1076"/>
                <a:gd name="T94" fmla="*/ 825 w 1420"/>
                <a:gd name="T95" fmla="*/ 1005 h 1076"/>
                <a:gd name="T96" fmla="*/ 863 w 1420"/>
                <a:gd name="T97" fmla="*/ 1012 h 1076"/>
                <a:gd name="T98" fmla="*/ 967 w 1420"/>
                <a:gd name="T99" fmla="*/ 999 h 1076"/>
                <a:gd name="T100" fmla="*/ 967 w 1420"/>
                <a:gd name="T101" fmla="*/ 1028 h 1076"/>
                <a:gd name="T102" fmla="*/ 1003 w 1420"/>
                <a:gd name="T103" fmla="*/ 1012 h 1076"/>
                <a:gd name="T104" fmla="*/ 1047 w 1420"/>
                <a:gd name="T105" fmla="*/ 1018 h 1076"/>
                <a:gd name="T106" fmla="*/ 1088 w 1420"/>
                <a:gd name="T107" fmla="*/ 1034 h 1076"/>
                <a:gd name="T108" fmla="*/ 1128 w 1420"/>
                <a:gd name="T109" fmla="*/ 1042 h 1076"/>
                <a:gd name="T110" fmla="*/ 1193 w 1420"/>
                <a:gd name="T111" fmla="*/ 1042 h 1076"/>
                <a:gd name="T112" fmla="*/ 1309 w 1420"/>
                <a:gd name="T113" fmla="*/ 956 h 1076"/>
                <a:gd name="T114" fmla="*/ 598 w 1420"/>
                <a:gd name="T115" fmla="*/ 959 h 1076"/>
                <a:gd name="T116" fmla="*/ 189 w 1420"/>
                <a:gd name="T117" fmla="*/ 913 h 1076"/>
                <a:gd name="T118" fmla="*/ 355 w 1420"/>
                <a:gd name="T119" fmla="*/ 750 h 1076"/>
                <a:gd name="T120" fmla="*/ 297 w 1420"/>
                <a:gd name="T121" fmla="*/ 279 h 1076"/>
                <a:gd name="T122" fmla="*/ 928 w 1420"/>
                <a:gd name="T123" fmla="*/ 46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0" h="1076">
                  <a:moveTo>
                    <a:pt x="1160" y="164"/>
                  </a:moveTo>
                  <a:lnTo>
                    <a:pt x="1160" y="164"/>
                  </a:lnTo>
                  <a:lnTo>
                    <a:pt x="1097" y="127"/>
                  </a:lnTo>
                  <a:lnTo>
                    <a:pt x="1033" y="88"/>
                  </a:lnTo>
                  <a:lnTo>
                    <a:pt x="1002" y="69"/>
                  </a:lnTo>
                  <a:lnTo>
                    <a:pt x="969" y="51"/>
                  </a:lnTo>
                  <a:lnTo>
                    <a:pt x="937" y="35"/>
                  </a:lnTo>
                  <a:lnTo>
                    <a:pt x="903" y="20"/>
                  </a:lnTo>
                  <a:lnTo>
                    <a:pt x="903" y="20"/>
                  </a:lnTo>
                  <a:lnTo>
                    <a:pt x="885" y="13"/>
                  </a:lnTo>
                  <a:lnTo>
                    <a:pt x="868" y="8"/>
                  </a:lnTo>
                  <a:lnTo>
                    <a:pt x="850" y="4"/>
                  </a:lnTo>
                  <a:lnTo>
                    <a:pt x="833" y="2"/>
                  </a:lnTo>
                  <a:lnTo>
                    <a:pt x="817" y="0"/>
                  </a:lnTo>
                  <a:lnTo>
                    <a:pt x="801" y="0"/>
                  </a:lnTo>
                  <a:lnTo>
                    <a:pt x="784" y="2"/>
                  </a:lnTo>
                  <a:lnTo>
                    <a:pt x="768" y="4"/>
                  </a:lnTo>
                  <a:lnTo>
                    <a:pt x="752" y="8"/>
                  </a:lnTo>
                  <a:lnTo>
                    <a:pt x="737" y="13"/>
                  </a:lnTo>
                  <a:lnTo>
                    <a:pt x="720" y="17"/>
                  </a:lnTo>
                  <a:lnTo>
                    <a:pt x="704" y="25"/>
                  </a:lnTo>
                  <a:lnTo>
                    <a:pt x="673" y="40"/>
                  </a:lnTo>
                  <a:lnTo>
                    <a:pt x="642" y="58"/>
                  </a:lnTo>
                  <a:lnTo>
                    <a:pt x="642" y="58"/>
                  </a:lnTo>
                  <a:lnTo>
                    <a:pt x="571" y="100"/>
                  </a:lnTo>
                  <a:lnTo>
                    <a:pt x="500" y="143"/>
                  </a:lnTo>
                  <a:lnTo>
                    <a:pt x="463" y="163"/>
                  </a:lnTo>
                  <a:lnTo>
                    <a:pt x="427" y="181"/>
                  </a:lnTo>
                  <a:lnTo>
                    <a:pt x="390" y="199"/>
                  </a:lnTo>
                  <a:lnTo>
                    <a:pt x="352" y="215"/>
                  </a:lnTo>
                  <a:lnTo>
                    <a:pt x="352" y="215"/>
                  </a:lnTo>
                  <a:lnTo>
                    <a:pt x="349" y="214"/>
                  </a:lnTo>
                  <a:lnTo>
                    <a:pt x="349" y="214"/>
                  </a:lnTo>
                  <a:lnTo>
                    <a:pt x="336" y="215"/>
                  </a:lnTo>
                  <a:lnTo>
                    <a:pt x="325" y="217"/>
                  </a:lnTo>
                  <a:lnTo>
                    <a:pt x="314" y="222"/>
                  </a:lnTo>
                  <a:lnTo>
                    <a:pt x="306" y="228"/>
                  </a:lnTo>
                  <a:lnTo>
                    <a:pt x="299" y="235"/>
                  </a:lnTo>
                  <a:lnTo>
                    <a:pt x="293" y="245"/>
                  </a:lnTo>
                  <a:lnTo>
                    <a:pt x="289" y="256"/>
                  </a:lnTo>
                  <a:lnTo>
                    <a:pt x="288" y="268"/>
                  </a:lnTo>
                  <a:lnTo>
                    <a:pt x="288" y="268"/>
                  </a:lnTo>
                  <a:lnTo>
                    <a:pt x="287" y="265"/>
                  </a:lnTo>
                  <a:lnTo>
                    <a:pt x="284" y="264"/>
                  </a:lnTo>
                  <a:lnTo>
                    <a:pt x="282" y="265"/>
                  </a:lnTo>
                  <a:lnTo>
                    <a:pt x="279" y="267"/>
                  </a:lnTo>
                  <a:lnTo>
                    <a:pt x="274" y="271"/>
                  </a:lnTo>
                  <a:lnTo>
                    <a:pt x="271" y="276"/>
                  </a:lnTo>
                  <a:lnTo>
                    <a:pt x="271" y="276"/>
                  </a:lnTo>
                  <a:lnTo>
                    <a:pt x="277" y="267"/>
                  </a:lnTo>
                  <a:lnTo>
                    <a:pt x="284" y="253"/>
                  </a:lnTo>
                  <a:lnTo>
                    <a:pt x="287" y="247"/>
                  </a:lnTo>
                  <a:lnTo>
                    <a:pt x="288" y="244"/>
                  </a:lnTo>
                  <a:lnTo>
                    <a:pt x="287" y="244"/>
                  </a:lnTo>
                  <a:lnTo>
                    <a:pt x="285" y="244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2" y="243"/>
                  </a:lnTo>
                  <a:lnTo>
                    <a:pt x="281" y="241"/>
                  </a:lnTo>
                  <a:lnTo>
                    <a:pt x="281" y="241"/>
                  </a:lnTo>
                  <a:lnTo>
                    <a:pt x="277" y="241"/>
                  </a:lnTo>
                  <a:lnTo>
                    <a:pt x="272" y="244"/>
                  </a:lnTo>
                  <a:lnTo>
                    <a:pt x="262" y="250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47" y="269"/>
                  </a:lnTo>
                  <a:lnTo>
                    <a:pt x="238" y="282"/>
                  </a:lnTo>
                  <a:lnTo>
                    <a:pt x="232" y="297"/>
                  </a:lnTo>
                  <a:lnTo>
                    <a:pt x="228" y="311"/>
                  </a:lnTo>
                  <a:lnTo>
                    <a:pt x="225" y="327"/>
                  </a:lnTo>
                  <a:lnTo>
                    <a:pt x="225" y="341"/>
                  </a:lnTo>
                  <a:lnTo>
                    <a:pt x="228" y="358"/>
                  </a:lnTo>
                  <a:lnTo>
                    <a:pt x="231" y="375"/>
                  </a:lnTo>
                  <a:lnTo>
                    <a:pt x="231" y="375"/>
                  </a:lnTo>
                  <a:lnTo>
                    <a:pt x="231" y="379"/>
                  </a:lnTo>
                  <a:lnTo>
                    <a:pt x="231" y="380"/>
                  </a:lnTo>
                  <a:lnTo>
                    <a:pt x="232" y="382"/>
                  </a:lnTo>
                  <a:lnTo>
                    <a:pt x="232" y="382"/>
                  </a:lnTo>
                  <a:lnTo>
                    <a:pt x="243" y="415"/>
                  </a:lnTo>
                  <a:lnTo>
                    <a:pt x="254" y="448"/>
                  </a:lnTo>
                  <a:lnTo>
                    <a:pt x="267" y="481"/>
                  </a:lnTo>
                  <a:lnTo>
                    <a:pt x="281" y="512"/>
                  </a:lnTo>
                  <a:lnTo>
                    <a:pt x="281" y="512"/>
                  </a:lnTo>
                  <a:lnTo>
                    <a:pt x="278" y="518"/>
                  </a:lnTo>
                  <a:lnTo>
                    <a:pt x="278" y="526"/>
                  </a:lnTo>
                  <a:lnTo>
                    <a:pt x="278" y="528"/>
                  </a:lnTo>
                  <a:lnTo>
                    <a:pt x="281" y="529"/>
                  </a:lnTo>
                  <a:lnTo>
                    <a:pt x="283" y="530"/>
                  </a:lnTo>
                  <a:lnTo>
                    <a:pt x="287" y="529"/>
                  </a:lnTo>
                  <a:lnTo>
                    <a:pt x="287" y="529"/>
                  </a:lnTo>
                  <a:lnTo>
                    <a:pt x="300" y="559"/>
                  </a:lnTo>
                  <a:lnTo>
                    <a:pt x="312" y="591"/>
                  </a:lnTo>
                  <a:lnTo>
                    <a:pt x="324" y="621"/>
                  </a:lnTo>
                  <a:lnTo>
                    <a:pt x="337" y="651"/>
                  </a:lnTo>
                  <a:lnTo>
                    <a:pt x="337" y="651"/>
                  </a:lnTo>
                  <a:lnTo>
                    <a:pt x="336" y="653"/>
                  </a:lnTo>
                  <a:lnTo>
                    <a:pt x="337" y="656"/>
                  </a:lnTo>
                  <a:lnTo>
                    <a:pt x="338" y="657"/>
                  </a:lnTo>
                  <a:lnTo>
                    <a:pt x="339" y="658"/>
                  </a:lnTo>
                  <a:lnTo>
                    <a:pt x="339" y="658"/>
                  </a:lnTo>
                  <a:lnTo>
                    <a:pt x="344" y="666"/>
                  </a:lnTo>
                  <a:lnTo>
                    <a:pt x="344" y="666"/>
                  </a:lnTo>
                  <a:lnTo>
                    <a:pt x="339" y="677"/>
                  </a:lnTo>
                  <a:lnTo>
                    <a:pt x="339" y="677"/>
                  </a:lnTo>
                  <a:lnTo>
                    <a:pt x="330" y="688"/>
                  </a:lnTo>
                  <a:lnTo>
                    <a:pt x="320" y="697"/>
                  </a:lnTo>
                  <a:lnTo>
                    <a:pt x="309" y="705"/>
                  </a:lnTo>
                  <a:lnTo>
                    <a:pt x="299" y="713"/>
                  </a:lnTo>
                  <a:lnTo>
                    <a:pt x="273" y="727"/>
                  </a:lnTo>
                  <a:lnTo>
                    <a:pt x="248" y="739"/>
                  </a:lnTo>
                  <a:lnTo>
                    <a:pt x="196" y="763"/>
                  </a:lnTo>
                  <a:lnTo>
                    <a:pt x="172" y="776"/>
                  </a:lnTo>
                  <a:lnTo>
                    <a:pt x="160" y="783"/>
                  </a:lnTo>
                  <a:lnTo>
                    <a:pt x="149" y="792"/>
                  </a:lnTo>
                  <a:lnTo>
                    <a:pt x="149" y="792"/>
                  </a:lnTo>
                  <a:lnTo>
                    <a:pt x="129" y="806"/>
                  </a:lnTo>
                  <a:lnTo>
                    <a:pt x="107" y="823"/>
                  </a:lnTo>
                  <a:lnTo>
                    <a:pt x="87" y="841"/>
                  </a:lnTo>
                  <a:lnTo>
                    <a:pt x="67" y="860"/>
                  </a:lnTo>
                  <a:lnTo>
                    <a:pt x="49" y="881"/>
                  </a:lnTo>
                  <a:lnTo>
                    <a:pt x="41" y="892"/>
                  </a:lnTo>
                  <a:lnTo>
                    <a:pt x="33" y="903"/>
                  </a:lnTo>
                  <a:lnTo>
                    <a:pt x="27" y="913"/>
                  </a:lnTo>
                  <a:lnTo>
                    <a:pt x="20" y="925"/>
                  </a:lnTo>
                  <a:lnTo>
                    <a:pt x="14" y="937"/>
                  </a:lnTo>
                  <a:lnTo>
                    <a:pt x="11" y="949"/>
                  </a:lnTo>
                  <a:lnTo>
                    <a:pt x="11" y="949"/>
                  </a:lnTo>
                  <a:lnTo>
                    <a:pt x="8" y="952"/>
                  </a:lnTo>
                  <a:lnTo>
                    <a:pt x="7" y="954"/>
                  </a:lnTo>
                  <a:lnTo>
                    <a:pt x="6" y="957"/>
                  </a:lnTo>
                  <a:lnTo>
                    <a:pt x="8" y="959"/>
                  </a:lnTo>
                  <a:lnTo>
                    <a:pt x="8" y="959"/>
                  </a:lnTo>
                  <a:lnTo>
                    <a:pt x="6" y="976"/>
                  </a:lnTo>
                  <a:lnTo>
                    <a:pt x="4" y="999"/>
                  </a:lnTo>
                  <a:lnTo>
                    <a:pt x="4" y="999"/>
                  </a:lnTo>
                  <a:lnTo>
                    <a:pt x="2" y="1002"/>
                  </a:lnTo>
                  <a:lnTo>
                    <a:pt x="0" y="1006"/>
                  </a:lnTo>
                  <a:lnTo>
                    <a:pt x="0" y="1010"/>
                  </a:lnTo>
                  <a:lnTo>
                    <a:pt x="1" y="1011"/>
                  </a:lnTo>
                  <a:lnTo>
                    <a:pt x="4" y="1012"/>
                  </a:lnTo>
                  <a:lnTo>
                    <a:pt x="4" y="1012"/>
                  </a:lnTo>
                  <a:lnTo>
                    <a:pt x="4" y="1024"/>
                  </a:lnTo>
                  <a:lnTo>
                    <a:pt x="5" y="1037"/>
                  </a:lnTo>
                  <a:lnTo>
                    <a:pt x="5" y="1037"/>
                  </a:lnTo>
                  <a:lnTo>
                    <a:pt x="5" y="1040"/>
                  </a:lnTo>
                  <a:lnTo>
                    <a:pt x="5" y="1040"/>
                  </a:lnTo>
                  <a:lnTo>
                    <a:pt x="7" y="1051"/>
                  </a:lnTo>
                  <a:lnTo>
                    <a:pt x="11" y="1063"/>
                  </a:lnTo>
                  <a:lnTo>
                    <a:pt x="13" y="1068"/>
                  </a:lnTo>
                  <a:lnTo>
                    <a:pt x="17" y="1072"/>
                  </a:lnTo>
                  <a:lnTo>
                    <a:pt x="22" y="1075"/>
                  </a:lnTo>
                  <a:lnTo>
                    <a:pt x="28" y="1076"/>
                  </a:lnTo>
                  <a:lnTo>
                    <a:pt x="28" y="1076"/>
                  </a:lnTo>
                  <a:lnTo>
                    <a:pt x="30" y="1076"/>
                  </a:lnTo>
                  <a:lnTo>
                    <a:pt x="33" y="1075"/>
                  </a:lnTo>
                  <a:lnTo>
                    <a:pt x="34" y="1074"/>
                  </a:lnTo>
                  <a:lnTo>
                    <a:pt x="34" y="1072"/>
                  </a:lnTo>
                  <a:lnTo>
                    <a:pt x="31" y="1069"/>
                  </a:lnTo>
                  <a:lnTo>
                    <a:pt x="27" y="1066"/>
                  </a:lnTo>
                  <a:lnTo>
                    <a:pt x="27" y="1066"/>
                  </a:lnTo>
                  <a:lnTo>
                    <a:pt x="35" y="1065"/>
                  </a:lnTo>
                  <a:lnTo>
                    <a:pt x="46" y="1063"/>
                  </a:lnTo>
                  <a:lnTo>
                    <a:pt x="52" y="1060"/>
                  </a:lnTo>
                  <a:lnTo>
                    <a:pt x="55" y="1058"/>
                  </a:lnTo>
                  <a:lnTo>
                    <a:pt x="59" y="1055"/>
                  </a:lnTo>
                  <a:lnTo>
                    <a:pt x="60" y="1052"/>
                  </a:lnTo>
                  <a:lnTo>
                    <a:pt x="60" y="1052"/>
                  </a:lnTo>
                  <a:lnTo>
                    <a:pt x="71" y="1045"/>
                  </a:lnTo>
                  <a:lnTo>
                    <a:pt x="81" y="1036"/>
                  </a:lnTo>
                  <a:lnTo>
                    <a:pt x="101" y="1019"/>
                  </a:lnTo>
                  <a:lnTo>
                    <a:pt x="119" y="1001"/>
                  </a:lnTo>
                  <a:lnTo>
                    <a:pt x="137" y="982"/>
                  </a:lnTo>
                  <a:lnTo>
                    <a:pt x="155" y="962"/>
                  </a:lnTo>
                  <a:lnTo>
                    <a:pt x="173" y="943"/>
                  </a:lnTo>
                  <a:lnTo>
                    <a:pt x="193" y="925"/>
                  </a:lnTo>
                  <a:lnTo>
                    <a:pt x="203" y="918"/>
                  </a:lnTo>
                  <a:lnTo>
                    <a:pt x="214" y="910"/>
                  </a:lnTo>
                  <a:lnTo>
                    <a:pt x="214" y="910"/>
                  </a:lnTo>
                  <a:lnTo>
                    <a:pt x="241" y="893"/>
                  </a:lnTo>
                  <a:lnTo>
                    <a:pt x="268" y="877"/>
                  </a:lnTo>
                  <a:lnTo>
                    <a:pt x="297" y="863"/>
                  </a:lnTo>
                  <a:lnTo>
                    <a:pt x="326" y="850"/>
                  </a:lnTo>
                  <a:lnTo>
                    <a:pt x="385" y="823"/>
                  </a:lnTo>
                  <a:lnTo>
                    <a:pt x="443" y="797"/>
                  </a:lnTo>
                  <a:lnTo>
                    <a:pt x="443" y="797"/>
                  </a:lnTo>
                  <a:lnTo>
                    <a:pt x="437" y="803"/>
                  </a:lnTo>
                  <a:lnTo>
                    <a:pt x="432" y="807"/>
                  </a:lnTo>
                  <a:lnTo>
                    <a:pt x="429" y="811"/>
                  </a:lnTo>
                  <a:lnTo>
                    <a:pt x="427" y="815"/>
                  </a:lnTo>
                  <a:lnTo>
                    <a:pt x="429" y="816"/>
                  </a:lnTo>
                  <a:lnTo>
                    <a:pt x="432" y="816"/>
                  </a:lnTo>
                  <a:lnTo>
                    <a:pt x="437" y="813"/>
                  </a:lnTo>
                  <a:lnTo>
                    <a:pt x="445" y="809"/>
                  </a:lnTo>
                  <a:lnTo>
                    <a:pt x="445" y="809"/>
                  </a:lnTo>
                  <a:lnTo>
                    <a:pt x="432" y="827"/>
                  </a:lnTo>
                  <a:lnTo>
                    <a:pt x="432" y="827"/>
                  </a:lnTo>
                  <a:lnTo>
                    <a:pt x="429" y="825"/>
                  </a:lnTo>
                  <a:lnTo>
                    <a:pt x="427" y="827"/>
                  </a:lnTo>
                  <a:lnTo>
                    <a:pt x="427" y="827"/>
                  </a:lnTo>
                  <a:lnTo>
                    <a:pt x="426" y="830"/>
                  </a:lnTo>
                  <a:lnTo>
                    <a:pt x="427" y="835"/>
                  </a:lnTo>
                  <a:lnTo>
                    <a:pt x="430" y="846"/>
                  </a:lnTo>
                  <a:lnTo>
                    <a:pt x="432" y="851"/>
                  </a:lnTo>
                  <a:lnTo>
                    <a:pt x="432" y="851"/>
                  </a:lnTo>
                  <a:lnTo>
                    <a:pt x="431" y="857"/>
                  </a:lnTo>
                  <a:lnTo>
                    <a:pt x="431" y="860"/>
                  </a:lnTo>
                  <a:lnTo>
                    <a:pt x="431" y="863"/>
                  </a:lnTo>
                  <a:lnTo>
                    <a:pt x="433" y="863"/>
                  </a:lnTo>
                  <a:lnTo>
                    <a:pt x="436" y="863"/>
                  </a:lnTo>
                  <a:lnTo>
                    <a:pt x="438" y="863"/>
                  </a:lnTo>
                  <a:lnTo>
                    <a:pt x="438" y="863"/>
                  </a:lnTo>
                  <a:lnTo>
                    <a:pt x="467" y="906"/>
                  </a:lnTo>
                  <a:lnTo>
                    <a:pt x="479" y="928"/>
                  </a:lnTo>
                  <a:lnTo>
                    <a:pt x="484" y="940"/>
                  </a:lnTo>
                  <a:lnTo>
                    <a:pt x="489" y="952"/>
                  </a:lnTo>
                  <a:lnTo>
                    <a:pt x="489" y="952"/>
                  </a:lnTo>
                  <a:lnTo>
                    <a:pt x="486" y="956"/>
                  </a:lnTo>
                  <a:lnTo>
                    <a:pt x="485" y="960"/>
                  </a:lnTo>
                  <a:lnTo>
                    <a:pt x="486" y="963"/>
                  </a:lnTo>
                  <a:lnTo>
                    <a:pt x="486" y="964"/>
                  </a:lnTo>
                  <a:lnTo>
                    <a:pt x="489" y="964"/>
                  </a:lnTo>
                  <a:lnTo>
                    <a:pt x="491" y="963"/>
                  </a:lnTo>
                  <a:lnTo>
                    <a:pt x="491" y="963"/>
                  </a:lnTo>
                  <a:lnTo>
                    <a:pt x="496" y="974"/>
                  </a:lnTo>
                  <a:lnTo>
                    <a:pt x="501" y="984"/>
                  </a:lnTo>
                  <a:lnTo>
                    <a:pt x="506" y="993"/>
                  </a:lnTo>
                  <a:lnTo>
                    <a:pt x="512" y="1000"/>
                  </a:lnTo>
                  <a:lnTo>
                    <a:pt x="519" y="1007"/>
                  </a:lnTo>
                  <a:lnTo>
                    <a:pt x="526" y="1013"/>
                  </a:lnTo>
                  <a:lnTo>
                    <a:pt x="533" y="1018"/>
                  </a:lnTo>
                  <a:lnTo>
                    <a:pt x="542" y="1022"/>
                  </a:lnTo>
                  <a:lnTo>
                    <a:pt x="550" y="1025"/>
                  </a:lnTo>
                  <a:lnTo>
                    <a:pt x="559" y="1028"/>
                  </a:lnTo>
                  <a:lnTo>
                    <a:pt x="578" y="1030"/>
                  </a:lnTo>
                  <a:lnTo>
                    <a:pt x="598" y="1031"/>
                  </a:lnTo>
                  <a:lnTo>
                    <a:pt x="621" y="1030"/>
                  </a:lnTo>
                  <a:lnTo>
                    <a:pt x="621" y="1030"/>
                  </a:lnTo>
                  <a:lnTo>
                    <a:pt x="672" y="1027"/>
                  </a:lnTo>
                  <a:lnTo>
                    <a:pt x="722" y="1024"/>
                  </a:lnTo>
                  <a:lnTo>
                    <a:pt x="773" y="1022"/>
                  </a:lnTo>
                  <a:lnTo>
                    <a:pt x="798" y="1023"/>
                  </a:lnTo>
                  <a:lnTo>
                    <a:pt x="825" y="1024"/>
                  </a:lnTo>
                  <a:lnTo>
                    <a:pt x="825" y="1024"/>
                  </a:lnTo>
                  <a:lnTo>
                    <a:pt x="826" y="1024"/>
                  </a:lnTo>
                  <a:lnTo>
                    <a:pt x="828" y="1024"/>
                  </a:lnTo>
                  <a:lnTo>
                    <a:pt x="828" y="1024"/>
                  </a:lnTo>
                  <a:lnTo>
                    <a:pt x="880" y="1029"/>
                  </a:lnTo>
                  <a:lnTo>
                    <a:pt x="880" y="1029"/>
                  </a:lnTo>
                  <a:lnTo>
                    <a:pt x="882" y="1030"/>
                  </a:lnTo>
                  <a:lnTo>
                    <a:pt x="885" y="1030"/>
                  </a:lnTo>
                  <a:lnTo>
                    <a:pt x="890" y="1029"/>
                  </a:lnTo>
                  <a:lnTo>
                    <a:pt x="890" y="1029"/>
                  </a:lnTo>
                  <a:lnTo>
                    <a:pt x="939" y="1035"/>
                  </a:lnTo>
                  <a:lnTo>
                    <a:pt x="939" y="1035"/>
                  </a:lnTo>
                  <a:lnTo>
                    <a:pt x="951" y="1037"/>
                  </a:lnTo>
                  <a:lnTo>
                    <a:pt x="967" y="1040"/>
                  </a:lnTo>
                  <a:lnTo>
                    <a:pt x="981" y="1042"/>
                  </a:lnTo>
                  <a:lnTo>
                    <a:pt x="987" y="1042"/>
                  </a:lnTo>
                  <a:lnTo>
                    <a:pt x="993" y="1041"/>
                  </a:lnTo>
                  <a:lnTo>
                    <a:pt x="993" y="1041"/>
                  </a:lnTo>
                  <a:lnTo>
                    <a:pt x="1110" y="1053"/>
                  </a:lnTo>
                  <a:lnTo>
                    <a:pt x="1110" y="1053"/>
                  </a:lnTo>
                  <a:lnTo>
                    <a:pt x="1114" y="1054"/>
                  </a:lnTo>
                  <a:lnTo>
                    <a:pt x="1117" y="1054"/>
                  </a:lnTo>
                  <a:lnTo>
                    <a:pt x="1117" y="1054"/>
                  </a:lnTo>
                  <a:lnTo>
                    <a:pt x="1135" y="1055"/>
                  </a:lnTo>
                  <a:lnTo>
                    <a:pt x="1154" y="1055"/>
                  </a:lnTo>
                  <a:lnTo>
                    <a:pt x="1154" y="1055"/>
                  </a:lnTo>
                  <a:lnTo>
                    <a:pt x="1160" y="1058"/>
                  </a:lnTo>
                  <a:lnTo>
                    <a:pt x="1168" y="1058"/>
                  </a:lnTo>
                  <a:lnTo>
                    <a:pt x="1177" y="1057"/>
                  </a:lnTo>
                  <a:lnTo>
                    <a:pt x="1187" y="1054"/>
                  </a:lnTo>
                  <a:lnTo>
                    <a:pt x="1210" y="1046"/>
                  </a:lnTo>
                  <a:lnTo>
                    <a:pt x="1234" y="1035"/>
                  </a:lnTo>
                  <a:lnTo>
                    <a:pt x="1256" y="1023"/>
                  </a:lnTo>
                  <a:lnTo>
                    <a:pt x="1274" y="1012"/>
                  </a:lnTo>
                  <a:lnTo>
                    <a:pt x="1286" y="1002"/>
                  </a:lnTo>
                  <a:lnTo>
                    <a:pt x="1288" y="1000"/>
                  </a:lnTo>
                  <a:lnTo>
                    <a:pt x="1288" y="998"/>
                  </a:lnTo>
                  <a:lnTo>
                    <a:pt x="1288" y="998"/>
                  </a:lnTo>
                  <a:lnTo>
                    <a:pt x="1296" y="992"/>
                  </a:lnTo>
                  <a:lnTo>
                    <a:pt x="1304" y="984"/>
                  </a:lnTo>
                  <a:lnTo>
                    <a:pt x="1310" y="977"/>
                  </a:lnTo>
                  <a:lnTo>
                    <a:pt x="1316" y="969"/>
                  </a:lnTo>
                  <a:lnTo>
                    <a:pt x="1322" y="962"/>
                  </a:lnTo>
                  <a:lnTo>
                    <a:pt x="1325" y="953"/>
                  </a:lnTo>
                  <a:lnTo>
                    <a:pt x="1334" y="935"/>
                  </a:lnTo>
                  <a:lnTo>
                    <a:pt x="1339" y="916"/>
                  </a:lnTo>
                  <a:lnTo>
                    <a:pt x="1342" y="896"/>
                  </a:lnTo>
                  <a:lnTo>
                    <a:pt x="1345" y="877"/>
                  </a:lnTo>
                  <a:lnTo>
                    <a:pt x="1347" y="857"/>
                  </a:lnTo>
                  <a:lnTo>
                    <a:pt x="1347" y="857"/>
                  </a:lnTo>
                  <a:lnTo>
                    <a:pt x="1352" y="810"/>
                  </a:lnTo>
                  <a:lnTo>
                    <a:pt x="1357" y="763"/>
                  </a:lnTo>
                  <a:lnTo>
                    <a:pt x="1363" y="716"/>
                  </a:lnTo>
                  <a:lnTo>
                    <a:pt x="1370" y="669"/>
                  </a:lnTo>
                  <a:lnTo>
                    <a:pt x="1370" y="669"/>
                  </a:lnTo>
                  <a:lnTo>
                    <a:pt x="1375" y="651"/>
                  </a:lnTo>
                  <a:lnTo>
                    <a:pt x="1380" y="630"/>
                  </a:lnTo>
                  <a:lnTo>
                    <a:pt x="1392" y="588"/>
                  </a:lnTo>
                  <a:lnTo>
                    <a:pt x="1404" y="545"/>
                  </a:lnTo>
                  <a:lnTo>
                    <a:pt x="1410" y="522"/>
                  </a:lnTo>
                  <a:lnTo>
                    <a:pt x="1414" y="500"/>
                  </a:lnTo>
                  <a:lnTo>
                    <a:pt x="1418" y="477"/>
                  </a:lnTo>
                  <a:lnTo>
                    <a:pt x="1419" y="456"/>
                  </a:lnTo>
                  <a:lnTo>
                    <a:pt x="1420" y="434"/>
                  </a:lnTo>
                  <a:lnTo>
                    <a:pt x="1419" y="412"/>
                  </a:lnTo>
                  <a:lnTo>
                    <a:pt x="1416" y="392"/>
                  </a:lnTo>
                  <a:lnTo>
                    <a:pt x="1412" y="382"/>
                  </a:lnTo>
                  <a:lnTo>
                    <a:pt x="1408" y="373"/>
                  </a:lnTo>
                  <a:lnTo>
                    <a:pt x="1405" y="363"/>
                  </a:lnTo>
                  <a:lnTo>
                    <a:pt x="1400" y="353"/>
                  </a:lnTo>
                  <a:lnTo>
                    <a:pt x="1394" y="345"/>
                  </a:lnTo>
                  <a:lnTo>
                    <a:pt x="1387" y="336"/>
                  </a:lnTo>
                  <a:lnTo>
                    <a:pt x="1387" y="336"/>
                  </a:lnTo>
                  <a:lnTo>
                    <a:pt x="1376" y="322"/>
                  </a:lnTo>
                  <a:lnTo>
                    <a:pt x="1364" y="310"/>
                  </a:lnTo>
                  <a:lnTo>
                    <a:pt x="1337" y="285"/>
                  </a:lnTo>
                  <a:lnTo>
                    <a:pt x="1310" y="262"/>
                  </a:lnTo>
                  <a:lnTo>
                    <a:pt x="1282" y="240"/>
                  </a:lnTo>
                  <a:lnTo>
                    <a:pt x="1252" y="220"/>
                  </a:lnTo>
                  <a:lnTo>
                    <a:pt x="1222" y="200"/>
                  </a:lnTo>
                  <a:lnTo>
                    <a:pt x="1160" y="164"/>
                  </a:lnTo>
                  <a:lnTo>
                    <a:pt x="1160" y="164"/>
                  </a:lnTo>
                  <a:close/>
                  <a:moveTo>
                    <a:pt x="291" y="317"/>
                  </a:moveTo>
                  <a:lnTo>
                    <a:pt x="291" y="317"/>
                  </a:lnTo>
                  <a:lnTo>
                    <a:pt x="290" y="317"/>
                  </a:lnTo>
                  <a:lnTo>
                    <a:pt x="288" y="318"/>
                  </a:lnTo>
                  <a:lnTo>
                    <a:pt x="282" y="322"/>
                  </a:lnTo>
                  <a:lnTo>
                    <a:pt x="268" y="338"/>
                  </a:lnTo>
                  <a:lnTo>
                    <a:pt x="254" y="356"/>
                  </a:lnTo>
                  <a:lnTo>
                    <a:pt x="244" y="365"/>
                  </a:lnTo>
                  <a:lnTo>
                    <a:pt x="244" y="365"/>
                  </a:lnTo>
                  <a:lnTo>
                    <a:pt x="254" y="351"/>
                  </a:lnTo>
                  <a:lnTo>
                    <a:pt x="265" y="338"/>
                  </a:lnTo>
                  <a:lnTo>
                    <a:pt x="265" y="338"/>
                  </a:lnTo>
                  <a:lnTo>
                    <a:pt x="279" y="318"/>
                  </a:lnTo>
                  <a:lnTo>
                    <a:pt x="285" y="309"/>
                  </a:lnTo>
                  <a:lnTo>
                    <a:pt x="288" y="303"/>
                  </a:lnTo>
                  <a:lnTo>
                    <a:pt x="289" y="298"/>
                  </a:lnTo>
                  <a:lnTo>
                    <a:pt x="289" y="298"/>
                  </a:lnTo>
                  <a:lnTo>
                    <a:pt x="291" y="317"/>
                  </a:lnTo>
                  <a:lnTo>
                    <a:pt x="291" y="317"/>
                  </a:lnTo>
                  <a:close/>
                  <a:moveTo>
                    <a:pt x="288" y="271"/>
                  </a:moveTo>
                  <a:lnTo>
                    <a:pt x="288" y="271"/>
                  </a:lnTo>
                  <a:lnTo>
                    <a:pt x="288" y="283"/>
                  </a:lnTo>
                  <a:lnTo>
                    <a:pt x="288" y="297"/>
                  </a:lnTo>
                  <a:lnTo>
                    <a:pt x="288" y="297"/>
                  </a:lnTo>
                  <a:lnTo>
                    <a:pt x="288" y="294"/>
                  </a:lnTo>
                  <a:lnTo>
                    <a:pt x="285" y="294"/>
                  </a:lnTo>
                  <a:lnTo>
                    <a:pt x="281" y="297"/>
                  </a:lnTo>
                  <a:lnTo>
                    <a:pt x="274" y="302"/>
                  </a:lnTo>
                  <a:lnTo>
                    <a:pt x="268" y="309"/>
                  </a:lnTo>
                  <a:lnTo>
                    <a:pt x="256" y="323"/>
                  </a:lnTo>
                  <a:lnTo>
                    <a:pt x="249" y="332"/>
                  </a:lnTo>
                  <a:lnTo>
                    <a:pt x="249" y="332"/>
                  </a:lnTo>
                  <a:lnTo>
                    <a:pt x="260" y="317"/>
                  </a:lnTo>
                  <a:lnTo>
                    <a:pt x="271" y="303"/>
                  </a:lnTo>
                  <a:lnTo>
                    <a:pt x="277" y="296"/>
                  </a:lnTo>
                  <a:lnTo>
                    <a:pt x="281" y="288"/>
                  </a:lnTo>
                  <a:lnTo>
                    <a:pt x="285" y="280"/>
                  </a:lnTo>
                  <a:lnTo>
                    <a:pt x="288" y="271"/>
                  </a:lnTo>
                  <a:lnTo>
                    <a:pt x="288" y="271"/>
                  </a:lnTo>
                  <a:close/>
                  <a:moveTo>
                    <a:pt x="240" y="299"/>
                  </a:moveTo>
                  <a:lnTo>
                    <a:pt x="240" y="299"/>
                  </a:lnTo>
                  <a:lnTo>
                    <a:pt x="242" y="299"/>
                  </a:lnTo>
                  <a:lnTo>
                    <a:pt x="244" y="297"/>
                  </a:lnTo>
                  <a:lnTo>
                    <a:pt x="248" y="293"/>
                  </a:lnTo>
                  <a:lnTo>
                    <a:pt x="255" y="283"/>
                  </a:lnTo>
                  <a:lnTo>
                    <a:pt x="255" y="283"/>
                  </a:lnTo>
                  <a:lnTo>
                    <a:pt x="235" y="317"/>
                  </a:lnTo>
                  <a:lnTo>
                    <a:pt x="235" y="317"/>
                  </a:lnTo>
                  <a:lnTo>
                    <a:pt x="236" y="308"/>
                  </a:lnTo>
                  <a:lnTo>
                    <a:pt x="240" y="299"/>
                  </a:lnTo>
                  <a:lnTo>
                    <a:pt x="240" y="299"/>
                  </a:lnTo>
                  <a:close/>
                  <a:moveTo>
                    <a:pt x="234" y="336"/>
                  </a:moveTo>
                  <a:lnTo>
                    <a:pt x="234" y="336"/>
                  </a:lnTo>
                  <a:lnTo>
                    <a:pt x="238" y="333"/>
                  </a:lnTo>
                  <a:lnTo>
                    <a:pt x="238" y="333"/>
                  </a:lnTo>
                  <a:lnTo>
                    <a:pt x="235" y="344"/>
                  </a:lnTo>
                  <a:lnTo>
                    <a:pt x="235" y="344"/>
                  </a:lnTo>
                  <a:lnTo>
                    <a:pt x="234" y="336"/>
                  </a:lnTo>
                  <a:lnTo>
                    <a:pt x="234" y="336"/>
                  </a:lnTo>
                  <a:close/>
                  <a:moveTo>
                    <a:pt x="236" y="351"/>
                  </a:moveTo>
                  <a:lnTo>
                    <a:pt x="236" y="351"/>
                  </a:lnTo>
                  <a:lnTo>
                    <a:pt x="237" y="352"/>
                  </a:lnTo>
                  <a:lnTo>
                    <a:pt x="240" y="352"/>
                  </a:lnTo>
                  <a:lnTo>
                    <a:pt x="243" y="351"/>
                  </a:lnTo>
                  <a:lnTo>
                    <a:pt x="243" y="351"/>
                  </a:lnTo>
                  <a:lnTo>
                    <a:pt x="237" y="361"/>
                  </a:lnTo>
                  <a:lnTo>
                    <a:pt x="237" y="361"/>
                  </a:lnTo>
                  <a:lnTo>
                    <a:pt x="236" y="351"/>
                  </a:lnTo>
                  <a:lnTo>
                    <a:pt x="236" y="351"/>
                  </a:lnTo>
                  <a:close/>
                  <a:moveTo>
                    <a:pt x="246" y="389"/>
                  </a:moveTo>
                  <a:lnTo>
                    <a:pt x="246" y="389"/>
                  </a:lnTo>
                  <a:lnTo>
                    <a:pt x="242" y="380"/>
                  </a:lnTo>
                  <a:lnTo>
                    <a:pt x="242" y="380"/>
                  </a:lnTo>
                  <a:lnTo>
                    <a:pt x="253" y="373"/>
                  </a:lnTo>
                  <a:lnTo>
                    <a:pt x="253" y="373"/>
                  </a:lnTo>
                  <a:lnTo>
                    <a:pt x="246" y="389"/>
                  </a:lnTo>
                  <a:lnTo>
                    <a:pt x="246" y="389"/>
                  </a:lnTo>
                  <a:close/>
                  <a:moveTo>
                    <a:pt x="254" y="414"/>
                  </a:moveTo>
                  <a:lnTo>
                    <a:pt x="254" y="414"/>
                  </a:lnTo>
                  <a:lnTo>
                    <a:pt x="253" y="411"/>
                  </a:lnTo>
                  <a:lnTo>
                    <a:pt x="253" y="411"/>
                  </a:lnTo>
                  <a:lnTo>
                    <a:pt x="255" y="410"/>
                  </a:lnTo>
                  <a:lnTo>
                    <a:pt x="255" y="410"/>
                  </a:lnTo>
                  <a:lnTo>
                    <a:pt x="254" y="414"/>
                  </a:lnTo>
                  <a:lnTo>
                    <a:pt x="254" y="414"/>
                  </a:lnTo>
                  <a:close/>
                  <a:moveTo>
                    <a:pt x="253" y="399"/>
                  </a:moveTo>
                  <a:lnTo>
                    <a:pt x="253" y="399"/>
                  </a:lnTo>
                  <a:lnTo>
                    <a:pt x="255" y="389"/>
                  </a:lnTo>
                  <a:lnTo>
                    <a:pt x="260" y="380"/>
                  </a:lnTo>
                  <a:lnTo>
                    <a:pt x="265" y="370"/>
                  </a:lnTo>
                  <a:lnTo>
                    <a:pt x="270" y="361"/>
                  </a:lnTo>
                  <a:lnTo>
                    <a:pt x="282" y="342"/>
                  </a:lnTo>
                  <a:lnTo>
                    <a:pt x="293" y="324"/>
                  </a:lnTo>
                  <a:lnTo>
                    <a:pt x="293" y="324"/>
                  </a:lnTo>
                  <a:lnTo>
                    <a:pt x="299" y="349"/>
                  </a:lnTo>
                  <a:lnTo>
                    <a:pt x="299" y="349"/>
                  </a:lnTo>
                  <a:lnTo>
                    <a:pt x="296" y="349"/>
                  </a:lnTo>
                  <a:lnTo>
                    <a:pt x="294" y="350"/>
                  </a:lnTo>
                  <a:lnTo>
                    <a:pt x="288" y="355"/>
                  </a:lnTo>
                  <a:lnTo>
                    <a:pt x="282" y="362"/>
                  </a:lnTo>
                  <a:lnTo>
                    <a:pt x="274" y="370"/>
                  </a:lnTo>
                  <a:lnTo>
                    <a:pt x="262" y="388"/>
                  </a:lnTo>
                  <a:lnTo>
                    <a:pt x="258" y="395"/>
                  </a:lnTo>
                  <a:lnTo>
                    <a:pt x="253" y="399"/>
                  </a:lnTo>
                  <a:lnTo>
                    <a:pt x="253" y="399"/>
                  </a:lnTo>
                  <a:close/>
                  <a:moveTo>
                    <a:pt x="301" y="357"/>
                  </a:moveTo>
                  <a:lnTo>
                    <a:pt x="301" y="357"/>
                  </a:lnTo>
                  <a:lnTo>
                    <a:pt x="307" y="374"/>
                  </a:lnTo>
                  <a:lnTo>
                    <a:pt x="307" y="374"/>
                  </a:lnTo>
                  <a:lnTo>
                    <a:pt x="301" y="376"/>
                  </a:lnTo>
                  <a:lnTo>
                    <a:pt x="295" y="381"/>
                  </a:lnTo>
                  <a:lnTo>
                    <a:pt x="290" y="387"/>
                  </a:lnTo>
                  <a:lnTo>
                    <a:pt x="284" y="394"/>
                  </a:lnTo>
                  <a:lnTo>
                    <a:pt x="272" y="408"/>
                  </a:lnTo>
                  <a:lnTo>
                    <a:pt x="267" y="415"/>
                  </a:lnTo>
                  <a:lnTo>
                    <a:pt x="262" y="418"/>
                  </a:lnTo>
                  <a:lnTo>
                    <a:pt x="262" y="418"/>
                  </a:lnTo>
                  <a:lnTo>
                    <a:pt x="266" y="409"/>
                  </a:lnTo>
                  <a:lnTo>
                    <a:pt x="271" y="398"/>
                  </a:lnTo>
                  <a:lnTo>
                    <a:pt x="278" y="388"/>
                  </a:lnTo>
                  <a:lnTo>
                    <a:pt x="287" y="379"/>
                  </a:lnTo>
                  <a:lnTo>
                    <a:pt x="287" y="379"/>
                  </a:lnTo>
                  <a:lnTo>
                    <a:pt x="295" y="368"/>
                  </a:lnTo>
                  <a:lnTo>
                    <a:pt x="301" y="357"/>
                  </a:lnTo>
                  <a:lnTo>
                    <a:pt x="301" y="357"/>
                  </a:lnTo>
                  <a:close/>
                  <a:moveTo>
                    <a:pt x="260" y="432"/>
                  </a:moveTo>
                  <a:lnTo>
                    <a:pt x="260" y="432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62" y="439"/>
                  </a:lnTo>
                  <a:lnTo>
                    <a:pt x="262" y="439"/>
                  </a:lnTo>
                  <a:lnTo>
                    <a:pt x="260" y="432"/>
                  </a:lnTo>
                  <a:lnTo>
                    <a:pt x="260" y="432"/>
                  </a:lnTo>
                  <a:close/>
                  <a:moveTo>
                    <a:pt x="265" y="446"/>
                  </a:moveTo>
                  <a:lnTo>
                    <a:pt x="265" y="446"/>
                  </a:lnTo>
                  <a:lnTo>
                    <a:pt x="271" y="445"/>
                  </a:lnTo>
                  <a:lnTo>
                    <a:pt x="277" y="441"/>
                  </a:lnTo>
                  <a:lnTo>
                    <a:pt x="277" y="441"/>
                  </a:lnTo>
                  <a:lnTo>
                    <a:pt x="268" y="456"/>
                  </a:lnTo>
                  <a:lnTo>
                    <a:pt x="268" y="456"/>
                  </a:lnTo>
                  <a:lnTo>
                    <a:pt x="265" y="446"/>
                  </a:lnTo>
                  <a:lnTo>
                    <a:pt x="265" y="446"/>
                  </a:lnTo>
                  <a:close/>
                  <a:moveTo>
                    <a:pt x="272" y="467"/>
                  </a:moveTo>
                  <a:lnTo>
                    <a:pt x="272" y="467"/>
                  </a:lnTo>
                  <a:lnTo>
                    <a:pt x="276" y="464"/>
                  </a:lnTo>
                  <a:lnTo>
                    <a:pt x="279" y="461"/>
                  </a:lnTo>
                  <a:lnTo>
                    <a:pt x="279" y="461"/>
                  </a:lnTo>
                  <a:lnTo>
                    <a:pt x="273" y="470"/>
                  </a:lnTo>
                  <a:lnTo>
                    <a:pt x="273" y="470"/>
                  </a:lnTo>
                  <a:lnTo>
                    <a:pt x="272" y="467"/>
                  </a:lnTo>
                  <a:lnTo>
                    <a:pt x="272" y="467"/>
                  </a:lnTo>
                  <a:close/>
                  <a:moveTo>
                    <a:pt x="279" y="485"/>
                  </a:moveTo>
                  <a:lnTo>
                    <a:pt x="279" y="485"/>
                  </a:lnTo>
                  <a:lnTo>
                    <a:pt x="278" y="483"/>
                  </a:lnTo>
                  <a:lnTo>
                    <a:pt x="278" y="483"/>
                  </a:lnTo>
                  <a:lnTo>
                    <a:pt x="279" y="482"/>
                  </a:lnTo>
                  <a:lnTo>
                    <a:pt x="279" y="482"/>
                  </a:lnTo>
                  <a:lnTo>
                    <a:pt x="279" y="485"/>
                  </a:lnTo>
                  <a:lnTo>
                    <a:pt x="279" y="485"/>
                  </a:lnTo>
                  <a:close/>
                  <a:moveTo>
                    <a:pt x="279" y="428"/>
                  </a:moveTo>
                  <a:lnTo>
                    <a:pt x="279" y="428"/>
                  </a:lnTo>
                  <a:lnTo>
                    <a:pt x="287" y="417"/>
                  </a:lnTo>
                  <a:lnTo>
                    <a:pt x="294" y="405"/>
                  </a:lnTo>
                  <a:lnTo>
                    <a:pt x="309" y="383"/>
                  </a:lnTo>
                  <a:lnTo>
                    <a:pt x="309" y="383"/>
                  </a:lnTo>
                  <a:lnTo>
                    <a:pt x="314" y="398"/>
                  </a:lnTo>
                  <a:lnTo>
                    <a:pt x="314" y="398"/>
                  </a:lnTo>
                  <a:lnTo>
                    <a:pt x="312" y="397"/>
                  </a:lnTo>
                  <a:lnTo>
                    <a:pt x="309" y="398"/>
                  </a:lnTo>
                  <a:lnTo>
                    <a:pt x="306" y="399"/>
                  </a:lnTo>
                  <a:lnTo>
                    <a:pt x="303" y="403"/>
                  </a:lnTo>
                  <a:lnTo>
                    <a:pt x="299" y="409"/>
                  </a:lnTo>
                  <a:lnTo>
                    <a:pt x="295" y="414"/>
                  </a:lnTo>
                  <a:lnTo>
                    <a:pt x="295" y="414"/>
                  </a:lnTo>
                  <a:lnTo>
                    <a:pt x="288" y="421"/>
                  </a:lnTo>
                  <a:lnTo>
                    <a:pt x="279" y="428"/>
                  </a:lnTo>
                  <a:lnTo>
                    <a:pt x="279" y="428"/>
                  </a:lnTo>
                  <a:close/>
                  <a:moveTo>
                    <a:pt x="308" y="455"/>
                  </a:moveTo>
                  <a:lnTo>
                    <a:pt x="308" y="455"/>
                  </a:lnTo>
                  <a:lnTo>
                    <a:pt x="319" y="444"/>
                  </a:lnTo>
                  <a:lnTo>
                    <a:pt x="330" y="436"/>
                  </a:lnTo>
                  <a:lnTo>
                    <a:pt x="330" y="436"/>
                  </a:lnTo>
                  <a:lnTo>
                    <a:pt x="333" y="444"/>
                  </a:lnTo>
                  <a:lnTo>
                    <a:pt x="333" y="444"/>
                  </a:lnTo>
                  <a:lnTo>
                    <a:pt x="331" y="444"/>
                  </a:lnTo>
                  <a:lnTo>
                    <a:pt x="329" y="444"/>
                  </a:lnTo>
                  <a:lnTo>
                    <a:pt x="323" y="447"/>
                  </a:lnTo>
                  <a:lnTo>
                    <a:pt x="318" y="452"/>
                  </a:lnTo>
                  <a:lnTo>
                    <a:pt x="312" y="458"/>
                  </a:lnTo>
                  <a:lnTo>
                    <a:pt x="302" y="471"/>
                  </a:lnTo>
                  <a:lnTo>
                    <a:pt x="296" y="481"/>
                  </a:lnTo>
                  <a:lnTo>
                    <a:pt x="296" y="481"/>
                  </a:lnTo>
                  <a:lnTo>
                    <a:pt x="295" y="480"/>
                  </a:lnTo>
                  <a:lnTo>
                    <a:pt x="291" y="479"/>
                  </a:lnTo>
                  <a:lnTo>
                    <a:pt x="291" y="479"/>
                  </a:lnTo>
                  <a:lnTo>
                    <a:pt x="297" y="468"/>
                  </a:lnTo>
                  <a:lnTo>
                    <a:pt x="297" y="468"/>
                  </a:lnTo>
                  <a:lnTo>
                    <a:pt x="301" y="467"/>
                  </a:lnTo>
                  <a:lnTo>
                    <a:pt x="307" y="463"/>
                  </a:lnTo>
                  <a:lnTo>
                    <a:pt x="308" y="462"/>
                  </a:lnTo>
                  <a:lnTo>
                    <a:pt x="309" y="459"/>
                  </a:lnTo>
                  <a:lnTo>
                    <a:pt x="311" y="457"/>
                  </a:lnTo>
                  <a:lnTo>
                    <a:pt x="308" y="455"/>
                  </a:lnTo>
                  <a:lnTo>
                    <a:pt x="308" y="455"/>
                  </a:lnTo>
                  <a:close/>
                  <a:moveTo>
                    <a:pt x="291" y="462"/>
                  </a:moveTo>
                  <a:lnTo>
                    <a:pt x="291" y="462"/>
                  </a:lnTo>
                  <a:lnTo>
                    <a:pt x="290" y="462"/>
                  </a:lnTo>
                  <a:lnTo>
                    <a:pt x="290" y="462"/>
                  </a:lnTo>
                  <a:lnTo>
                    <a:pt x="305" y="442"/>
                  </a:lnTo>
                  <a:lnTo>
                    <a:pt x="320" y="423"/>
                  </a:lnTo>
                  <a:lnTo>
                    <a:pt x="320" y="423"/>
                  </a:lnTo>
                  <a:lnTo>
                    <a:pt x="320" y="418"/>
                  </a:lnTo>
                  <a:lnTo>
                    <a:pt x="319" y="416"/>
                  </a:lnTo>
                  <a:lnTo>
                    <a:pt x="317" y="416"/>
                  </a:lnTo>
                  <a:lnTo>
                    <a:pt x="313" y="417"/>
                  </a:lnTo>
                  <a:lnTo>
                    <a:pt x="313" y="417"/>
                  </a:lnTo>
                  <a:lnTo>
                    <a:pt x="301" y="428"/>
                  </a:lnTo>
                  <a:lnTo>
                    <a:pt x="289" y="439"/>
                  </a:lnTo>
                  <a:lnTo>
                    <a:pt x="289" y="439"/>
                  </a:lnTo>
                  <a:lnTo>
                    <a:pt x="302" y="420"/>
                  </a:lnTo>
                  <a:lnTo>
                    <a:pt x="302" y="420"/>
                  </a:lnTo>
                  <a:lnTo>
                    <a:pt x="311" y="412"/>
                  </a:lnTo>
                  <a:lnTo>
                    <a:pt x="314" y="408"/>
                  </a:lnTo>
                  <a:lnTo>
                    <a:pt x="317" y="403"/>
                  </a:lnTo>
                  <a:lnTo>
                    <a:pt x="317" y="403"/>
                  </a:lnTo>
                  <a:lnTo>
                    <a:pt x="326" y="428"/>
                  </a:lnTo>
                  <a:lnTo>
                    <a:pt x="326" y="428"/>
                  </a:lnTo>
                  <a:lnTo>
                    <a:pt x="321" y="430"/>
                  </a:lnTo>
                  <a:lnTo>
                    <a:pt x="315" y="433"/>
                  </a:lnTo>
                  <a:lnTo>
                    <a:pt x="307" y="442"/>
                  </a:lnTo>
                  <a:lnTo>
                    <a:pt x="297" y="452"/>
                  </a:lnTo>
                  <a:lnTo>
                    <a:pt x="291" y="462"/>
                  </a:lnTo>
                  <a:lnTo>
                    <a:pt x="291" y="462"/>
                  </a:lnTo>
                  <a:close/>
                  <a:moveTo>
                    <a:pt x="285" y="501"/>
                  </a:moveTo>
                  <a:lnTo>
                    <a:pt x="285" y="501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8" y="492"/>
                  </a:lnTo>
                  <a:lnTo>
                    <a:pt x="293" y="489"/>
                  </a:lnTo>
                  <a:lnTo>
                    <a:pt x="293" y="489"/>
                  </a:lnTo>
                  <a:lnTo>
                    <a:pt x="285" y="501"/>
                  </a:lnTo>
                  <a:lnTo>
                    <a:pt x="285" y="501"/>
                  </a:lnTo>
                  <a:close/>
                  <a:moveTo>
                    <a:pt x="290" y="514"/>
                  </a:moveTo>
                  <a:lnTo>
                    <a:pt x="290" y="514"/>
                  </a:lnTo>
                  <a:lnTo>
                    <a:pt x="300" y="495"/>
                  </a:lnTo>
                  <a:lnTo>
                    <a:pt x="311" y="477"/>
                  </a:lnTo>
                  <a:lnTo>
                    <a:pt x="311" y="477"/>
                  </a:lnTo>
                  <a:lnTo>
                    <a:pt x="317" y="471"/>
                  </a:lnTo>
                  <a:lnTo>
                    <a:pt x="324" y="464"/>
                  </a:lnTo>
                  <a:lnTo>
                    <a:pt x="331" y="457"/>
                  </a:lnTo>
                  <a:lnTo>
                    <a:pt x="333" y="453"/>
                  </a:lnTo>
                  <a:lnTo>
                    <a:pt x="336" y="450"/>
                  </a:lnTo>
                  <a:lnTo>
                    <a:pt x="336" y="450"/>
                  </a:lnTo>
                  <a:lnTo>
                    <a:pt x="342" y="465"/>
                  </a:lnTo>
                  <a:lnTo>
                    <a:pt x="342" y="465"/>
                  </a:lnTo>
                  <a:lnTo>
                    <a:pt x="337" y="468"/>
                  </a:lnTo>
                  <a:lnTo>
                    <a:pt x="331" y="471"/>
                  </a:lnTo>
                  <a:lnTo>
                    <a:pt x="325" y="476"/>
                  </a:lnTo>
                  <a:lnTo>
                    <a:pt x="320" y="482"/>
                  </a:lnTo>
                  <a:lnTo>
                    <a:pt x="309" y="495"/>
                  </a:lnTo>
                  <a:lnTo>
                    <a:pt x="302" y="506"/>
                  </a:lnTo>
                  <a:lnTo>
                    <a:pt x="302" y="506"/>
                  </a:lnTo>
                  <a:lnTo>
                    <a:pt x="291" y="515"/>
                  </a:lnTo>
                  <a:lnTo>
                    <a:pt x="291" y="515"/>
                  </a:lnTo>
                  <a:lnTo>
                    <a:pt x="290" y="514"/>
                  </a:lnTo>
                  <a:lnTo>
                    <a:pt x="290" y="514"/>
                  </a:lnTo>
                  <a:close/>
                  <a:moveTo>
                    <a:pt x="366" y="520"/>
                  </a:moveTo>
                  <a:lnTo>
                    <a:pt x="366" y="520"/>
                  </a:lnTo>
                  <a:lnTo>
                    <a:pt x="365" y="520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2" y="528"/>
                  </a:lnTo>
                  <a:lnTo>
                    <a:pt x="344" y="535"/>
                  </a:lnTo>
                  <a:lnTo>
                    <a:pt x="332" y="551"/>
                  </a:lnTo>
                  <a:lnTo>
                    <a:pt x="324" y="560"/>
                  </a:lnTo>
                  <a:lnTo>
                    <a:pt x="324" y="560"/>
                  </a:lnTo>
                  <a:lnTo>
                    <a:pt x="331" y="546"/>
                  </a:lnTo>
                  <a:lnTo>
                    <a:pt x="341" y="533"/>
                  </a:lnTo>
                  <a:lnTo>
                    <a:pt x="352" y="521"/>
                  </a:lnTo>
                  <a:lnTo>
                    <a:pt x="361" y="509"/>
                  </a:lnTo>
                  <a:lnTo>
                    <a:pt x="361" y="509"/>
                  </a:lnTo>
                  <a:lnTo>
                    <a:pt x="372" y="530"/>
                  </a:lnTo>
                  <a:lnTo>
                    <a:pt x="372" y="530"/>
                  </a:lnTo>
                  <a:lnTo>
                    <a:pt x="355" y="550"/>
                  </a:lnTo>
                  <a:lnTo>
                    <a:pt x="346" y="558"/>
                  </a:lnTo>
                  <a:lnTo>
                    <a:pt x="336" y="567"/>
                  </a:lnTo>
                  <a:lnTo>
                    <a:pt x="336" y="567"/>
                  </a:lnTo>
                  <a:lnTo>
                    <a:pt x="343" y="554"/>
                  </a:lnTo>
                  <a:lnTo>
                    <a:pt x="343" y="554"/>
                  </a:lnTo>
                  <a:lnTo>
                    <a:pt x="349" y="548"/>
                  </a:lnTo>
                  <a:lnTo>
                    <a:pt x="359" y="538"/>
                  </a:lnTo>
                  <a:lnTo>
                    <a:pt x="362" y="533"/>
                  </a:lnTo>
                  <a:lnTo>
                    <a:pt x="366" y="527"/>
                  </a:lnTo>
                  <a:lnTo>
                    <a:pt x="367" y="523"/>
                  </a:lnTo>
                  <a:lnTo>
                    <a:pt x="367" y="521"/>
                  </a:lnTo>
                  <a:lnTo>
                    <a:pt x="366" y="520"/>
                  </a:lnTo>
                  <a:lnTo>
                    <a:pt x="366" y="520"/>
                  </a:lnTo>
                  <a:close/>
                  <a:moveTo>
                    <a:pt x="317" y="536"/>
                  </a:moveTo>
                  <a:lnTo>
                    <a:pt x="317" y="536"/>
                  </a:lnTo>
                  <a:lnTo>
                    <a:pt x="323" y="524"/>
                  </a:lnTo>
                  <a:lnTo>
                    <a:pt x="331" y="512"/>
                  </a:lnTo>
                  <a:lnTo>
                    <a:pt x="342" y="501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8" y="499"/>
                  </a:lnTo>
                  <a:lnTo>
                    <a:pt x="358" y="499"/>
                  </a:lnTo>
                  <a:lnTo>
                    <a:pt x="337" y="518"/>
                  </a:lnTo>
                  <a:lnTo>
                    <a:pt x="327" y="528"/>
                  </a:lnTo>
                  <a:lnTo>
                    <a:pt x="317" y="536"/>
                  </a:lnTo>
                  <a:lnTo>
                    <a:pt x="317" y="536"/>
                  </a:lnTo>
                  <a:close/>
                  <a:moveTo>
                    <a:pt x="305" y="522"/>
                  </a:moveTo>
                  <a:lnTo>
                    <a:pt x="305" y="522"/>
                  </a:lnTo>
                  <a:lnTo>
                    <a:pt x="309" y="512"/>
                  </a:lnTo>
                  <a:lnTo>
                    <a:pt x="309" y="512"/>
                  </a:lnTo>
                  <a:lnTo>
                    <a:pt x="319" y="504"/>
                  </a:lnTo>
                  <a:lnTo>
                    <a:pt x="329" y="494"/>
                  </a:lnTo>
                  <a:lnTo>
                    <a:pt x="346" y="474"/>
                  </a:lnTo>
                  <a:lnTo>
                    <a:pt x="346" y="474"/>
                  </a:lnTo>
                  <a:lnTo>
                    <a:pt x="349" y="482"/>
                  </a:lnTo>
                  <a:lnTo>
                    <a:pt x="349" y="482"/>
                  </a:lnTo>
                  <a:lnTo>
                    <a:pt x="344" y="483"/>
                  </a:lnTo>
                  <a:lnTo>
                    <a:pt x="338" y="487"/>
                  </a:lnTo>
                  <a:lnTo>
                    <a:pt x="326" y="499"/>
                  </a:lnTo>
                  <a:lnTo>
                    <a:pt x="314" y="514"/>
                  </a:lnTo>
                  <a:lnTo>
                    <a:pt x="305" y="522"/>
                  </a:lnTo>
                  <a:lnTo>
                    <a:pt x="305" y="522"/>
                  </a:lnTo>
                  <a:close/>
                  <a:moveTo>
                    <a:pt x="301" y="538"/>
                  </a:moveTo>
                  <a:lnTo>
                    <a:pt x="301" y="538"/>
                  </a:lnTo>
                  <a:lnTo>
                    <a:pt x="308" y="532"/>
                  </a:lnTo>
                  <a:lnTo>
                    <a:pt x="308" y="532"/>
                  </a:lnTo>
                  <a:lnTo>
                    <a:pt x="305" y="545"/>
                  </a:lnTo>
                  <a:lnTo>
                    <a:pt x="305" y="545"/>
                  </a:lnTo>
                  <a:lnTo>
                    <a:pt x="301" y="538"/>
                  </a:lnTo>
                  <a:lnTo>
                    <a:pt x="301" y="538"/>
                  </a:lnTo>
                  <a:close/>
                  <a:moveTo>
                    <a:pt x="319" y="577"/>
                  </a:moveTo>
                  <a:lnTo>
                    <a:pt x="319" y="577"/>
                  </a:lnTo>
                  <a:lnTo>
                    <a:pt x="319" y="577"/>
                  </a:lnTo>
                  <a:lnTo>
                    <a:pt x="319" y="577"/>
                  </a:lnTo>
                  <a:lnTo>
                    <a:pt x="320" y="576"/>
                  </a:lnTo>
                  <a:lnTo>
                    <a:pt x="320" y="576"/>
                  </a:lnTo>
                  <a:lnTo>
                    <a:pt x="319" y="577"/>
                  </a:lnTo>
                  <a:lnTo>
                    <a:pt x="319" y="577"/>
                  </a:lnTo>
                  <a:close/>
                  <a:moveTo>
                    <a:pt x="313" y="564"/>
                  </a:moveTo>
                  <a:lnTo>
                    <a:pt x="313" y="564"/>
                  </a:lnTo>
                  <a:lnTo>
                    <a:pt x="308" y="552"/>
                  </a:lnTo>
                  <a:lnTo>
                    <a:pt x="308" y="552"/>
                  </a:lnTo>
                  <a:lnTo>
                    <a:pt x="312" y="552"/>
                  </a:lnTo>
                  <a:lnTo>
                    <a:pt x="314" y="551"/>
                  </a:lnTo>
                  <a:lnTo>
                    <a:pt x="320" y="546"/>
                  </a:lnTo>
                  <a:lnTo>
                    <a:pt x="320" y="546"/>
                  </a:lnTo>
                  <a:lnTo>
                    <a:pt x="317" y="554"/>
                  </a:lnTo>
                  <a:lnTo>
                    <a:pt x="313" y="564"/>
                  </a:lnTo>
                  <a:lnTo>
                    <a:pt x="313" y="564"/>
                  </a:lnTo>
                  <a:close/>
                  <a:moveTo>
                    <a:pt x="323" y="587"/>
                  </a:moveTo>
                  <a:lnTo>
                    <a:pt x="323" y="587"/>
                  </a:lnTo>
                  <a:lnTo>
                    <a:pt x="324" y="587"/>
                  </a:lnTo>
                  <a:lnTo>
                    <a:pt x="324" y="587"/>
                  </a:lnTo>
                  <a:lnTo>
                    <a:pt x="332" y="581"/>
                  </a:lnTo>
                  <a:lnTo>
                    <a:pt x="332" y="581"/>
                  </a:lnTo>
                  <a:lnTo>
                    <a:pt x="329" y="589"/>
                  </a:lnTo>
                  <a:lnTo>
                    <a:pt x="326" y="598"/>
                  </a:lnTo>
                  <a:lnTo>
                    <a:pt x="326" y="598"/>
                  </a:lnTo>
                  <a:lnTo>
                    <a:pt x="323" y="587"/>
                  </a:lnTo>
                  <a:lnTo>
                    <a:pt x="323" y="587"/>
                  </a:lnTo>
                  <a:close/>
                  <a:moveTo>
                    <a:pt x="335" y="619"/>
                  </a:moveTo>
                  <a:lnTo>
                    <a:pt x="335" y="619"/>
                  </a:lnTo>
                  <a:lnTo>
                    <a:pt x="332" y="615"/>
                  </a:lnTo>
                  <a:lnTo>
                    <a:pt x="332" y="615"/>
                  </a:lnTo>
                  <a:lnTo>
                    <a:pt x="337" y="612"/>
                  </a:lnTo>
                  <a:lnTo>
                    <a:pt x="337" y="612"/>
                  </a:lnTo>
                  <a:lnTo>
                    <a:pt x="335" y="619"/>
                  </a:lnTo>
                  <a:lnTo>
                    <a:pt x="335" y="619"/>
                  </a:lnTo>
                  <a:close/>
                  <a:moveTo>
                    <a:pt x="342" y="639"/>
                  </a:moveTo>
                  <a:lnTo>
                    <a:pt x="342" y="639"/>
                  </a:lnTo>
                  <a:lnTo>
                    <a:pt x="341" y="636"/>
                  </a:lnTo>
                  <a:lnTo>
                    <a:pt x="341" y="636"/>
                  </a:lnTo>
                  <a:lnTo>
                    <a:pt x="344" y="635"/>
                  </a:lnTo>
                  <a:lnTo>
                    <a:pt x="344" y="635"/>
                  </a:lnTo>
                  <a:lnTo>
                    <a:pt x="342" y="639"/>
                  </a:lnTo>
                  <a:lnTo>
                    <a:pt x="342" y="639"/>
                  </a:lnTo>
                  <a:close/>
                  <a:moveTo>
                    <a:pt x="342" y="626"/>
                  </a:moveTo>
                  <a:lnTo>
                    <a:pt x="342" y="626"/>
                  </a:lnTo>
                  <a:lnTo>
                    <a:pt x="346" y="618"/>
                  </a:lnTo>
                  <a:lnTo>
                    <a:pt x="350" y="611"/>
                  </a:lnTo>
                  <a:lnTo>
                    <a:pt x="360" y="597"/>
                  </a:lnTo>
                  <a:lnTo>
                    <a:pt x="383" y="571"/>
                  </a:lnTo>
                  <a:lnTo>
                    <a:pt x="383" y="571"/>
                  </a:lnTo>
                  <a:lnTo>
                    <a:pt x="385" y="568"/>
                  </a:lnTo>
                  <a:lnTo>
                    <a:pt x="385" y="567"/>
                  </a:lnTo>
                  <a:lnTo>
                    <a:pt x="384" y="567"/>
                  </a:lnTo>
                  <a:lnTo>
                    <a:pt x="382" y="567"/>
                  </a:lnTo>
                  <a:lnTo>
                    <a:pt x="377" y="569"/>
                  </a:lnTo>
                  <a:lnTo>
                    <a:pt x="368" y="574"/>
                  </a:lnTo>
                  <a:lnTo>
                    <a:pt x="365" y="576"/>
                  </a:lnTo>
                  <a:lnTo>
                    <a:pt x="365" y="576"/>
                  </a:lnTo>
                  <a:lnTo>
                    <a:pt x="350" y="589"/>
                  </a:lnTo>
                  <a:lnTo>
                    <a:pt x="343" y="597"/>
                  </a:lnTo>
                  <a:lnTo>
                    <a:pt x="336" y="603"/>
                  </a:lnTo>
                  <a:lnTo>
                    <a:pt x="336" y="603"/>
                  </a:lnTo>
                  <a:lnTo>
                    <a:pt x="337" y="595"/>
                  </a:lnTo>
                  <a:lnTo>
                    <a:pt x="339" y="589"/>
                  </a:lnTo>
                  <a:lnTo>
                    <a:pt x="347" y="577"/>
                  </a:lnTo>
                  <a:lnTo>
                    <a:pt x="355" y="565"/>
                  </a:lnTo>
                  <a:lnTo>
                    <a:pt x="365" y="553"/>
                  </a:lnTo>
                  <a:lnTo>
                    <a:pt x="365" y="553"/>
                  </a:lnTo>
                  <a:lnTo>
                    <a:pt x="377" y="540"/>
                  </a:lnTo>
                  <a:lnTo>
                    <a:pt x="377" y="540"/>
                  </a:lnTo>
                  <a:lnTo>
                    <a:pt x="391" y="568"/>
                  </a:lnTo>
                  <a:lnTo>
                    <a:pt x="403" y="597"/>
                  </a:lnTo>
                  <a:lnTo>
                    <a:pt x="403" y="597"/>
                  </a:lnTo>
                  <a:lnTo>
                    <a:pt x="398" y="599"/>
                  </a:lnTo>
                  <a:lnTo>
                    <a:pt x="395" y="603"/>
                  </a:lnTo>
                  <a:lnTo>
                    <a:pt x="386" y="611"/>
                  </a:lnTo>
                  <a:lnTo>
                    <a:pt x="371" y="629"/>
                  </a:lnTo>
                  <a:lnTo>
                    <a:pt x="371" y="629"/>
                  </a:lnTo>
                  <a:lnTo>
                    <a:pt x="361" y="638"/>
                  </a:lnTo>
                  <a:lnTo>
                    <a:pt x="350" y="644"/>
                  </a:lnTo>
                  <a:lnTo>
                    <a:pt x="350" y="644"/>
                  </a:lnTo>
                  <a:lnTo>
                    <a:pt x="360" y="629"/>
                  </a:lnTo>
                  <a:lnTo>
                    <a:pt x="371" y="617"/>
                  </a:lnTo>
                  <a:lnTo>
                    <a:pt x="382" y="605"/>
                  </a:lnTo>
                  <a:lnTo>
                    <a:pt x="394" y="593"/>
                  </a:lnTo>
                  <a:lnTo>
                    <a:pt x="394" y="593"/>
                  </a:lnTo>
                  <a:lnTo>
                    <a:pt x="396" y="591"/>
                  </a:lnTo>
                  <a:lnTo>
                    <a:pt x="395" y="587"/>
                  </a:lnTo>
                  <a:lnTo>
                    <a:pt x="395" y="587"/>
                  </a:lnTo>
                  <a:lnTo>
                    <a:pt x="392" y="586"/>
                  </a:lnTo>
                  <a:lnTo>
                    <a:pt x="391" y="587"/>
                  </a:lnTo>
                  <a:lnTo>
                    <a:pt x="385" y="589"/>
                  </a:lnTo>
                  <a:lnTo>
                    <a:pt x="377" y="595"/>
                  </a:lnTo>
                  <a:lnTo>
                    <a:pt x="368" y="603"/>
                  </a:lnTo>
                  <a:lnTo>
                    <a:pt x="353" y="617"/>
                  </a:lnTo>
                  <a:lnTo>
                    <a:pt x="342" y="626"/>
                  </a:lnTo>
                  <a:lnTo>
                    <a:pt x="342" y="626"/>
                  </a:lnTo>
                  <a:close/>
                  <a:moveTo>
                    <a:pt x="392" y="703"/>
                  </a:moveTo>
                  <a:lnTo>
                    <a:pt x="392" y="703"/>
                  </a:lnTo>
                  <a:lnTo>
                    <a:pt x="394" y="700"/>
                  </a:lnTo>
                  <a:lnTo>
                    <a:pt x="394" y="698"/>
                  </a:lnTo>
                  <a:lnTo>
                    <a:pt x="394" y="698"/>
                  </a:lnTo>
                  <a:lnTo>
                    <a:pt x="396" y="698"/>
                  </a:lnTo>
                  <a:lnTo>
                    <a:pt x="400" y="697"/>
                  </a:lnTo>
                  <a:lnTo>
                    <a:pt x="403" y="694"/>
                  </a:lnTo>
                  <a:lnTo>
                    <a:pt x="403" y="693"/>
                  </a:lnTo>
                  <a:lnTo>
                    <a:pt x="403" y="691"/>
                  </a:lnTo>
                  <a:lnTo>
                    <a:pt x="403" y="691"/>
                  </a:lnTo>
                  <a:lnTo>
                    <a:pt x="411" y="691"/>
                  </a:lnTo>
                  <a:lnTo>
                    <a:pt x="411" y="691"/>
                  </a:lnTo>
                  <a:lnTo>
                    <a:pt x="404" y="701"/>
                  </a:lnTo>
                  <a:lnTo>
                    <a:pt x="397" y="710"/>
                  </a:lnTo>
                  <a:lnTo>
                    <a:pt x="389" y="717"/>
                  </a:lnTo>
                  <a:lnTo>
                    <a:pt x="379" y="723"/>
                  </a:lnTo>
                  <a:lnTo>
                    <a:pt x="379" y="723"/>
                  </a:lnTo>
                  <a:lnTo>
                    <a:pt x="378" y="722"/>
                  </a:lnTo>
                  <a:lnTo>
                    <a:pt x="378" y="722"/>
                  </a:lnTo>
                  <a:lnTo>
                    <a:pt x="383" y="710"/>
                  </a:lnTo>
                  <a:lnTo>
                    <a:pt x="383" y="710"/>
                  </a:lnTo>
                  <a:lnTo>
                    <a:pt x="392" y="703"/>
                  </a:lnTo>
                  <a:lnTo>
                    <a:pt x="392" y="703"/>
                  </a:lnTo>
                  <a:close/>
                  <a:moveTo>
                    <a:pt x="389" y="681"/>
                  </a:moveTo>
                  <a:lnTo>
                    <a:pt x="389" y="681"/>
                  </a:lnTo>
                  <a:lnTo>
                    <a:pt x="394" y="679"/>
                  </a:lnTo>
                  <a:lnTo>
                    <a:pt x="394" y="679"/>
                  </a:lnTo>
                  <a:lnTo>
                    <a:pt x="391" y="681"/>
                  </a:lnTo>
                  <a:lnTo>
                    <a:pt x="391" y="681"/>
                  </a:lnTo>
                  <a:lnTo>
                    <a:pt x="389" y="681"/>
                  </a:lnTo>
                  <a:lnTo>
                    <a:pt x="389" y="681"/>
                  </a:lnTo>
                  <a:close/>
                  <a:moveTo>
                    <a:pt x="403" y="681"/>
                  </a:moveTo>
                  <a:lnTo>
                    <a:pt x="403" y="681"/>
                  </a:lnTo>
                  <a:lnTo>
                    <a:pt x="418" y="665"/>
                  </a:lnTo>
                  <a:lnTo>
                    <a:pt x="418" y="665"/>
                  </a:lnTo>
                  <a:lnTo>
                    <a:pt x="417" y="674"/>
                  </a:lnTo>
                  <a:lnTo>
                    <a:pt x="414" y="681"/>
                  </a:lnTo>
                  <a:lnTo>
                    <a:pt x="414" y="681"/>
                  </a:lnTo>
                  <a:lnTo>
                    <a:pt x="403" y="681"/>
                  </a:lnTo>
                  <a:lnTo>
                    <a:pt x="403" y="681"/>
                  </a:lnTo>
                  <a:close/>
                  <a:moveTo>
                    <a:pt x="376" y="679"/>
                  </a:moveTo>
                  <a:lnTo>
                    <a:pt x="376" y="679"/>
                  </a:lnTo>
                  <a:lnTo>
                    <a:pt x="384" y="669"/>
                  </a:lnTo>
                  <a:lnTo>
                    <a:pt x="397" y="653"/>
                  </a:lnTo>
                  <a:lnTo>
                    <a:pt x="404" y="646"/>
                  </a:lnTo>
                  <a:lnTo>
                    <a:pt x="409" y="639"/>
                  </a:lnTo>
                  <a:lnTo>
                    <a:pt x="412" y="633"/>
                  </a:lnTo>
                  <a:lnTo>
                    <a:pt x="412" y="630"/>
                  </a:lnTo>
                  <a:lnTo>
                    <a:pt x="412" y="629"/>
                  </a:lnTo>
                  <a:lnTo>
                    <a:pt x="412" y="629"/>
                  </a:lnTo>
                  <a:lnTo>
                    <a:pt x="411" y="629"/>
                  </a:lnTo>
                  <a:lnTo>
                    <a:pt x="408" y="629"/>
                  </a:lnTo>
                  <a:lnTo>
                    <a:pt x="402" y="633"/>
                  </a:lnTo>
                  <a:lnTo>
                    <a:pt x="384" y="645"/>
                  </a:lnTo>
                  <a:lnTo>
                    <a:pt x="356" y="668"/>
                  </a:lnTo>
                  <a:lnTo>
                    <a:pt x="356" y="668"/>
                  </a:lnTo>
                  <a:lnTo>
                    <a:pt x="355" y="665"/>
                  </a:lnTo>
                  <a:lnTo>
                    <a:pt x="355" y="665"/>
                  </a:lnTo>
                  <a:lnTo>
                    <a:pt x="360" y="658"/>
                  </a:lnTo>
                  <a:lnTo>
                    <a:pt x="365" y="651"/>
                  </a:lnTo>
                  <a:lnTo>
                    <a:pt x="378" y="636"/>
                  </a:lnTo>
                  <a:lnTo>
                    <a:pt x="378" y="636"/>
                  </a:lnTo>
                  <a:lnTo>
                    <a:pt x="392" y="622"/>
                  </a:lnTo>
                  <a:lnTo>
                    <a:pt x="407" y="606"/>
                  </a:lnTo>
                  <a:lnTo>
                    <a:pt x="407" y="606"/>
                  </a:lnTo>
                  <a:lnTo>
                    <a:pt x="414" y="630"/>
                  </a:lnTo>
                  <a:lnTo>
                    <a:pt x="417" y="642"/>
                  </a:lnTo>
                  <a:lnTo>
                    <a:pt x="418" y="653"/>
                  </a:lnTo>
                  <a:lnTo>
                    <a:pt x="418" y="653"/>
                  </a:lnTo>
                  <a:lnTo>
                    <a:pt x="413" y="654"/>
                  </a:lnTo>
                  <a:lnTo>
                    <a:pt x="407" y="656"/>
                  </a:lnTo>
                  <a:lnTo>
                    <a:pt x="396" y="663"/>
                  </a:lnTo>
                  <a:lnTo>
                    <a:pt x="376" y="679"/>
                  </a:lnTo>
                  <a:lnTo>
                    <a:pt x="376" y="679"/>
                  </a:lnTo>
                  <a:close/>
                  <a:moveTo>
                    <a:pt x="377" y="689"/>
                  </a:move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close/>
                  <a:moveTo>
                    <a:pt x="371" y="670"/>
                  </a:moveTo>
                  <a:lnTo>
                    <a:pt x="371" y="670"/>
                  </a:lnTo>
                  <a:lnTo>
                    <a:pt x="365" y="679"/>
                  </a:lnTo>
                  <a:lnTo>
                    <a:pt x="365" y="679"/>
                  </a:lnTo>
                  <a:lnTo>
                    <a:pt x="364" y="679"/>
                  </a:lnTo>
                  <a:lnTo>
                    <a:pt x="364" y="679"/>
                  </a:lnTo>
                  <a:lnTo>
                    <a:pt x="361" y="676"/>
                  </a:lnTo>
                  <a:lnTo>
                    <a:pt x="361" y="676"/>
                  </a:lnTo>
                  <a:lnTo>
                    <a:pt x="371" y="670"/>
                  </a:lnTo>
                  <a:lnTo>
                    <a:pt x="371" y="670"/>
                  </a:lnTo>
                  <a:close/>
                  <a:moveTo>
                    <a:pt x="350" y="654"/>
                  </a:moveTo>
                  <a:lnTo>
                    <a:pt x="350" y="654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50" y="654"/>
                  </a:lnTo>
                  <a:lnTo>
                    <a:pt x="350" y="654"/>
                  </a:lnTo>
                  <a:close/>
                  <a:moveTo>
                    <a:pt x="346" y="686"/>
                  </a:moveTo>
                  <a:lnTo>
                    <a:pt x="346" y="686"/>
                  </a:lnTo>
                  <a:lnTo>
                    <a:pt x="349" y="685"/>
                  </a:lnTo>
                  <a:lnTo>
                    <a:pt x="354" y="681"/>
                  </a:lnTo>
                  <a:lnTo>
                    <a:pt x="354" y="681"/>
                  </a:lnTo>
                  <a:lnTo>
                    <a:pt x="360" y="689"/>
                  </a:lnTo>
                  <a:lnTo>
                    <a:pt x="360" y="689"/>
                  </a:lnTo>
                  <a:lnTo>
                    <a:pt x="359" y="689"/>
                  </a:lnTo>
                  <a:lnTo>
                    <a:pt x="359" y="689"/>
                  </a:lnTo>
                  <a:lnTo>
                    <a:pt x="341" y="691"/>
                  </a:lnTo>
                  <a:lnTo>
                    <a:pt x="341" y="691"/>
                  </a:lnTo>
                  <a:lnTo>
                    <a:pt x="346" y="686"/>
                  </a:lnTo>
                  <a:lnTo>
                    <a:pt x="346" y="686"/>
                  </a:lnTo>
                  <a:close/>
                  <a:moveTo>
                    <a:pt x="331" y="700"/>
                  </a:moveTo>
                  <a:lnTo>
                    <a:pt x="331" y="700"/>
                  </a:lnTo>
                  <a:lnTo>
                    <a:pt x="341" y="701"/>
                  </a:lnTo>
                  <a:lnTo>
                    <a:pt x="352" y="701"/>
                  </a:lnTo>
                  <a:lnTo>
                    <a:pt x="373" y="700"/>
                  </a:lnTo>
                  <a:lnTo>
                    <a:pt x="373" y="700"/>
                  </a:lnTo>
                  <a:lnTo>
                    <a:pt x="377" y="700"/>
                  </a:lnTo>
                  <a:lnTo>
                    <a:pt x="377" y="700"/>
                  </a:lnTo>
                  <a:lnTo>
                    <a:pt x="376" y="704"/>
                  </a:lnTo>
                  <a:lnTo>
                    <a:pt x="376" y="704"/>
                  </a:lnTo>
                  <a:lnTo>
                    <a:pt x="367" y="707"/>
                  </a:lnTo>
                  <a:lnTo>
                    <a:pt x="359" y="712"/>
                  </a:lnTo>
                  <a:lnTo>
                    <a:pt x="339" y="718"/>
                  </a:lnTo>
                  <a:lnTo>
                    <a:pt x="339" y="718"/>
                  </a:lnTo>
                  <a:lnTo>
                    <a:pt x="330" y="719"/>
                  </a:lnTo>
                  <a:lnTo>
                    <a:pt x="314" y="723"/>
                  </a:lnTo>
                  <a:lnTo>
                    <a:pt x="306" y="724"/>
                  </a:lnTo>
                  <a:lnTo>
                    <a:pt x="301" y="728"/>
                  </a:lnTo>
                  <a:lnTo>
                    <a:pt x="299" y="729"/>
                  </a:lnTo>
                  <a:lnTo>
                    <a:pt x="299" y="730"/>
                  </a:lnTo>
                  <a:lnTo>
                    <a:pt x="299" y="732"/>
                  </a:lnTo>
                  <a:lnTo>
                    <a:pt x="300" y="734"/>
                  </a:lnTo>
                  <a:lnTo>
                    <a:pt x="300" y="734"/>
                  </a:lnTo>
                  <a:lnTo>
                    <a:pt x="278" y="733"/>
                  </a:lnTo>
                  <a:lnTo>
                    <a:pt x="278" y="733"/>
                  </a:lnTo>
                  <a:lnTo>
                    <a:pt x="293" y="725"/>
                  </a:lnTo>
                  <a:lnTo>
                    <a:pt x="306" y="718"/>
                  </a:lnTo>
                  <a:lnTo>
                    <a:pt x="319" y="710"/>
                  </a:lnTo>
                  <a:lnTo>
                    <a:pt x="331" y="700"/>
                  </a:lnTo>
                  <a:lnTo>
                    <a:pt x="331" y="700"/>
                  </a:lnTo>
                  <a:close/>
                  <a:moveTo>
                    <a:pt x="368" y="718"/>
                  </a:moveTo>
                  <a:lnTo>
                    <a:pt x="368" y="718"/>
                  </a:lnTo>
                  <a:lnTo>
                    <a:pt x="368" y="719"/>
                  </a:lnTo>
                  <a:lnTo>
                    <a:pt x="368" y="719"/>
                  </a:lnTo>
                  <a:lnTo>
                    <a:pt x="368" y="721"/>
                  </a:lnTo>
                  <a:lnTo>
                    <a:pt x="368" y="721"/>
                  </a:lnTo>
                  <a:lnTo>
                    <a:pt x="365" y="719"/>
                  </a:lnTo>
                  <a:lnTo>
                    <a:pt x="365" y="719"/>
                  </a:lnTo>
                  <a:lnTo>
                    <a:pt x="368" y="718"/>
                  </a:lnTo>
                  <a:lnTo>
                    <a:pt x="368" y="718"/>
                  </a:lnTo>
                  <a:close/>
                  <a:moveTo>
                    <a:pt x="320" y="733"/>
                  </a:moveTo>
                  <a:lnTo>
                    <a:pt x="320" y="733"/>
                  </a:lnTo>
                  <a:lnTo>
                    <a:pt x="341" y="728"/>
                  </a:lnTo>
                  <a:lnTo>
                    <a:pt x="341" y="728"/>
                  </a:lnTo>
                  <a:lnTo>
                    <a:pt x="358" y="728"/>
                  </a:lnTo>
                  <a:lnTo>
                    <a:pt x="358" y="728"/>
                  </a:lnTo>
                  <a:lnTo>
                    <a:pt x="339" y="732"/>
                  </a:lnTo>
                  <a:lnTo>
                    <a:pt x="320" y="733"/>
                  </a:lnTo>
                  <a:lnTo>
                    <a:pt x="320" y="733"/>
                  </a:lnTo>
                  <a:close/>
                  <a:moveTo>
                    <a:pt x="338" y="741"/>
                  </a:moveTo>
                  <a:lnTo>
                    <a:pt x="338" y="741"/>
                  </a:lnTo>
                  <a:lnTo>
                    <a:pt x="335" y="742"/>
                  </a:lnTo>
                  <a:lnTo>
                    <a:pt x="335" y="742"/>
                  </a:lnTo>
                  <a:lnTo>
                    <a:pt x="335" y="741"/>
                  </a:lnTo>
                  <a:lnTo>
                    <a:pt x="335" y="741"/>
                  </a:lnTo>
                  <a:lnTo>
                    <a:pt x="338" y="741"/>
                  </a:lnTo>
                  <a:lnTo>
                    <a:pt x="338" y="741"/>
                  </a:lnTo>
                  <a:close/>
                  <a:moveTo>
                    <a:pt x="214" y="794"/>
                  </a:moveTo>
                  <a:lnTo>
                    <a:pt x="214" y="794"/>
                  </a:lnTo>
                  <a:lnTo>
                    <a:pt x="234" y="791"/>
                  </a:lnTo>
                  <a:lnTo>
                    <a:pt x="234" y="791"/>
                  </a:lnTo>
                  <a:lnTo>
                    <a:pt x="213" y="804"/>
                  </a:lnTo>
                  <a:lnTo>
                    <a:pt x="193" y="818"/>
                  </a:lnTo>
                  <a:lnTo>
                    <a:pt x="193" y="818"/>
                  </a:lnTo>
                  <a:lnTo>
                    <a:pt x="190" y="817"/>
                  </a:lnTo>
                  <a:lnTo>
                    <a:pt x="188" y="817"/>
                  </a:lnTo>
                  <a:lnTo>
                    <a:pt x="182" y="817"/>
                  </a:lnTo>
                  <a:lnTo>
                    <a:pt x="163" y="823"/>
                  </a:lnTo>
                  <a:lnTo>
                    <a:pt x="131" y="834"/>
                  </a:lnTo>
                  <a:lnTo>
                    <a:pt x="131" y="834"/>
                  </a:lnTo>
                  <a:lnTo>
                    <a:pt x="146" y="827"/>
                  </a:lnTo>
                  <a:lnTo>
                    <a:pt x="161" y="819"/>
                  </a:lnTo>
                  <a:lnTo>
                    <a:pt x="193" y="809"/>
                  </a:lnTo>
                  <a:lnTo>
                    <a:pt x="193" y="809"/>
                  </a:lnTo>
                  <a:lnTo>
                    <a:pt x="199" y="807"/>
                  </a:lnTo>
                  <a:lnTo>
                    <a:pt x="208" y="805"/>
                  </a:lnTo>
                  <a:lnTo>
                    <a:pt x="213" y="803"/>
                  </a:lnTo>
                  <a:lnTo>
                    <a:pt x="216" y="800"/>
                  </a:lnTo>
                  <a:lnTo>
                    <a:pt x="217" y="798"/>
                  </a:lnTo>
                  <a:lnTo>
                    <a:pt x="214" y="794"/>
                  </a:lnTo>
                  <a:lnTo>
                    <a:pt x="214" y="794"/>
                  </a:lnTo>
                  <a:close/>
                  <a:moveTo>
                    <a:pt x="189" y="787"/>
                  </a:moveTo>
                  <a:lnTo>
                    <a:pt x="189" y="787"/>
                  </a:lnTo>
                  <a:lnTo>
                    <a:pt x="206" y="782"/>
                  </a:lnTo>
                  <a:lnTo>
                    <a:pt x="234" y="776"/>
                  </a:lnTo>
                  <a:lnTo>
                    <a:pt x="247" y="772"/>
                  </a:lnTo>
                  <a:lnTo>
                    <a:pt x="259" y="769"/>
                  </a:lnTo>
                  <a:lnTo>
                    <a:pt x="267" y="765"/>
                  </a:lnTo>
                  <a:lnTo>
                    <a:pt x="270" y="763"/>
                  </a:lnTo>
                  <a:lnTo>
                    <a:pt x="271" y="760"/>
                  </a:lnTo>
                  <a:lnTo>
                    <a:pt x="271" y="760"/>
                  </a:lnTo>
                  <a:lnTo>
                    <a:pt x="287" y="758"/>
                  </a:lnTo>
                  <a:lnTo>
                    <a:pt x="302" y="754"/>
                  </a:lnTo>
                  <a:lnTo>
                    <a:pt x="302" y="754"/>
                  </a:lnTo>
                  <a:lnTo>
                    <a:pt x="305" y="754"/>
                  </a:lnTo>
                  <a:lnTo>
                    <a:pt x="306" y="752"/>
                  </a:lnTo>
                  <a:lnTo>
                    <a:pt x="306" y="750"/>
                  </a:lnTo>
                  <a:lnTo>
                    <a:pt x="305" y="747"/>
                  </a:lnTo>
                  <a:lnTo>
                    <a:pt x="305" y="747"/>
                  </a:lnTo>
                  <a:lnTo>
                    <a:pt x="311" y="746"/>
                  </a:lnTo>
                  <a:lnTo>
                    <a:pt x="311" y="746"/>
                  </a:lnTo>
                  <a:lnTo>
                    <a:pt x="324" y="746"/>
                  </a:lnTo>
                  <a:lnTo>
                    <a:pt x="324" y="746"/>
                  </a:lnTo>
                  <a:lnTo>
                    <a:pt x="306" y="753"/>
                  </a:lnTo>
                  <a:lnTo>
                    <a:pt x="288" y="762"/>
                  </a:lnTo>
                  <a:lnTo>
                    <a:pt x="254" y="780"/>
                  </a:lnTo>
                  <a:lnTo>
                    <a:pt x="254" y="780"/>
                  </a:lnTo>
                  <a:lnTo>
                    <a:pt x="252" y="778"/>
                  </a:lnTo>
                  <a:lnTo>
                    <a:pt x="249" y="777"/>
                  </a:lnTo>
                  <a:lnTo>
                    <a:pt x="242" y="776"/>
                  </a:lnTo>
                  <a:lnTo>
                    <a:pt x="232" y="776"/>
                  </a:lnTo>
                  <a:lnTo>
                    <a:pt x="223" y="778"/>
                  </a:lnTo>
                  <a:lnTo>
                    <a:pt x="202" y="783"/>
                  </a:lnTo>
                  <a:lnTo>
                    <a:pt x="189" y="787"/>
                  </a:lnTo>
                  <a:lnTo>
                    <a:pt x="189" y="787"/>
                  </a:lnTo>
                  <a:close/>
                  <a:moveTo>
                    <a:pt x="248" y="747"/>
                  </a:moveTo>
                  <a:lnTo>
                    <a:pt x="248" y="747"/>
                  </a:lnTo>
                  <a:lnTo>
                    <a:pt x="264" y="740"/>
                  </a:lnTo>
                  <a:lnTo>
                    <a:pt x="264" y="740"/>
                  </a:lnTo>
                  <a:lnTo>
                    <a:pt x="268" y="742"/>
                  </a:lnTo>
                  <a:lnTo>
                    <a:pt x="276" y="744"/>
                  </a:lnTo>
                  <a:lnTo>
                    <a:pt x="276" y="744"/>
                  </a:lnTo>
                  <a:lnTo>
                    <a:pt x="259" y="747"/>
                  </a:lnTo>
                  <a:lnTo>
                    <a:pt x="243" y="748"/>
                  </a:lnTo>
                  <a:lnTo>
                    <a:pt x="243" y="748"/>
                  </a:lnTo>
                  <a:lnTo>
                    <a:pt x="248" y="747"/>
                  </a:lnTo>
                  <a:lnTo>
                    <a:pt x="248" y="747"/>
                  </a:lnTo>
                  <a:close/>
                  <a:moveTo>
                    <a:pt x="231" y="754"/>
                  </a:moveTo>
                  <a:lnTo>
                    <a:pt x="231" y="754"/>
                  </a:lnTo>
                  <a:lnTo>
                    <a:pt x="231" y="756"/>
                  </a:lnTo>
                  <a:lnTo>
                    <a:pt x="231" y="756"/>
                  </a:lnTo>
                  <a:lnTo>
                    <a:pt x="225" y="757"/>
                  </a:lnTo>
                  <a:lnTo>
                    <a:pt x="225" y="757"/>
                  </a:lnTo>
                  <a:lnTo>
                    <a:pt x="231" y="754"/>
                  </a:lnTo>
                  <a:lnTo>
                    <a:pt x="231" y="754"/>
                  </a:lnTo>
                  <a:close/>
                  <a:moveTo>
                    <a:pt x="193" y="774"/>
                  </a:moveTo>
                  <a:lnTo>
                    <a:pt x="193" y="774"/>
                  </a:lnTo>
                  <a:lnTo>
                    <a:pt x="193" y="775"/>
                  </a:lnTo>
                  <a:lnTo>
                    <a:pt x="193" y="775"/>
                  </a:lnTo>
                  <a:lnTo>
                    <a:pt x="187" y="777"/>
                  </a:lnTo>
                  <a:lnTo>
                    <a:pt x="187" y="777"/>
                  </a:lnTo>
                  <a:lnTo>
                    <a:pt x="193" y="774"/>
                  </a:lnTo>
                  <a:lnTo>
                    <a:pt x="193" y="774"/>
                  </a:lnTo>
                  <a:close/>
                  <a:moveTo>
                    <a:pt x="160" y="795"/>
                  </a:moveTo>
                  <a:lnTo>
                    <a:pt x="160" y="795"/>
                  </a:lnTo>
                  <a:lnTo>
                    <a:pt x="161" y="798"/>
                  </a:lnTo>
                  <a:lnTo>
                    <a:pt x="161" y="798"/>
                  </a:lnTo>
                  <a:lnTo>
                    <a:pt x="155" y="800"/>
                  </a:lnTo>
                  <a:lnTo>
                    <a:pt x="147" y="805"/>
                  </a:lnTo>
                  <a:lnTo>
                    <a:pt x="147" y="805"/>
                  </a:lnTo>
                  <a:lnTo>
                    <a:pt x="160" y="795"/>
                  </a:lnTo>
                  <a:lnTo>
                    <a:pt x="160" y="795"/>
                  </a:lnTo>
                  <a:close/>
                  <a:moveTo>
                    <a:pt x="101" y="845"/>
                  </a:moveTo>
                  <a:lnTo>
                    <a:pt x="101" y="845"/>
                  </a:lnTo>
                  <a:lnTo>
                    <a:pt x="120" y="828"/>
                  </a:lnTo>
                  <a:lnTo>
                    <a:pt x="141" y="810"/>
                  </a:lnTo>
                  <a:lnTo>
                    <a:pt x="141" y="810"/>
                  </a:lnTo>
                  <a:lnTo>
                    <a:pt x="137" y="815"/>
                  </a:lnTo>
                  <a:lnTo>
                    <a:pt x="137" y="817"/>
                  </a:lnTo>
                  <a:lnTo>
                    <a:pt x="137" y="819"/>
                  </a:lnTo>
                  <a:lnTo>
                    <a:pt x="137" y="819"/>
                  </a:lnTo>
                  <a:lnTo>
                    <a:pt x="130" y="824"/>
                  </a:lnTo>
                  <a:lnTo>
                    <a:pt x="118" y="833"/>
                  </a:lnTo>
                  <a:lnTo>
                    <a:pt x="112" y="837"/>
                  </a:lnTo>
                  <a:lnTo>
                    <a:pt x="108" y="841"/>
                  </a:lnTo>
                  <a:lnTo>
                    <a:pt x="108" y="844"/>
                  </a:lnTo>
                  <a:lnTo>
                    <a:pt x="108" y="845"/>
                  </a:lnTo>
                  <a:lnTo>
                    <a:pt x="110" y="847"/>
                  </a:lnTo>
                  <a:lnTo>
                    <a:pt x="112" y="847"/>
                  </a:lnTo>
                  <a:lnTo>
                    <a:pt x="112" y="847"/>
                  </a:lnTo>
                  <a:lnTo>
                    <a:pt x="87" y="858"/>
                  </a:lnTo>
                  <a:lnTo>
                    <a:pt x="87" y="858"/>
                  </a:lnTo>
                  <a:lnTo>
                    <a:pt x="101" y="845"/>
                  </a:lnTo>
                  <a:lnTo>
                    <a:pt x="101" y="845"/>
                  </a:lnTo>
                  <a:close/>
                  <a:moveTo>
                    <a:pt x="71" y="874"/>
                  </a:moveTo>
                  <a:lnTo>
                    <a:pt x="71" y="874"/>
                  </a:lnTo>
                  <a:lnTo>
                    <a:pt x="76" y="875"/>
                  </a:lnTo>
                  <a:lnTo>
                    <a:pt x="83" y="874"/>
                  </a:lnTo>
                  <a:lnTo>
                    <a:pt x="95" y="870"/>
                  </a:lnTo>
                  <a:lnTo>
                    <a:pt x="95" y="870"/>
                  </a:lnTo>
                  <a:lnTo>
                    <a:pt x="81" y="880"/>
                  </a:lnTo>
                  <a:lnTo>
                    <a:pt x="67" y="888"/>
                  </a:lnTo>
                  <a:lnTo>
                    <a:pt x="41" y="909"/>
                  </a:lnTo>
                  <a:lnTo>
                    <a:pt x="41" y="909"/>
                  </a:lnTo>
                  <a:lnTo>
                    <a:pt x="55" y="890"/>
                  </a:lnTo>
                  <a:lnTo>
                    <a:pt x="71" y="874"/>
                  </a:lnTo>
                  <a:lnTo>
                    <a:pt x="71" y="874"/>
                  </a:lnTo>
                  <a:close/>
                  <a:moveTo>
                    <a:pt x="28" y="931"/>
                  </a:moveTo>
                  <a:lnTo>
                    <a:pt x="28" y="931"/>
                  </a:lnTo>
                  <a:lnTo>
                    <a:pt x="35" y="930"/>
                  </a:lnTo>
                  <a:lnTo>
                    <a:pt x="41" y="928"/>
                  </a:lnTo>
                  <a:lnTo>
                    <a:pt x="41" y="928"/>
                  </a:lnTo>
                  <a:lnTo>
                    <a:pt x="25" y="939"/>
                  </a:lnTo>
                  <a:lnTo>
                    <a:pt x="25" y="939"/>
                  </a:lnTo>
                  <a:lnTo>
                    <a:pt x="28" y="931"/>
                  </a:lnTo>
                  <a:lnTo>
                    <a:pt x="28" y="931"/>
                  </a:lnTo>
                  <a:close/>
                  <a:moveTo>
                    <a:pt x="18" y="960"/>
                  </a:moveTo>
                  <a:lnTo>
                    <a:pt x="18" y="960"/>
                  </a:lnTo>
                  <a:lnTo>
                    <a:pt x="18" y="958"/>
                  </a:lnTo>
                  <a:lnTo>
                    <a:pt x="18" y="958"/>
                  </a:lnTo>
                  <a:lnTo>
                    <a:pt x="29" y="953"/>
                  </a:lnTo>
                  <a:lnTo>
                    <a:pt x="40" y="948"/>
                  </a:lnTo>
                  <a:lnTo>
                    <a:pt x="40" y="948"/>
                  </a:lnTo>
                  <a:lnTo>
                    <a:pt x="28" y="959"/>
                  </a:lnTo>
                  <a:lnTo>
                    <a:pt x="16" y="971"/>
                  </a:lnTo>
                  <a:lnTo>
                    <a:pt x="16" y="971"/>
                  </a:lnTo>
                  <a:lnTo>
                    <a:pt x="18" y="960"/>
                  </a:lnTo>
                  <a:lnTo>
                    <a:pt x="18" y="960"/>
                  </a:lnTo>
                  <a:close/>
                  <a:moveTo>
                    <a:pt x="13" y="1006"/>
                  </a:moveTo>
                  <a:lnTo>
                    <a:pt x="13" y="1006"/>
                  </a:lnTo>
                  <a:lnTo>
                    <a:pt x="17" y="1004"/>
                  </a:lnTo>
                  <a:lnTo>
                    <a:pt x="17" y="1004"/>
                  </a:lnTo>
                  <a:lnTo>
                    <a:pt x="13" y="1011"/>
                  </a:lnTo>
                  <a:lnTo>
                    <a:pt x="13" y="1011"/>
                  </a:lnTo>
                  <a:lnTo>
                    <a:pt x="13" y="1006"/>
                  </a:lnTo>
                  <a:lnTo>
                    <a:pt x="13" y="1006"/>
                  </a:lnTo>
                  <a:close/>
                  <a:moveTo>
                    <a:pt x="28" y="1057"/>
                  </a:moveTo>
                  <a:lnTo>
                    <a:pt x="28" y="1057"/>
                  </a:lnTo>
                  <a:lnTo>
                    <a:pt x="19" y="1057"/>
                  </a:lnTo>
                  <a:lnTo>
                    <a:pt x="19" y="1057"/>
                  </a:lnTo>
                  <a:lnTo>
                    <a:pt x="17" y="1049"/>
                  </a:lnTo>
                  <a:lnTo>
                    <a:pt x="16" y="1040"/>
                  </a:lnTo>
                  <a:lnTo>
                    <a:pt x="16" y="1040"/>
                  </a:lnTo>
                  <a:lnTo>
                    <a:pt x="25" y="1030"/>
                  </a:lnTo>
                  <a:lnTo>
                    <a:pt x="25" y="1030"/>
                  </a:lnTo>
                  <a:lnTo>
                    <a:pt x="23" y="1036"/>
                  </a:lnTo>
                  <a:lnTo>
                    <a:pt x="23" y="1042"/>
                  </a:lnTo>
                  <a:lnTo>
                    <a:pt x="23" y="1045"/>
                  </a:lnTo>
                  <a:lnTo>
                    <a:pt x="24" y="1046"/>
                  </a:lnTo>
                  <a:lnTo>
                    <a:pt x="27" y="1046"/>
                  </a:lnTo>
                  <a:lnTo>
                    <a:pt x="31" y="1046"/>
                  </a:lnTo>
                  <a:lnTo>
                    <a:pt x="31" y="1046"/>
                  </a:lnTo>
                  <a:lnTo>
                    <a:pt x="28" y="1057"/>
                  </a:lnTo>
                  <a:lnTo>
                    <a:pt x="28" y="1057"/>
                  </a:lnTo>
                  <a:close/>
                  <a:moveTo>
                    <a:pt x="19" y="1022"/>
                  </a:moveTo>
                  <a:lnTo>
                    <a:pt x="19" y="1022"/>
                  </a:lnTo>
                  <a:lnTo>
                    <a:pt x="27" y="1007"/>
                  </a:lnTo>
                  <a:lnTo>
                    <a:pt x="27" y="1007"/>
                  </a:lnTo>
                  <a:lnTo>
                    <a:pt x="29" y="1001"/>
                  </a:lnTo>
                  <a:lnTo>
                    <a:pt x="31" y="993"/>
                  </a:lnTo>
                  <a:lnTo>
                    <a:pt x="33" y="989"/>
                  </a:lnTo>
                  <a:lnTo>
                    <a:pt x="33" y="986"/>
                  </a:lnTo>
                  <a:lnTo>
                    <a:pt x="31" y="983"/>
                  </a:lnTo>
                  <a:lnTo>
                    <a:pt x="28" y="983"/>
                  </a:lnTo>
                  <a:lnTo>
                    <a:pt x="28" y="983"/>
                  </a:lnTo>
                  <a:lnTo>
                    <a:pt x="45" y="964"/>
                  </a:lnTo>
                  <a:lnTo>
                    <a:pt x="54" y="953"/>
                  </a:lnTo>
                  <a:lnTo>
                    <a:pt x="57" y="948"/>
                  </a:lnTo>
                  <a:lnTo>
                    <a:pt x="57" y="946"/>
                  </a:lnTo>
                  <a:lnTo>
                    <a:pt x="57" y="945"/>
                  </a:lnTo>
                  <a:lnTo>
                    <a:pt x="57" y="945"/>
                  </a:lnTo>
                  <a:lnTo>
                    <a:pt x="60" y="940"/>
                  </a:lnTo>
                  <a:lnTo>
                    <a:pt x="67" y="933"/>
                  </a:lnTo>
                  <a:lnTo>
                    <a:pt x="70" y="929"/>
                  </a:lnTo>
                  <a:lnTo>
                    <a:pt x="71" y="925"/>
                  </a:lnTo>
                  <a:lnTo>
                    <a:pt x="71" y="922"/>
                  </a:lnTo>
                  <a:lnTo>
                    <a:pt x="69" y="919"/>
                  </a:lnTo>
                  <a:lnTo>
                    <a:pt x="69" y="919"/>
                  </a:lnTo>
                  <a:lnTo>
                    <a:pt x="76" y="915"/>
                  </a:lnTo>
                  <a:lnTo>
                    <a:pt x="87" y="907"/>
                  </a:lnTo>
                  <a:lnTo>
                    <a:pt x="92" y="903"/>
                  </a:lnTo>
                  <a:lnTo>
                    <a:pt x="95" y="898"/>
                  </a:lnTo>
                  <a:lnTo>
                    <a:pt x="96" y="894"/>
                  </a:lnTo>
                  <a:lnTo>
                    <a:pt x="96" y="892"/>
                  </a:lnTo>
                  <a:lnTo>
                    <a:pt x="95" y="890"/>
                  </a:lnTo>
                  <a:lnTo>
                    <a:pt x="95" y="890"/>
                  </a:lnTo>
                  <a:lnTo>
                    <a:pt x="114" y="878"/>
                  </a:lnTo>
                  <a:lnTo>
                    <a:pt x="119" y="875"/>
                  </a:lnTo>
                  <a:lnTo>
                    <a:pt x="123" y="870"/>
                  </a:lnTo>
                  <a:lnTo>
                    <a:pt x="125" y="866"/>
                  </a:lnTo>
                  <a:lnTo>
                    <a:pt x="126" y="865"/>
                  </a:lnTo>
                  <a:lnTo>
                    <a:pt x="125" y="864"/>
                  </a:lnTo>
                  <a:lnTo>
                    <a:pt x="125" y="864"/>
                  </a:lnTo>
                  <a:lnTo>
                    <a:pt x="132" y="860"/>
                  </a:lnTo>
                  <a:lnTo>
                    <a:pt x="142" y="854"/>
                  </a:lnTo>
                  <a:lnTo>
                    <a:pt x="147" y="852"/>
                  </a:lnTo>
                  <a:lnTo>
                    <a:pt x="151" y="848"/>
                  </a:lnTo>
                  <a:lnTo>
                    <a:pt x="153" y="845"/>
                  </a:lnTo>
                  <a:lnTo>
                    <a:pt x="153" y="844"/>
                  </a:lnTo>
                  <a:lnTo>
                    <a:pt x="152" y="841"/>
                  </a:lnTo>
                  <a:lnTo>
                    <a:pt x="152" y="841"/>
                  </a:lnTo>
                  <a:lnTo>
                    <a:pt x="171" y="834"/>
                  </a:lnTo>
                  <a:lnTo>
                    <a:pt x="171" y="834"/>
                  </a:lnTo>
                  <a:lnTo>
                    <a:pt x="151" y="851"/>
                  </a:lnTo>
                  <a:lnTo>
                    <a:pt x="128" y="869"/>
                  </a:lnTo>
                  <a:lnTo>
                    <a:pt x="107" y="889"/>
                  </a:lnTo>
                  <a:lnTo>
                    <a:pt x="87" y="911"/>
                  </a:lnTo>
                  <a:lnTo>
                    <a:pt x="67" y="934"/>
                  </a:lnTo>
                  <a:lnTo>
                    <a:pt x="60" y="946"/>
                  </a:lnTo>
                  <a:lnTo>
                    <a:pt x="52" y="959"/>
                  </a:lnTo>
                  <a:lnTo>
                    <a:pt x="46" y="971"/>
                  </a:lnTo>
                  <a:lnTo>
                    <a:pt x="40" y="984"/>
                  </a:lnTo>
                  <a:lnTo>
                    <a:pt x="36" y="998"/>
                  </a:lnTo>
                  <a:lnTo>
                    <a:pt x="33" y="1011"/>
                  </a:lnTo>
                  <a:lnTo>
                    <a:pt x="33" y="1011"/>
                  </a:lnTo>
                  <a:lnTo>
                    <a:pt x="27" y="1016"/>
                  </a:lnTo>
                  <a:lnTo>
                    <a:pt x="19" y="1022"/>
                  </a:lnTo>
                  <a:lnTo>
                    <a:pt x="19" y="1022"/>
                  </a:lnTo>
                  <a:close/>
                  <a:moveTo>
                    <a:pt x="438" y="841"/>
                  </a:moveTo>
                  <a:lnTo>
                    <a:pt x="438" y="841"/>
                  </a:lnTo>
                  <a:lnTo>
                    <a:pt x="437" y="836"/>
                  </a:lnTo>
                  <a:lnTo>
                    <a:pt x="437" y="836"/>
                  </a:lnTo>
                  <a:lnTo>
                    <a:pt x="442" y="834"/>
                  </a:lnTo>
                  <a:lnTo>
                    <a:pt x="442" y="834"/>
                  </a:lnTo>
                  <a:lnTo>
                    <a:pt x="438" y="841"/>
                  </a:lnTo>
                  <a:lnTo>
                    <a:pt x="438" y="841"/>
                  </a:lnTo>
                  <a:close/>
                  <a:moveTo>
                    <a:pt x="444" y="848"/>
                  </a:moveTo>
                  <a:lnTo>
                    <a:pt x="444" y="848"/>
                  </a:lnTo>
                  <a:lnTo>
                    <a:pt x="453" y="836"/>
                  </a:lnTo>
                  <a:lnTo>
                    <a:pt x="462" y="823"/>
                  </a:lnTo>
                  <a:lnTo>
                    <a:pt x="462" y="823"/>
                  </a:lnTo>
                  <a:lnTo>
                    <a:pt x="471" y="813"/>
                  </a:lnTo>
                  <a:lnTo>
                    <a:pt x="476" y="807"/>
                  </a:lnTo>
                  <a:lnTo>
                    <a:pt x="477" y="805"/>
                  </a:lnTo>
                  <a:lnTo>
                    <a:pt x="477" y="803"/>
                  </a:lnTo>
                  <a:lnTo>
                    <a:pt x="477" y="803"/>
                  </a:lnTo>
                  <a:lnTo>
                    <a:pt x="484" y="812"/>
                  </a:lnTo>
                  <a:lnTo>
                    <a:pt x="484" y="812"/>
                  </a:lnTo>
                  <a:lnTo>
                    <a:pt x="473" y="825"/>
                  </a:lnTo>
                  <a:lnTo>
                    <a:pt x="463" y="839"/>
                  </a:lnTo>
                  <a:lnTo>
                    <a:pt x="463" y="839"/>
                  </a:lnTo>
                  <a:lnTo>
                    <a:pt x="462" y="836"/>
                  </a:lnTo>
                  <a:lnTo>
                    <a:pt x="460" y="836"/>
                  </a:lnTo>
                  <a:lnTo>
                    <a:pt x="457" y="837"/>
                  </a:lnTo>
                  <a:lnTo>
                    <a:pt x="454" y="839"/>
                  </a:lnTo>
                  <a:lnTo>
                    <a:pt x="444" y="848"/>
                  </a:lnTo>
                  <a:lnTo>
                    <a:pt x="444" y="848"/>
                  </a:lnTo>
                  <a:close/>
                  <a:moveTo>
                    <a:pt x="455" y="792"/>
                  </a:moveTo>
                  <a:lnTo>
                    <a:pt x="456" y="791"/>
                  </a:lnTo>
                  <a:lnTo>
                    <a:pt x="456" y="791"/>
                  </a:lnTo>
                  <a:lnTo>
                    <a:pt x="455" y="792"/>
                  </a:lnTo>
                  <a:lnTo>
                    <a:pt x="455" y="792"/>
                  </a:lnTo>
                  <a:lnTo>
                    <a:pt x="455" y="792"/>
                  </a:lnTo>
                  <a:lnTo>
                    <a:pt x="455" y="792"/>
                  </a:lnTo>
                  <a:close/>
                  <a:moveTo>
                    <a:pt x="466" y="794"/>
                  </a:moveTo>
                  <a:lnTo>
                    <a:pt x="466" y="794"/>
                  </a:lnTo>
                  <a:lnTo>
                    <a:pt x="467" y="793"/>
                  </a:lnTo>
                  <a:lnTo>
                    <a:pt x="467" y="791"/>
                  </a:lnTo>
                  <a:lnTo>
                    <a:pt x="467" y="791"/>
                  </a:lnTo>
                  <a:lnTo>
                    <a:pt x="473" y="798"/>
                  </a:lnTo>
                  <a:lnTo>
                    <a:pt x="473" y="798"/>
                  </a:lnTo>
                  <a:lnTo>
                    <a:pt x="471" y="798"/>
                  </a:lnTo>
                  <a:lnTo>
                    <a:pt x="468" y="799"/>
                  </a:lnTo>
                  <a:lnTo>
                    <a:pt x="463" y="803"/>
                  </a:lnTo>
                  <a:lnTo>
                    <a:pt x="456" y="811"/>
                  </a:lnTo>
                  <a:lnTo>
                    <a:pt x="456" y="811"/>
                  </a:lnTo>
                  <a:lnTo>
                    <a:pt x="462" y="803"/>
                  </a:lnTo>
                  <a:lnTo>
                    <a:pt x="466" y="794"/>
                  </a:lnTo>
                  <a:lnTo>
                    <a:pt x="466" y="794"/>
                  </a:lnTo>
                  <a:close/>
                  <a:moveTo>
                    <a:pt x="462" y="788"/>
                  </a:moveTo>
                  <a:lnTo>
                    <a:pt x="463" y="788"/>
                  </a:lnTo>
                  <a:lnTo>
                    <a:pt x="463" y="788"/>
                  </a:lnTo>
                  <a:lnTo>
                    <a:pt x="463" y="788"/>
                  </a:lnTo>
                  <a:lnTo>
                    <a:pt x="463" y="788"/>
                  </a:lnTo>
                  <a:lnTo>
                    <a:pt x="462" y="788"/>
                  </a:lnTo>
                  <a:lnTo>
                    <a:pt x="462" y="788"/>
                  </a:lnTo>
                  <a:close/>
                  <a:moveTo>
                    <a:pt x="489" y="822"/>
                  </a:moveTo>
                  <a:lnTo>
                    <a:pt x="489" y="822"/>
                  </a:lnTo>
                  <a:lnTo>
                    <a:pt x="494" y="829"/>
                  </a:lnTo>
                  <a:lnTo>
                    <a:pt x="494" y="829"/>
                  </a:lnTo>
                  <a:lnTo>
                    <a:pt x="483" y="844"/>
                  </a:lnTo>
                  <a:lnTo>
                    <a:pt x="483" y="844"/>
                  </a:lnTo>
                  <a:lnTo>
                    <a:pt x="480" y="842"/>
                  </a:lnTo>
                  <a:lnTo>
                    <a:pt x="478" y="842"/>
                  </a:lnTo>
                  <a:lnTo>
                    <a:pt x="476" y="844"/>
                  </a:lnTo>
                  <a:lnTo>
                    <a:pt x="473" y="846"/>
                  </a:lnTo>
                  <a:lnTo>
                    <a:pt x="465" y="854"/>
                  </a:lnTo>
                  <a:lnTo>
                    <a:pt x="465" y="854"/>
                  </a:lnTo>
                  <a:lnTo>
                    <a:pt x="477" y="837"/>
                  </a:lnTo>
                  <a:lnTo>
                    <a:pt x="489" y="822"/>
                  </a:lnTo>
                  <a:lnTo>
                    <a:pt x="489" y="822"/>
                  </a:lnTo>
                  <a:close/>
                  <a:moveTo>
                    <a:pt x="450" y="863"/>
                  </a:moveTo>
                  <a:lnTo>
                    <a:pt x="450" y="863"/>
                  </a:lnTo>
                  <a:lnTo>
                    <a:pt x="448" y="858"/>
                  </a:lnTo>
                  <a:lnTo>
                    <a:pt x="448" y="858"/>
                  </a:lnTo>
                  <a:lnTo>
                    <a:pt x="456" y="852"/>
                  </a:lnTo>
                  <a:lnTo>
                    <a:pt x="456" y="852"/>
                  </a:lnTo>
                  <a:lnTo>
                    <a:pt x="450" y="863"/>
                  </a:lnTo>
                  <a:lnTo>
                    <a:pt x="450" y="863"/>
                  </a:lnTo>
                  <a:close/>
                  <a:moveTo>
                    <a:pt x="457" y="872"/>
                  </a:moveTo>
                  <a:lnTo>
                    <a:pt x="457" y="872"/>
                  </a:lnTo>
                  <a:lnTo>
                    <a:pt x="467" y="865"/>
                  </a:lnTo>
                  <a:lnTo>
                    <a:pt x="467" y="865"/>
                  </a:lnTo>
                  <a:lnTo>
                    <a:pt x="465" y="871"/>
                  </a:lnTo>
                  <a:lnTo>
                    <a:pt x="462" y="878"/>
                  </a:lnTo>
                  <a:lnTo>
                    <a:pt x="462" y="878"/>
                  </a:lnTo>
                  <a:lnTo>
                    <a:pt x="457" y="872"/>
                  </a:lnTo>
                  <a:lnTo>
                    <a:pt x="457" y="872"/>
                  </a:lnTo>
                  <a:close/>
                  <a:moveTo>
                    <a:pt x="472" y="892"/>
                  </a:moveTo>
                  <a:lnTo>
                    <a:pt x="472" y="892"/>
                  </a:lnTo>
                  <a:lnTo>
                    <a:pt x="467" y="886"/>
                  </a:lnTo>
                  <a:lnTo>
                    <a:pt x="467" y="886"/>
                  </a:lnTo>
                  <a:lnTo>
                    <a:pt x="468" y="884"/>
                  </a:lnTo>
                  <a:lnTo>
                    <a:pt x="468" y="884"/>
                  </a:lnTo>
                  <a:lnTo>
                    <a:pt x="477" y="880"/>
                  </a:lnTo>
                  <a:lnTo>
                    <a:pt x="477" y="880"/>
                  </a:lnTo>
                  <a:lnTo>
                    <a:pt x="474" y="886"/>
                  </a:lnTo>
                  <a:lnTo>
                    <a:pt x="472" y="892"/>
                  </a:lnTo>
                  <a:lnTo>
                    <a:pt x="472" y="892"/>
                  </a:lnTo>
                  <a:close/>
                  <a:moveTo>
                    <a:pt x="490" y="850"/>
                  </a:moveTo>
                  <a:lnTo>
                    <a:pt x="490" y="850"/>
                  </a:lnTo>
                  <a:lnTo>
                    <a:pt x="498" y="839"/>
                  </a:lnTo>
                  <a:lnTo>
                    <a:pt x="498" y="839"/>
                  </a:lnTo>
                  <a:lnTo>
                    <a:pt x="502" y="846"/>
                  </a:lnTo>
                  <a:lnTo>
                    <a:pt x="502" y="846"/>
                  </a:lnTo>
                  <a:lnTo>
                    <a:pt x="490" y="857"/>
                  </a:lnTo>
                  <a:lnTo>
                    <a:pt x="478" y="868"/>
                  </a:lnTo>
                  <a:lnTo>
                    <a:pt x="478" y="868"/>
                  </a:lnTo>
                  <a:lnTo>
                    <a:pt x="484" y="858"/>
                  </a:lnTo>
                  <a:lnTo>
                    <a:pt x="490" y="850"/>
                  </a:lnTo>
                  <a:lnTo>
                    <a:pt x="490" y="850"/>
                  </a:lnTo>
                  <a:close/>
                  <a:moveTo>
                    <a:pt x="563" y="983"/>
                  </a:moveTo>
                  <a:lnTo>
                    <a:pt x="563" y="983"/>
                  </a:lnTo>
                  <a:lnTo>
                    <a:pt x="551" y="992"/>
                  </a:lnTo>
                  <a:lnTo>
                    <a:pt x="538" y="998"/>
                  </a:lnTo>
                  <a:lnTo>
                    <a:pt x="538" y="998"/>
                  </a:lnTo>
                  <a:lnTo>
                    <a:pt x="545" y="988"/>
                  </a:lnTo>
                  <a:lnTo>
                    <a:pt x="555" y="980"/>
                  </a:lnTo>
                  <a:lnTo>
                    <a:pt x="573" y="964"/>
                  </a:lnTo>
                  <a:lnTo>
                    <a:pt x="573" y="964"/>
                  </a:lnTo>
                  <a:lnTo>
                    <a:pt x="583" y="970"/>
                  </a:lnTo>
                  <a:lnTo>
                    <a:pt x="583" y="970"/>
                  </a:lnTo>
                  <a:lnTo>
                    <a:pt x="574" y="976"/>
                  </a:lnTo>
                  <a:lnTo>
                    <a:pt x="563" y="983"/>
                  </a:lnTo>
                  <a:lnTo>
                    <a:pt x="563" y="983"/>
                  </a:lnTo>
                  <a:close/>
                  <a:moveTo>
                    <a:pt x="591" y="974"/>
                  </a:moveTo>
                  <a:lnTo>
                    <a:pt x="591" y="974"/>
                  </a:lnTo>
                  <a:lnTo>
                    <a:pt x="603" y="977"/>
                  </a:lnTo>
                  <a:lnTo>
                    <a:pt x="603" y="977"/>
                  </a:lnTo>
                  <a:lnTo>
                    <a:pt x="580" y="994"/>
                  </a:lnTo>
                  <a:lnTo>
                    <a:pt x="567" y="1001"/>
                  </a:lnTo>
                  <a:lnTo>
                    <a:pt x="555" y="1006"/>
                  </a:lnTo>
                  <a:lnTo>
                    <a:pt x="555" y="1006"/>
                  </a:lnTo>
                  <a:lnTo>
                    <a:pt x="569" y="992"/>
                  </a:lnTo>
                  <a:lnTo>
                    <a:pt x="569" y="992"/>
                  </a:lnTo>
                  <a:lnTo>
                    <a:pt x="581" y="983"/>
                  </a:lnTo>
                  <a:lnTo>
                    <a:pt x="587" y="978"/>
                  </a:lnTo>
                  <a:lnTo>
                    <a:pt x="590" y="976"/>
                  </a:lnTo>
                  <a:lnTo>
                    <a:pt x="591" y="974"/>
                  </a:lnTo>
                  <a:lnTo>
                    <a:pt x="591" y="974"/>
                  </a:lnTo>
                  <a:close/>
                  <a:moveTo>
                    <a:pt x="536" y="980"/>
                  </a:moveTo>
                  <a:lnTo>
                    <a:pt x="536" y="980"/>
                  </a:lnTo>
                  <a:lnTo>
                    <a:pt x="548" y="969"/>
                  </a:lnTo>
                  <a:lnTo>
                    <a:pt x="561" y="958"/>
                  </a:lnTo>
                  <a:lnTo>
                    <a:pt x="561" y="958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565" y="958"/>
                  </a:lnTo>
                  <a:lnTo>
                    <a:pt x="565" y="958"/>
                  </a:lnTo>
                  <a:lnTo>
                    <a:pt x="550" y="969"/>
                  </a:lnTo>
                  <a:lnTo>
                    <a:pt x="536" y="980"/>
                  </a:lnTo>
                  <a:lnTo>
                    <a:pt x="536" y="980"/>
                  </a:lnTo>
                  <a:close/>
                  <a:moveTo>
                    <a:pt x="521" y="970"/>
                  </a:moveTo>
                  <a:lnTo>
                    <a:pt x="521" y="970"/>
                  </a:lnTo>
                  <a:lnTo>
                    <a:pt x="527" y="963"/>
                  </a:lnTo>
                  <a:lnTo>
                    <a:pt x="533" y="954"/>
                  </a:lnTo>
                  <a:lnTo>
                    <a:pt x="548" y="940"/>
                  </a:lnTo>
                  <a:lnTo>
                    <a:pt x="548" y="940"/>
                  </a:lnTo>
                  <a:lnTo>
                    <a:pt x="556" y="949"/>
                  </a:lnTo>
                  <a:lnTo>
                    <a:pt x="556" y="949"/>
                  </a:lnTo>
                  <a:lnTo>
                    <a:pt x="539" y="960"/>
                  </a:lnTo>
                  <a:lnTo>
                    <a:pt x="521" y="970"/>
                  </a:lnTo>
                  <a:lnTo>
                    <a:pt x="521" y="970"/>
                  </a:lnTo>
                  <a:close/>
                  <a:moveTo>
                    <a:pt x="522" y="947"/>
                  </a:moveTo>
                  <a:lnTo>
                    <a:pt x="522" y="947"/>
                  </a:lnTo>
                  <a:lnTo>
                    <a:pt x="528" y="940"/>
                  </a:lnTo>
                  <a:lnTo>
                    <a:pt x="528" y="940"/>
                  </a:lnTo>
                  <a:lnTo>
                    <a:pt x="534" y="934"/>
                  </a:lnTo>
                  <a:lnTo>
                    <a:pt x="538" y="927"/>
                  </a:lnTo>
                  <a:lnTo>
                    <a:pt x="538" y="927"/>
                  </a:lnTo>
                  <a:lnTo>
                    <a:pt x="543" y="933"/>
                  </a:lnTo>
                  <a:lnTo>
                    <a:pt x="543" y="933"/>
                  </a:lnTo>
                  <a:lnTo>
                    <a:pt x="522" y="947"/>
                  </a:lnTo>
                  <a:lnTo>
                    <a:pt x="522" y="947"/>
                  </a:lnTo>
                  <a:close/>
                  <a:moveTo>
                    <a:pt x="515" y="934"/>
                  </a:moveTo>
                  <a:lnTo>
                    <a:pt x="515" y="934"/>
                  </a:lnTo>
                  <a:lnTo>
                    <a:pt x="524" y="923"/>
                  </a:lnTo>
                  <a:lnTo>
                    <a:pt x="531" y="913"/>
                  </a:lnTo>
                  <a:lnTo>
                    <a:pt x="531" y="913"/>
                  </a:lnTo>
                  <a:lnTo>
                    <a:pt x="534" y="919"/>
                  </a:lnTo>
                  <a:lnTo>
                    <a:pt x="534" y="919"/>
                  </a:lnTo>
                  <a:lnTo>
                    <a:pt x="532" y="919"/>
                  </a:lnTo>
                  <a:lnTo>
                    <a:pt x="530" y="922"/>
                  </a:lnTo>
                  <a:lnTo>
                    <a:pt x="524" y="925"/>
                  </a:lnTo>
                  <a:lnTo>
                    <a:pt x="515" y="934"/>
                  </a:lnTo>
                  <a:lnTo>
                    <a:pt x="515" y="934"/>
                  </a:lnTo>
                  <a:close/>
                  <a:moveTo>
                    <a:pt x="513" y="911"/>
                  </a:moveTo>
                  <a:lnTo>
                    <a:pt x="513" y="911"/>
                  </a:lnTo>
                  <a:lnTo>
                    <a:pt x="524" y="898"/>
                  </a:lnTo>
                  <a:lnTo>
                    <a:pt x="524" y="898"/>
                  </a:lnTo>
                  <a:lnTo>
                    <a:pt x="525" y="901"/>
                  </a:lnTo>
                  <a:lnTo>
                    <a:pt x="525" y="901"/>
                  </a:lnTo>
                  <a:lnTo>
                    <a:pt x="513" y="911"/>
                  </a:lnTo>
                  <a:lnTo>
                    <a:pt x="513" y="911"/>
                  </a:lnTo>
                  <a:close/>
                  <a:moveTo>
                    <a:pt x="495" y="910"/>
                  </a:moveTo>
                  <a:lnTo>
                    <a:pt x="495" y="910"/>
                  </a:lnTo>
                  <a:lnTo>
                    <a:pt x="501" y="898"/>
                  </a:lnTo>
                  <a:lnTo>
                    <a:pt x="509" y="884"/>
                  </a:lnTo>
                  <a:lnTo>
                    <a:pt x="509" y="884"/>
                  </a:lnTo>
                  <a:lnTo>
                    <a:pt x="514" y="877"/>
                  </a:lnTo>
                  <a:lnTo>
                    <a:pt x="514" y="877"/>
                  </a:lnTo>
                  <a:lnTo>
                    <a:pt x="519" y="888"/>
                  </a:lnTo>
                  <a:lnTo>
                    <a:pt x="519" y="888"/>
                  </a:lnTo>
                  <a:lnTo>
                    <a:pt x="507" y="899"/>
                  </a:lnTo>
                  <a:lnTo>
                    <a:pt x="501" y="905"/>
                  </a:lnTo>
                  <a:lnTo>
                    <a:pt x="495" y="910"/>
                  </a:lnTo>
                  <a:lnTo>
                    <a:pt x="495" y="910"/>
                  </a:lnTo>
                  <a:close/>
                  <a:moveTo>
                    <a:pt x="483" y="890"/>
                  </a:moveTo>
                  <a:lnTo>
                    <a:pt x="483" y="890"/>
                  </a:lnTo>
                  <a:lnTo>
                    <a:pt x="488" y="881"/>
                  </a:lnTo>
                  <a:lnTo>
                    <a:pt x="494" y="872"/>
                  </a:lnTo>
                  <a:lnTo>
                    <a:pt x="506" y="857"/>
                  </a:lnTo>
                  <a:lnTo>
                    <a:pt x="506" y="857"/>
                  </a:lnTo>
                  <a:lnTo>
                    <a:pt x="509" y="864"/>
                  </a:lnTo>
                  <a:lnTo>
                    <a:pt x="509" y="864"/>
                  </a:lnTo>
                  <a:lnTo>
                    <a:pt x="496" y="877"/>
                  </a:lnTo>
                  <a:lnTo>
                    <a:pt x="490" y="884"/>
                  </a:lnTo>
                  <a:lnTo>
                    <a:pt x="483" y="890"/>
                  </a:lnTo>
                  <a:lnTo>
                    <a:pt x="483" y="890"/>
                  </a:lnTo>
                  <a:close/>
                  <a:moveTo>
                    <a:pt x="484" y="911"/>
                  </a:moveTo>
                  <a:lnTo>
                    <a:pt x="484" y="911"/>
                  </a:lnTo>
                  <a:lnTo>
                    <a:pt x="479" y="904"/>
                  </a:lnTo>
                  <a:lnTo>
                    <a:pt x="479" y="904"/>
                  </a:lnTo>
                  <a:lnTo>
                    <a:pt x="491" y="895"/>
                  </a:lnTo>
                  <a:lnTo>
                    <a:pt x="491" y="895"/>
                  </a:lnTo>
                  <a:lnTo>
                    <a:pt x="484" y="911"/>
                  </a:lnTo>
                  <a:lnTo>
                    <a:pt x="484" y="911"/>
                  </a:lnTo>
                  <a:close/>
                  <a:moveTo>
                    <a:pt x="490" y="927"/>
                  </a:moveTo>
                  <a:lnTo>
                    <a:pt x="490" y="927"/>
                  </a:lnTo>
                  <a:lnTo>
                    <a:pt x="489" y="924"/>
                  </a:lnTo>
                  <a:lnTo>
                    <a:pt x="489" y="924"/>
                  </a:lnTo>
                  <a:lnTo>
                    <a:pt x="492" y="922"/>
                  </a:lnTo>
                  <a:lnTo>
                    <a:pt x="492" y="922"/>
                  </a:lnTo>
                  <a:lnTo>
                    <a:pt x="490" y="927"/>
                  </a:lnTo>
                  <a:lnTo>
                    <a:pt x="490" y="927"/>
                  </a:lnTo>
                  <a:close/>
                  <a:moveTo>
                    <a:pt x="494" y="936"/>
                  </a:moveTo>
                  <a:lnTo>
                    <a:pt x="494" y="936"/>
                  </a:lnTo>
                  <a:lnTo>
                    <a:pt x="502" y="931"/>
                  </a:lnTo>
                  <a:lnTo>
                    <a:pt x="510" y="925"/>
                  </a:lnTo>
                  <a:lnTo>
                    <a:pt x="510" y="925"/>
                  </a:lnTo>
                  <a:lnTo>
                    <a:pt x="496" y="943"/>
                  </a:lnTo>
                  <a:lnTo>
                    <a:pt x="496" y="943"/>
                  </a:lnTo>
                  <a:lnTo>
                    <a:pt x="494" y="936"/>
                  </a:lnTo>
                  <a:lnTo>
                    <a:pt x="494" y="936"/>
                  </a:lnTo>
                  <a:close/>
                  <a:moveTo>
                    <a:pt x="500" y="958"/>
                  </a:moveTo>
                  <a:lnTo>
                    <a:pt x="500" y="958"/>
                  </a:lnTo>
                  <a:lnTo>
                    <a:pt x="506" y="954"/>
                  </a:lnTo>
                  <a:lnTo>
                    <a:pt x="506" y="954"/>
                  </a:lnTo>
                  <a:lnTo>
                    <a:pt x="501" y="960"/>
                  </a:lnTo>
                  <a:lnTo>
                    <a:pt x="501" y="960"/>
                  </a:lnTo>
                  <a:lnTo>
                    <a:pt x="500" y="958"/>
                  </a:lnTo>
                  <a:lnTo>
                    <a:pt x="500" y="958"/>
                  </a:lnTo>
                  <a:close/>
                  <a:moveTo>
                    <a:pt x="504" y="969"/>
                  </a:moveTo>
                  <a:lnTo>
                    <a:pt x="504" y="969"/>
                  </a:lnTo>
                  <a:lnTo>
                    <a:pt x="509" y="968"/>
                  </a:lnTo>
                  <a:lnTo>
                    <a:pt x="514" y="964"/>
                  </a:lnTo>
                  <a:lnTo>
                    <a:pt x="514" y="964"/>
                  </a:lnTo>
                  <a:lnTo>
                    <a:pt x="510" y="971"/>
                  </a:lnTo>
                  <a:lnTo>
                    <a:pt x="507" y="977"/>
                  </a:lnTo>
                  <a:lnTo>
                    <a:pt x="507" y="977"/>
                  </a:lnTo>
                  <a:lnTo>
                    <a:pt x="504" y="969"/>
                  </a:lnTo>
                  <a:lnTo>
                    <a:pt x="504" y="969"/>
                  </a:lnTo>
                  <a:close/>
                  <a:moveTo>
                    <a:pt x="514" y="990"/>
                  </a:moveTo>
                  <a:lnTo>
                    <a:pt x="514" y="990"/>
                  </a:lnTo>
                  <a:lnTo>
                    <a:pt x="510" y="986"/>
                  </a:lnTo>
                  <a:lnTo>
                    <a:pt x="510" y="986"/>
                  </a:lnTo>
                  <a:lnTo>
                    <a:pt x="516" y="983"/>
                  </a:lnTo>
                  <a:lnTo>
                    <a:pt x="521" y="981"/>
                  </a:lnTo>
                  <a:lnTo>
                    <a:pt x="521" y="981"/>
                  </a:lnTo>
                  <a:lnTo>
                    <a:pt x="514" y="990"/>
                  </a:lnTo>
                  <a:lnTo>
                    <a:pt x="514" y="990"/>
                  </a:lnTo>
                  <a:close/>
                  <a:moveTo>
                    <a:pt x="524" y="1004"/>
                  </a:moveTo>
                  <a:lnTo>
                    <a:pt x="524" y="1004"/>
                  </a:lnTo>
                  <a:lnTo>
                    <a:pt x="519" y="999"/>
                  </a:lnTo>
                  <a:lnTo>
                    <a:pt x="519" y="999"/>
                  </a:lnTo>
                  <a:lnTo>
                    <a:pt x="528" y="994"/>
                  </a:lnTo>
                  <a:lnTo>
                    <a:pt x="528" y="994"/>
                  </a:lnTo>
                  <a:lnTo>
                    <a:pt x="524" y="1004"/>
                  </a:lnTo>
                  <a:lnTo>
                    <a:pt x="524" y="1004"/>
                  </a:lnTo>
                  <a:close/>
                  <a:moveTo>
                    <a:pt x="538" y="1012"/>
                  </a:moveTo>
                  <a:lnTo>
                    <a:pt x="538" y="1012"/>
                  </a:lnTo>
                  <a:lnTo>
                    <a:pt x="533" y="1010"/>
                  </a:lnTo>
                  <a:lnTo>
                    <a:pt x="533" y="1010"/>
                  </a:lnTo>
                  <a:lnTo>
                    <a:pt x="542" y="1007"/>
                  </a:lnTo>
                  <a:lnTo>
                    <a:pt x="542" y="1007"/>
                  </a:lnTo>
                  <a:lnTo>
                    <a:pt x="539" y="1010"/>
                  </a:lnTo>
                  <a:lnTo>
                    <a:pt x="538" y="1012"/>
                  </a:lnTo>
                  <a:lnTo>
                    <a:pt x="538" y="1012"/>
                  </a:lnTo>
                  <a:close/>
                  <a:moveTo>
                    <a:pt x="561" y="1019"/>
                  </a:moveTo>
                  <a:lnTo>
                    <a:pt x="561" y="1019"/>
                  </a:lnTo>
                  <a:lnTo>
                    <a:pt x="551" y="1017"/>
                  </a:lnTo>
                  <a:lnTo>
                    <a:pt x="551" y="1017"/>
                  </a:lnTo>
                  <a:lnTo>
                    <a:pt x="559" y="1015"/>
                  </a:lnTo>
                  <a:lnTo>
                    <a:pt x="567" y="1012"/>
                  </a:lnTo>
                  <a:lnTo>
                    <a:pt x="567" y="1012"/>
                  </a:lnTo>
                  <a:lnTo>
                    <a:pt x="561" y="1019"/>
                  </a:lnTo>
                  <a:lnTo>
                    <a:pt x="561" y="1019"/>
                  </a:lnTo>
                  <a:close/>
                  <a:moveTo>
                    <a:pt x="593" y="1022"/>
                  </a:moveTo>
                  <a:lnTo>
                    <a:pt x="593" y="1022"/>
                  </a:lnTo>
                  <a:lnTo>
                    <a:pt x="579" y="1021"/>
                  </a:lnTo>
                  <a:lnTo>
                    <a:pt x="579" y="1021"/>
                  </a:lnTo>
                  <a:lnTo>
                    <a:pt x="596" y="1011"/>
                  </a:lnTo>
                  <a:lnTo>
                    <a:pt x="596" y="1011"/>
                  </a:lnTo>
                  <a:lnTo>
                    <a:pt x="593" y="1016"/>
                  </a:lnTo>
                  <a:lnTo>
                    <a:pt x="593" y="1022"/>
                  </a:lnTo>
                  <a:lnTo>
                    <a:pt x="593" y="1022"/>
                  </a:lnTo>
                  <a:close/>
                  <a:moveTo>
                    <a:pt x="584" y="1007"/>
                  </a:moveTo>
                  <a:lnTo>
                    <a:pt x="584" y="1007"/>
                  </a:lnTo>
                  <a:lnTo>
                    <a:pt x="593" y="998"/>
                  </a:lnTo>
                  <a:lnTo>
                    <a:pt x="604" y="988"/>
                  </a:lnTo>
                  <a:lnTo>
                    <a:pt x="604" y="988"/>
                  </a:lnTo>
                  <a:lnTo>
                    <a:pt x="615" y="981"/>
                  </a:lnTo>
                  <a:lnTo>
                    <a:pt x="615" y="981"/>
                  </a:lnTo>
                  <a:lnTo>
                    <a:pt x="620" y="982"/>
                  </a:lnTo>
                  <a:lnTo>
                    <a:pt x="620" y="982"/>
                  </a:lnTo>
                  <a:lnTo>
                    <a:pt x="602" y="995"/>
                  </a:lnTo>
                  <a:lnTo>
                    <a:pt x="584" y="1007"/>
                  </a:lnTo>
                  <a:lnTo>
                    <a:pt x="584" y="1007"/>
                  </a:lnTo>
                  <a:close/>
                  <a:moveTo>
                    <a:pt x="609" y="1022"/>
                  </a:moveTo>
                  <a:lnTo>
                    <a:pt x="609" y="1022"/>
                  </a:lnTo>
                  <a:lnTo>
                    <a:pt x="613" y="1019"/>
                  </a:lnTo>
                  <a:lnTo>
                    <a:pt x="613" y="1019"/>
                  </a:lnTo>
                  <a:lnTo>
                    <a:pt x="613" y="1022"/>
                  </a:lnTo>
                  <a:lnTo>
                    <a:pt x="613" y="1022"/>
                  </a:lnTo>
                  <a:lnTo>
                    <a:pt x="609" y="1022"/>
                  </a:lnTo>
                  <a:lnTo>
                    <a:pt x="609" y="1022"/>
                  </a:lnTo>
                  <a:close/>
                  <a:moveTo>
                    <a:pt x="607" y="1012"/>
                  </a:moveTo>
                  <a:lnTo>
                    <a:pt x="607" y="1012"/>
                  </a:lnTo>
                  <a:lnTo>
                    <a:pt x="612" y="1006"/>
                  </a:lnTo>
                  <a:lnTo>
                    <a:pt x="616" y="1000"/>
                  </a:lnTo>
                  <a:lnTo>
                    <a:pt x="628" y="988"/>
                  </a:lnTo>
                  <a:lnTo>
                    <a:pt x="628" y="988"/>
                  </a:lnTo>
                  <a:lnTo>
                    <a:pt x="633" y="984"/>
                  </a:lnTo>
                  <a:lnTo>
                    <a:pt x="633" y="984"/>
                  </a:lnTo>
                  <a:lnTo>
                    <a:pt x="646" y="986"/>
                  </a:lnTo>
                  <a:lnTo>
                    <a:pt x="646" y="986"/>
                  </a:lnTo>
                  <a:lnTo>
                    <a:pt x="633" y="995"/>
                  </a:lnTo>
                  <a:lnTo>
                    <a:pt x="633" y="995"/>
                  </a:lnTo>
                  <a:lnTo>
                    <a:pt x="620" y="1005"/>
                  </a:lnTo>
                  <a:lnTo>
                    <a:pt x="613" y="1009"/>
                  </a:lnTo>
                  <a:lnTo>
                    <a:pt x="607" y="1012"/>
                  </a:lnTo>
                  <a:lnTo>
                    <a:pt x="607" y="1012"/>
                  </a:lnTo>
                  <a:close/>
                  <a:moveTo>
                    <a:pt x="638" y="1019"/>
                  </a:moveTo>
                  <a:lnTo>
                    <a:pt x="638" y="1019"/>
                  </a:lnTo>
                  <a:lnTo>
                    <a:pt x="631" y="1021"/>
                  </a:lnTo>
                  <a:lnTo>
                    <a:pt x="631" y="1021"/>
                  </a:lnTo>
                  <a:lnTo>
                    <a:pt x="639" y="1016"/>
                  </a:lnTo>
                  <a:lnTo>
                    <a:pt x="639" y="1016"/>
                  </a:lnTo>
                  <a:lnTo>
                    <a:pt x="638" y="1019"/>
                  </a:lnTo>
                  <a:lnTo>
                    <a:pt x="638" y="1019"/>
                  </a:lnTo>
                  <a:close/>
                  <a:moveTo>
                    <a:pt x="634" y="1007"/>
                  </a:moveTo>
                  <a:lnTo>
                    <a:pt x="634" y="1007"/>
                  </a:lnTo>
                  <a:lnTo>
                    <a:pt x="639" y="1004"/>
                  </a:lnTo>
                  <a:lnTo>
                    <a:pt x="639" y="1004"/>
                  </a:lnTo>
                  <a:lnTo>
                    <a:pt x="652" y="993"/>
                  </a:lnTo>
                  <a:lnTo>
                    <a:pt x="652" y="993"/>
                  </a:lnTo>
                  <a:lnTo>
                    <a:pt x="648" y="999"/>
                  </a:lnTo>
                  <a:lnTo>
                    <a:pt x="648" y="999"/>
                  </a:lnTo>
                  <a:lnTo>
                    <a:pt x="634" y="1007"/>
                  </a:lnTo>
                  <a:lnTo>
                    <a:pt x="634" y="1007"/>
                  </a:lnTo>
                  <a:close/>
                  <a:moveTo>
                    <a:pt x="666" y="1017"/>
                  </a:moveTo>
                  <a:lnTo>
                    <a:pt x="666" y="1017"/>
                  </a:lnTo>
                  <a:lnTo>
                    <a:pt x="671" y="1013"/>
                  </a:lnTo>
                  <a:lnTo>
                    <a:pt x="671" y="1013"/>
                  </a:lnTo>
                  <a:lnTo>
                    <a:pt x="672" y="1016"/>
                  </a:lnTo>
                  <a:lnTo>
                    <a:pt x="672" y="1016"/>
                  </a:lnTo>
                  <a:lnTo>
                    <a:pt x="666" y="1017"/>
                  </a:lnTo>
                  <a:lnTo>
                    <a:pt x="666" y="1017"/>
                  </a:lnTo>
                  <a:close/>
                  <a:moveTo>
                    <a:pt x="650" y="1012"/>
                  </a:moveTo>
                  <a:lnTo>
                    <a:pt x="650" y="1012"/>
                  </a:lnTo>
                  <a:lnTo>
                    <a:pt x="654" y="1006"/>
                  </a:lnTo>
                  <a:lnTo>
                    <a:pt x="654" y="1006"/>
                  </a:lnTo>
                  <a:lnTo>
                    <a:pt x="666" y="996"/>
                  </a:lnTo>
                  <a:lnTo>
                    <a:pt x="678" y="987"/>
                  </a:lnTo>
                  <a:lnTo>
                    <a:pt x="678" y="987"/>
                  </a:lnTo>
                  <a:lnTo>
                    <a:pt x="693" y="987"/>
                  </a:lnTo>
                  <a:lnTo>
                    <a:pt x="693" y="987"/>
                  </a:lnTo>
                  <a:lnTo>
                    <a:pt x="686" y="993"/>
                  </a:lnTo>
                  <a:lnTo>
                    <a:pt x="686" y="993"/>
                  </a:lnTo>
                  <a:lnTo>
                    <a:pt x="669" y="1004"/>
                  </a:lnTo>
                  <a:lnTo>
                    <a:pt x="660" y="1009"/>
                  </a:lnTo>
                  <a:lnTo>
                    <a:pt x="650" y="1012"/>
                  </a:lnTo>
                  <a:lnTo>
                    <a:pt x="650" y="1012"/>
                  </a:lnTo>
                  <a:close/>
                  <a:moveTo>
                    <a:pt x="693" y="1000"/>
                  </a:moveTo>
                  <a:lnTo>
                    <a:pt x="693" y="1000"/>
                  </a:lnTo>
                  <a:lnTo>
                    <a:pt x="709" y="987"/>
                  </a:lnTo>
                  <a:lnTo>
                    <a:pt x="709" y="987"/>
                  </a:lnTo>
                  <a:lnTo>
                    <a:pt x="727" y="986"/>
                  </a:lnTo>
                  <a:lnTo>
                    <a:pt x="727" y="986"/>
                  </a:lnTo>
                  <a:lnTo>
                    <a:pt x="708" y="996"/>
                  </a:lnTo>
                  <a:lnTo>
                    <a:pt x="687" y="1005"/>
                  </a:lnTo>
                  <a:lnTo>
                    <a:pt x="687" y="1005"/>
                  </a:lnTo>
                  <a:lnTo>
                    <a:pt x="693" y="1000"/>
                  </a:lnTo>
                  <a:lnTo>
                    <a:pt x="693" y="1000"/>
                  </a:lnTo>
                  <a:close/>
                  <a:moveTo>
                    <a:pt x="701" y="1013"/>
                  </a:moveTo>
                  <a:lnTo>
                    <a:pt x="701" y="1013"/>
                  </a:lnTo>
                  <a:lnTo>
                    <a:pt x="690" y="1015"/>
                  </a:lnTo>
                  <a:lnTo>
                    <a:pt x="690" y="1015"/>
                  </a:lnTo>
                  <a:lnTo>
                    <a:pt x="703" y="1010"/>
                  </a:lnTo>
                  <a:lnTo>
                    <a:pt x="703" y="1010"/>
                  </a:lnTo>
                  <a:lnTo>
                    <a:pt x="701" y="1013"/>
                  </a:lnTo>
                  <a:lnTo>
                    <a:pt x="701" y="1013"/>
                  </a:lnTo>
                  <a:close/>
                  <a:moveTo>
                    <a:pt x="737" y="992"/>
                  </a:moveTo>
                  <a:lnTo>
                    <a:pt x="737" y="992"/>
                  </a:lnTo>
                  <a:lnTo>
                    <a:pt x="746" y="986"/>
                  </a:lnTo>
                  <a:lnTo>
                    <a:pt x="746" y="986"/>
                  </a:lnTo>
                  <a:lnTo>
                    <a:pt x="767" y="984"/>
                  </a:lnTo>
                  <a:lnTo>
                    <a:pt x="767" y="984"/>
                  </a:lnTo>
                  <a:lnTo>
                    <a:pt x="764" y="987"/>
                  </a:lnTo>
                  <a:lnTo>
                    <a:pt x="764" y="987"/>
                  </a:lnTo>
                  <a:lnTo>
                    <a:pt x="751" y="994"/>
                  </a:lnTo>
                  <a:lnTo>
                    <a:pt x="739" y="1000"/>
                  </a:lnTo>
                  <a:lnTo>
                    <a:pt x="727" y="1005"/>
                  </a:lnTo>
                  <a:lnTo>
                    <a:pt x="715" y="1010"/>
                  </a:lnTo>
                  <a:lnTo>
                    <a:pt x="715" y="1010"/>
                  </a:lnTo>
                  <a:lnTo>
                    <a:pt x="726" y="1000"/>
                  </a:lnTo>
                  <a:lnTo>
                    <a:pt x="737" y="992"/>
                  </a:lnTo>
                  <a:lnTo>
                    <a:pt x="737" y="992"/>
                  </a:lnTo>
                  <a:close/>
                  <a:moveTo>
                    <a:pt x="752" y="1009"/>
                  </a:moveTo>
                  <a:lnTo>
                    <a:pt x="752" y="1009"/>
                  </a:lnTo>
                  <a:lnTo>
                    <a:pt x="761" y="1001"/>
                  </a:lnTo>
                  <a:lnTo>
                    <a:pt x="769" y="994"/>
                  </a:lnTo>
                  <a:lnTo>
                    <a:pt x="769" y="994"/>
                  </a:lnTo>
                  <a:lnTo>
                    <a:pt x="785" y="983"/>
                  </a:lnTo>
                  <a:lnTo>
                    <a:pt x="785" y="983"/>
                  </a:lnTo>
                  <a:lnTo>
                    <a:pt x="795" y="983"/>
                  </a:lnTo>
                  <a:lnTo>
                    <a:pt x="795" y="983"/>
                  </a:lnTo>
                  <a:lnTo>
                    <a:pt x="786" y="990"/>
                  </a:lnTo>
                  <a:lnTo>
                    <a:pt x="778" y="999"/>
                  </a:lnTo>
                  <a:lnTo>
                    <a:pt x="778" y="999"/>
                  </a:lnTo>
                  <a:lnTo>
                    <a:pt x="766" y="1005"/>
                  </a:lnTo>
                  <a:lnTo>
                    <a:pt x="752" y="1009"/>
                  </a:lnTo>
                  <a:lnTo>
                    <a:pt x="752" y="1009"/>
                  </a:lnTo>
                  <a:close/>
                  <a:moveTo>
                    <a:pt x="793" y="1012"/>
                  </a:moveTo>
                  <a:lnTo>
                    <a:pt x="793" y="1012"/>
                  </a:lnTo>
                  <a:lnTo>
                    <a:pt x="784" y="1012"/>
                  </a:lnTo>
                  <a:lnTo>
                    <a:pt x="784" y="1012"/>
                  </a:lnTo>
                  <a:lnTo>
                    <a:pt x="798" y="1006"/>
                  </a:lnTo>
                  <a:lnTo>
                    <a:pt x="798" y="1006"/>
                  </a:lnTo>
                  <a:lnTo>
                    <a:pt x="793" y="1012"/>
                  </a:lnTo>
                  <a:lnTo>
                    <a:pt x="793" y="1012"/>
                  </a:lnTo>
                  <a:close/>
                  <a:moveTo>
                    <a:pt x="807" y="1011"/>
                  </a:moveTo>
                  <a:lnTo>
                    <a:pt x="807" y="1011"/>
                  </a:lnTo>
                  <a:lnTo>
                    <a:pt x="813" y="1005"/>
                  </a:lnTo>
                  <a:lnTo>
                    <a:pt x="819" y="999"/>
                  </a:lnTo>
                  <a:lnTo>
                    <a:pt x="833" y="988"/>
                  </a:lnTo>
                  <a:lnTo>
                    <a:pt x="833" y="988"/>
                  </a:lnTo>
                  <a:lnTo>
                    <a:pt x="837" y="984"/>
                  </a:lnTo>
                  <a:lnTo>
                    <a:pt x="837" y="984"/>
                  </a:lnTo>
                  <a:lnTo>
                    <a:pt x="857" y="987"/>
                  </a:lnTo>
                  <a:lnTo>
                    <a:pt x="857" y="987"/>
                  </a:lnTo>
                  <a:lnTo>
                    <a:pt x="841" y="996"/>
                  </a:lnTo>
                  <a:lnTo>
                    <a:pt x="841" y="996"/>
                  </a:lnTo>
                  <a:lnTo>
                    <a:pt x="825" y="1005"/>
                  </a:lnTo>
                  <a:lnTo>
                    <a:pt x="816" y="1009"/>
                  </a:lnTo>
                  <a:lnTo>
                    <a:pt x="807" y="1011"/>
                  </a:lnTo>
                  <a:lnTo>
                    <a:pt x="807" y="1011"/>
                  </a:lnTo>
                  <a:close/>
                  <a:moveTo>
                    <a:pt x="803" y="993"/>
                  </a:moveTo>
                  <a:lnTo>
                    <a:pt x="803" y="993"/>
                  </a:lnTo>
                  <a:lnTo>
                    <a:pt x="813" y="983"/>
                  </a:lnTo>
                  <a:lnTo>
                    <a:pt x="813" y="983"/>
                  </a:lnTo>
                  <a:lnTo>
                    <a:pt x="819" y="984"/>
                  </a:lnTo>
                  <a:lnTo>
                    <a:pt x="819" y="984"/>
                  </a:lnTo>
                  <a:lnTo>
                    <a:pt x="803" y="993"/>
                  </a:lnTo>
                  <a:lnTo>
                    <a:pt x="803" y="993"/>
                  </a:lnTo>
                  <a:close/>
                  <a:moveTo>
                    <a:pt x="846" y="1005"/>
                  </a:moveTo>
                  <a:lnTo>
                    <a:pt x="846" y="1005"/>
                  </a:lnTo>
                  <a:lnTo>
                    <a:pt x="861" y="998"/>
                  </a:lnTo>
                  <a:lnTo>
                    <a:pt x="868" y="993"/>
                  </a:lnTo>
                  <a:lnTo>
                    <a:pt x="873" y="987"/>
                  </a:lnTo>
                  <a:lnTo>
                    <a:pt x="873" y="987"/>
                  </a:lnTo>
                  <a:lnTo>
                    <a:pt x="886" y="988"/>
                  </a:lnTo>
                  <a:lnTo>
                    <a:pt x="886" y="988"/>
                  </a:lnTo>
                  <a:lnTo>
                    <a:pt x="885" y="988"/>
                  </a:lnTo>
                  <a:lnTo>
                    <a:pt x="885" y="988"/>
                  </a:lnTo>
                  <a:lnTo>
                    <a:pt x="875" y="995"/>
                  </a:lnTo>
                  <a:lnTo>
                    <a:pt x="863" y="1001"/>
                  </a:lnTo>
                  <a:lnTo>
                    <a:pt x="851" y="1007"/>
                  </a:lnTo>
                  <a:lnTo>
                    <a:pt x="839" y="1011"/>
                  </a:lnTo>
                  <a:lnTo>
                    <a:pt x="839" y="1011"/>
                  </a:lnTo>
                  <a:lnTo>
                    <a:pt x="846" y="1005"/>
                  </a:lnTo>
                  <a:lnTo>
                    <a:pt x="846" y="1005"/>
                  </a:lnTo>
                  <a:close/>
                  <a:moveTo>
                    <a:pt x="862" y="1017"/>
                  </a:moveTo>
                  <a:lnTo>
                    <a:pt x="862" y="1017"/>
                  </a:lnTo>
                  <a:lnTo>
                    <a:pt x="853" y="1017"/>
                  </a:lnTo>
                  <a:lnTo>
                    <a:pt x="853" y="1017"/>
                  </a:lnTo>
                  <a:lnTo>
                    <a:pt x="863" y="1012"/>
                  </a:lnTo>
                  <a:lnTo>
                    <a:pt x="863" y="1012"/>
                  </a:lnTo>
                  <a:lnTo>
                    <a:pt x="862" y="1017"/>
                  </a:lnTo>
                  <a:lnTo>
                    <a:pt x="862" y="1017"/>
                  </a:lnTo>
                  <a:close/>
                  <a:moveTo>
                    <a:pt x="874" y="1013"/>
                  </a:moveTo>
                  <a:lnTo>
                    <a:pt x="874" y="1013"/>
                  </a:lnTo>
                  <a:lnTo>
                    <a:pt x="878" y="1010"/>
                  </a:lnTo>
                  <a:lnTo>
                    <a:pt x="881" y="1005"/>
                  </a:lnTo>
                  <a:lnTo>
                    <a:pt x="891" y="996"/>
                  </a:lnTo>
                  <a:lnTo>
                    <a:pt x="891" y="996"/>
                  </a:lnTo>
                  <a:lnTo>
                    <a:pt x="896" y="993"/>
                  </a:lnTo>
                  <a:lnTo>
                    <a:pt x="900" y="989"/>
                  </a:lnTo>
                  <a:lnTo>
                    <a:pt x="900" y="989"/>
                  </a:lnTo>
                  <a:lnTo>
                    <a:pt x="917" y="990"/>
                  </a:lnTo>
                  <a:lnTo>
                    <a:pt x="917" y="990"/>
                  </a:lnTo>
                  <a:lnTo>
                    <a:pt x="896" y="1002"/>
                  </a:lnTo>
                  <a:lnTo>
                    <a:pt x="874" y="1013"/>
                  </a:lnTo>
                  <a:lnTo>
                    <a:pt x="874" y="1013"/>
                  </a:lnTo>
                  <a:close/>
                  <a:moveTo>
                    <a:pt x="912" y="1007"/>
                  </a:moveTo>
                  <a:lnTo>
                    <a:pt x="912" y="1007"/>
                  </a:lnTo>
                  <a:lnTo>
                    <a:pt x="922" y="1000"/>
                  </a:lnTo>
                  <a:lnTo>
                    <a:pt x="927" y="996"/>
                  </a:lnTo>
                  <a:lnTo>
                    <a:pt x="928" y="994"/>
                  </a:lnTo>
                  <a:lnTo>
                    <a:pt x="928" y="992"/>
                  </a:lnTo>
                  <a:lnTo>
                    <a:pt x="928" y="992"/>
                  </a:lnTo>
                  <a:lnTo>
                    <a:pt x="944" y="993"/>
                  </a:lnTo>
                  <a:lnTo>
                    <a:pt x="944" y="993"/>
                  </a:lnTo>
                  <a:lnTo>
                    <a:pt x="903" y="1013"/>
                  </a:lnTo>
                  <a:lnTo>
                    <a:pt x="903" y="1013"/>
                  </a:lnTo>
                  <a:lnTo>
                    <a:pt x="912" y="1007"/>
                  </a:lnTo>
                  <a:lnTo>
                    <a:pt x="912" y="1007"/>
                  </a:lnTo>
                  <a:close/>
                  <a:moveTo>
                    <a:pt x="963" y="994"/>
                  </a:moveTo>
                  <a:lnTo>
                    <a:pt x="963" y="994"/>
                  </a:lnTo>
                  <a:lnTo>
                    <a:pt x="971" y="995"/>
                  </a:lnTo>
                  <a:lnTo>
                    <a:pt x="971" y="995"/>
                  </a:lnTo>
                  <a:lnTo>
                    <a:pt x="967" y="999"/>
                  </a:lnTo>
                  <a:lnTo>
                    <a:pt x="967" y="999"/>
                  </a:lnTo>
                  <a:lnTo>
                    <a:pt x="950" y="1006"/>
                  </a:lnTo>
                  <a:lnTo>
                    <a:pt x="933" y="1012"/>
                  </a:lnTo>
                  <a:lnTo>
                    <a:pt x="933" y="1012"/>
                  </a:lnTo>
                  <a:lnTo>
                    <a:pt x="940" y="1007"/>
                  </a:lnTo>
                  <a:lnTo>
                    <a:pt x="947" y="1004"/>
                  </a:lnTo>
                  <a:lnTo>
                    <a:pt x="956" y="999"/>
                  </a:lnTo>
                  <a:lnTo>
                    <a:pt x="963" y="994"/>
                  </a:lnTo>
                  <a:lnTo>
                    <a:pt x="963" y="994"/>
                  </a:lnTo>
                  <a:close/>
                  <a:moveTo>
                    <a:pt x="908" y="1022"/>
                  </a:moveTo>
                  <a:lnTo>
                    <a:pt x="908" y="1022"/>
                  </a:lnTo>
                  <a:lnTo>
                    <a:pt x="911" y="1019"/>
                  </a:lnTo>
                  <a:lnTo>
                    <a:pt x="911" y="1019"/>
                  </a:lnTo>
                  <a:lnTo>
                    <a:pt x="912" y="1022"/>
                  </a:lnTo>
                  <a:lnTo>
                    <a:pt x="912" y="1022"/>
                  </a:lnTo>
                  <a:lnTo>
                    <a:pt x="908" y="1022"/>
                  </a:lnTo>
                  <a:lnTo>
                    <a:pt x="908" y="1022"/>
                  </a:lnTo>
                  <a:close/>
                  <a:moveTo>
                    <a:pt x="939" y="1025"/>
                  </a:moveTo>
                  <a:lnTo>
                    <a:pt x="939" y="1025"/>
                  </a:lnTo>
                  <a:lnTo>
                    <a:pt x="926" y="1024"/>
                  </a:lnTo>
                  <a:lnTo>
                    <a:pt x="926" y="1024"/>
                  </a:lnTo>
                  <a:lnTo>
                    <a:pt x="935" y="1022"/>
                  </a:lnTo>
                  <a:lnTo>
                    <a:pt x="945" y="1018"/>
                  </a:lnTo>
                  <a:lnTo>
                    <a:pt x="945" y="1018"/>
                  </a:lnTo>
                  <a:lnTo>
                    <a:pt x="939" y="1025"/>
                  </a:lnTo>
                  <a:lnTo>
                    <a:pt x="939" y="1025"/>
                  </a:lnTo>
                  <a:close/>
                  <a:moveTo>
                    <a:pt x="967" y="1028"/>
                  </a:moveTo>
                  <a:lnTo>
                    <a:pt x="967" y="1028"/>
                  </a:lnTo>
                  <a:lnTo>
                    <a:pt x="963" y="1028"/>
                  </a:lnTo>
                  <a:lnTo>
                    <a:pt x="963" y="1028"/>
                  </a:lnTo>
                  <a:lnTo>
                    <a:pt x="969" y="1025"/>
                  </a:lnTo>
                  <a:lnTo>
                    <a:pt x="969" y="1025"/>
                  </a:lnTo>
                  <a:lnTo>
                    <a:pt x="967" y="1028"/>
                  </a:lnTo>
                  <a:lnTo>
                    <a:pt x="967" y="1028"/>
                  </a:lnTo>
                  <a:close/>
                  <a:moveTo>
                    <a:pt x="958" y="1019"/>
                  </a:moveTo>
                  <a:lnTo>
                    <a:pt x="958" y="1019"/>
                  </a:lnTo>
                  <a:lnTo>
                    <a:pt x="973" y="1006"/>
                  </a:lnTo>
                  <a:lnTo>
                    <a:pt x="973" y="1006"/>
                  </a:lnTo>
                  <a:lnTo>
                    <a:pt x="980" y="1002"/>
                  </a:lnTo>
                  <a:lnTo>
                    <a:pt x="986" y="996"/>
                  </a:lnTo>
                  <a:lnTo>
                    <a:pt x="986" y="996"/>
                  </a:lnTo>
                  <a:lnTo>
                    <a:pt x="999" y="998"/>
                  </a:lnTo>
                  <a:lnTo>
                    <a:pt x="999" y="998"/>
                  </a:lnTo>
                  <a:lnTo>
                    <a:pt x="979" y="1010"/>
                  </a:lnTo>
                  <a:lnTo>
                    <a:pt x="958" y="1019"/>
                  </a:lnTo>
                  <a:lnTo>
                    <a:pt x="958" y="1019"/>
                  </a:lnTo>
                  <a:close/>
                  <a:moveTo>
                    <a:pt x="988" y="1030"/>
                  </a:moveTo>
                  <a:lnTo>
                    <a:pt x="988" y="1030"/>
                  </a:lnTo>
                  <a:lnTo>
                    <a:pt x="985" y="1030"/>
                  </a:lnTo>
                  <a:lnTo>
                    <a:pt x="985" y="1030"/>
                  </a:lnTo>
                  <a:lnTo>
                    <a:pt x="991" y="1028"/>
                  </a:lnTo>
                  <a:lnTo>
                    <a:pt x="991" y="1028"/>
                  </a:lnTo>
                  <a:lnTo>
                    <a:pt x="988" y="1030"/>
                  </a:lnTo>
                  <a:lnTo>
                    <a:pt x="988" y="1030"/>
                  </a:lnTo>
                  <a:close/>
                  <a:moveTo>
                    <a:pt x="991" y="1017"/>
                  </a:moveTo>
                  <a:lnTo>
                    <a:pt x="991" y="1017"/>
                  </a:lnTo>
                  <a:lnTo>
                    <a:pt x="999" y="1011"/>
                  </a:lnTo>
                  <a:lnTo>
                    <a:pt x="1008" y="1005"/>
                  </a:lnTo>
                  <a:lnTo>
                    <a:pt x="1008" y="1005"/>
                  </a:lnTo>
                  <a:lnTo>
                    <a:pt x="1012" y="1001"/>
                  </a:lnTo>
                  <a:lnTo>
                    <a:pt x="1012" y="1001"/>
                  </a:lnTo>
                  <a:lnTo>
                    <a:pt x="1015" y="1000"/>
                  </a:lnTo>
                  <a:lnTo>
                    <a:pt x="1015" y="1000"/>
                  </a:lnTo>
                  <a:lnTo>
                    <a:pt x="1022" y="1000"/>
                  </a:lnTo>
                  <a:lnTo>
                    <a:pt x="1022" y="1000"/>
                  </a:lnTo>
                  <a:lnTo>
                    <a:pt x="1014" y="1006"/>
                  </a:lnTo>
                  <a:lnTo>
                    <a:pt x="1014" y="1006"/>
                  </a:lnTo>
                  <a:lnTo>
                    <a:pt x="1003" y="1012"/>
                  </a:lnTo>
                  <a:lnTo>
                    <a:pt x="991" y="1017"/>
                  </a:lnTo>
                  <a:lnTo>
                    <a:pt x="991" y="1017"/>
                  </a:lnTo>
                  <a:close/>
                  <a:moveTo>
                    <a:pt x="1020" y="1015"/>
                  </a:moveTo>
                  <a:lnTo>
                    <a:pt x="1020" y="1015"/>
                  </a:lnTo>
                  <a:lnTo>
                    <a:pt x="1028" y="1009"/>
                  </a:lnTo>
                  <a:lnTo>
                    <a:pt x="1038" y="1002"/>
                  </a:lnTo>
                  <a:lnTo>
                    <a:pt x="1038" y="1002"/>
                  </a:lnTo>
                  <a:lnTo>
                    <a:pt x="1050" y="1004"/>
                  </a:lnTo>
                  <a:lnTo>
                    <a:pt x="1050" y="1004"/>
                  </a:lnTo>
                  <a:lnTo>
                    <a:pt x="1028" y="1015"/>
                  </a:lnTo>
                  <a:lnTo>
                    <a:pt x="1008" y="1024"/>
                  </a:lnTo>
                  <a:lnTo>
                    <a:pt x="1008" y="1024"/>
                  </a:lnTo>
                  <a:lnTo>
                    <a:pt x="1020" y="1015"/>
                  </a:lnTo>
                  <a:lnTo>
                    <a:pt x="1020" y="1015"/>
                  </a:lnTo>
                  <a:close/>
                  <a:moveTo>
                    <a:pt x="1016" y="1034"/>
                  </a:moveTo>
                  <a:lnTo>
                    <a:pt x="1016" y="1034"/>
                  </a:lnTo>
                  <a:lnTo>
                    <a:pt x="1012" y="1033"/>
                  </a:lnTo>
                  <a:lnTo>
                    <a:pt x="1012" y="1033"/>
                  </a:lnTo>
                  <a:lnTo>
                    <a:pt x="1018" y="1030"/>
                  </a:lnTo>
                  <a:lnTo>
                    <a:pt x="1018" y="1030"/>
                  </a:lnTo>
                  <a:lnTo>
                    <a:pt x="1016" y="1034"/>
                  </a:lnTo>
                  <a:lnTo>
                    <a:pt x="1016" y="1034"/>
                  </a:lnTo>
                  <a:close/>
                  <a:moveTo>
                    <a:pt x="1065" y="1007"/>
                  </a:moveTo>
                  <a:lnTo>
                    <a:pt x="1065" y="1007"/>
                  </a:lnTo>
                  <a:lnTo>
                    <a:pt x="1067" y="1006"/>
                  </a:lnTo>
                  <a:lnTo>
                    <a:pt x="1067" y="1006"/>
                  </a:lnTo>
                  <a:lnTo>
                    <a:pt x="1080" y="1007"/>
                  </a:lnTo>
                  <a:lnTo>
                    <a:pt x="1080" y="1007"/>
                  </a:lnTo>
                  <a:lnTo>
                    <a:pt x="1057" y="1019"/>
                  </a:lnTo>
                  <a:lnTo>
                    <a:pt x="1045" y="1025"/>
                  </a:lnTo>
                  <a:lnTo>
                    <a:pt x="1032" y="1030"/>
                  </a:lnTo>
                  <a:lnTo>
                    <a:pt x="1032" y="1030"/>
                  </a:lnTo>
                  <a:lnTo>
                    <a:pt x="1040" y="1024"/>
                  </a:lnTo>
                  <a:lnTo>
                    <a:pt x="1047" y="1018"/>
                  </a:lnTo>
                  <a:lnTo>
                    <a:pt x="1065" y="1007"/>
                  </a:lnTo>
                  <a:lnTo>
                    <a:pt x="1065" y="1007"/>
                  </a:lnTo>
                  <a:close/>
                  <a:moveTo>
                    <a:pt x="1086" y="1009"/>
                  </a:moveTo>
                  <a:lnTo>
                    <a:pt x="1086" y="1009"/>
                  </a:lnTo>
                  <a:lnTo>
                    <a:pt x="1086" y="1009"/>
                  </a:lnTo>
                  <a:lnTo>
                    <a:pt x="1086" y="1009"/>
                  </a:lnTo>
                  <a:lnTo>
                    <a:pt x="1112" y="1012"/>
                  </a:lnTo>
                  <a:lnTo>
                    <a:pt x="1112" y="1012"/>
                  </a:lnTo>
                  <a:lnTo>
                    <a:pt x="1071" y="1028"/>
                  </a:lnTo>
                  <a:lnTo>
                    <a:pt x="1071" y="1028"/>
                  </a:lnTo>
                  <a:lnTo>
                    <a:pt x="1075" y="1024"/>
                  </a:lnTo>
                  <a:lnTo>
                    <a:pt x="1082" y="1019"/>
                  </a:lnTo>
                  <a:lnTo>
                    <a:pt x="1085" y="1017"/>
                  </a:lnTo>
                  <a:lnTo>
                    <a:pt x="1087" y="1015"/>
                  </a:lnTo>
                  <a:lnTo>
                    <a:pt x="1087" y="1011"/>
                  </a:lnTo>
                  <a:lnTo>
                    <a:pt x="1086" y="1009"/>
                  </a:lnTo>
                  <a:lnTo>
                    <a:pt x="1086" y="1009"/>
                  </a:lnTo>
                  <a:close/>
                  <a:moveTo>
                    <a:pt x="1046" y="1036"/>
                  </a:moveTo>
                  <a:lnTo>
                    <a:pt x="1046" y="1036"/>
                  </a:lnTo>
                  <a:lnTo>
                    <a:pt x="1044" y="1036"/>
                  </a:lnTo>
                  <a:lnTo>
                    <a:pt x="1044" y="1036"/>
                  </a:lnTo>
                  <a:lnTo>
                    <a:pt x="1047" y="1035"/>
                  </a:lnTo>
                  <a:lnTo>
                    <a:pt x="1047" y="1035"/>
                  </a:lnTo>
                  <a:lnTo>
                    <a:pt x="1046" y="1036"/>
                  </a:lnTo>
                  <a:lnTo>
                    <a:pt x="1046" y="1036"/>
                  </a:lnTo>
                  <a:close/>
                  <a:moveTo>
                    <a:pt x="1082" y="1040"/>
                  </a:moveTo>
                  <a:lnTo>
                    <a:pt x="1082" y="1040"/>
                  </a:lnTo>
                  <a:lnTo>
                    <a:pt x="1068" y="1039"/>
                  </a:lnTo>
                  <a:lnTo>
                    <a:pt x="1068" y="1039"/>
                  </a:lnTo>
                  <a:lnTo>
                    <a:pt x="1070" y="1039"/>
                  </a:lnTo>
                  <a:lnTo>
                    <a:pt x="1070" y="1039"/>
                  </a:lnTo>
                  <a:lnTo>
                    <a:pt x="1095" y="1028"/>
                  </a:lnTo>
                  <a:lnTo>
                    <a:pt x="1095" y="1028"/>
                  </a:lnTo>
                  <a:lnTo>
                    <a:pt x="1088" y="1034"/>
                  </a:lnTo>
                  <a:lnTo>
                    <a:pt x="1085" y="1037"/>
                  </a:lnTo>
                  <a:lnTo>
                    <a:pt x="1082" y="1040"/>
                  </a:lnTo>
                  <a:lnTo>
                    <a:pt x="1082" y="1040"/>
                  </a:lnTo>
                  <a:close/>
                  <a:moveTo>
                    <a:pt x="1111" y="1043"/>
                  </a:moveTo>
                  <a:lnTo>
                    <a:pt x="1111" y="1043"/>
                  </a:lnTo>
                  <a:lnTo>
                    <a:pt x="1099" y="1042"/>
                  </a:lnTo>
                  <a:lnTo>
                    <a:pt x="1099" y="1042"/>
                  </a:lnTo>
                  <a:lnTo>
                    <a:pt x="1127" y="1029"/>
                  </a:lnTo>
                  <a:lnTo>
                    <a:pt x="1127" y="1029"/>
                  </a:lnTo>
                  <a:lnTo>
                    <a:pt x="1111" y="1043"/>
                  </a:lnTo>
                  <a:lnTo>
                    <a:pt x="1111" y="1043"/>
                  </a:lnTo>
                  <a:close/>
                  <a:moveTo>
                    <a:pt x="1124" y="1013"/>
                  </a:moveTo>
                  <a:lnTo>
                    <a:pt x="1124" y="1013"/>
                  </a:lnTo>
                  <a:lnTo>
                    <a:pt x="1138" y="1016"/>
                  </a:lnTo>
                  <a:lnTo>
                    <a:pt x="1138" y="1016"/>
                  </a:lnTo>
                  <a:lnTo>
                    <a:pt x="1126" y="1019"/>
                  </a:lnTo>
                  <a:lnTo>
                    <a:pt x="1115" y="1025"/>
                  </a:lnTo>
                  <a:lnTo>
                    <a:pt x="1115" y="1025"/>
                  </a:lnTo>
                  <a:lnTo>
                    <a:pt x="1123" y="1018"/>
                  </a:lnTo>
                  <a:lnTo>
                    <a:pt x="1123" y="1018"/>
                  </a:lnTo>
                  <a:lnTo>
                    <a:pt x="1124" y="1016"/>
                  </a:lnTo>
                  <a:lnTo>
                    <a:pt x="1124" y="1013"/>
                  </a:lnTo>
                  <a:lnTo>
                    <a:pt x="1124" y="1013"/>
                  </a:lnTo>
                  <a:close/>
                  <a:moveTo>
                    <a:pt x="1156" y="1046"/>
                  </a:moveTo>
                  <a:lnTo>
                    <a:pt x="1156" y="1046"/>
                  </a:lnTo>
                  <a:lnTo>
                    <a:pt x="1144" y="1046"/>
                  </a:lnTo>
                  <a:lnTo>
                    <a:pt x="1144" y="1046"/>
                  </a:lnTo>
                  <a:lnTo>
                    <a:pt x="1156" y="1040"/>
                  </a:lnTo>
                  <a:lnTo>
                    <a:pt x="1156" y="1040"/>
                  </a:lnTo>
                  <a:lnTo>
                    <a:pt x="1169" y="1035"/>
                  </a:lnTo>
                  <a:lnTo>
                    <a:pt x="1169" y="1035"/>
                  </a:lnTo>
                  <a:lnTo>
                    <a:pt x="1156" y="1046"/>
                  </a:lnTo>
                  <a:lnTo>
                    <a:pt x="1156" y="1046"/>
                  </a:lnTo>
                  <a:close/>
                  <a:moveTo>
                    <a:pt x="1128" y="1042"/>
                  </a:moveTo>
                  <a:lnTo>
                    <a:pt x="1128" y="1042"/>
                  </a:lnTo>
                  <a:lnTo>
                    <a:pt x="1140" y="1031"/>
                  </a:lnTo>
                  <a:lnTo>
                    <a:pt x="1150" y="1021"/>
                  </a:lnTo>
                  <a:lnTo>
                    <a:pt x="1150" y="1021"/>
                  </a:lnTo>
                  <a:lnTo>
                    <a:pt x="1151" y="1018"/>
                  </a:lnTo>
                  <a:lnTo>
                    <a:pt x="1151" y="1017"/>
                  </a:lnTo>
                  <a:lnTo>
                    <a:pt x="1151" y="1017"/>
                  </a:lnTo>
                  <a:lnTo>
                    <a:pt x="1182" y="1019"/>
                  </a:lnTo>
                  <a:lnTo>
                    <a:pt x="1182" y="1019"/>
                  </a:lnTo>
                  <a:lnTo>
                    <a:pt x="1169" y="1024"/>
                  </a:lnTo>
                  <a:lnTo>
                    <a:pt x="1154" y="1030"/>
                  </a:lnTo>
                  <a:lnTo>
                    <a:pt x="1141" y="1036"/>
                  </a:lnTo>
                  <a:lnTo>
                    <a:pt x="1128" y="1042"/>
                  </a:lnTo>
                  <a:lnTo>
                    <a:pt x="1128" y="1042"/>
                  </a:lnTo>
                  <a:close/>
                  <a:moveTo>
                    <a:pt x="1191" y="1022"/>
                  </a:moveTo>
                  <a:lnTo>
                    <a:pt x="1191" y="1022"/>
                  </a:lnTo>
                  <a:lnTo>
                    <a:pt x="1191" y="1021"/>
                  </a:lnTo>
                  <a:lnTo>
                    <a:pt x="1191" y="1021"/>
                  </a:lnTo>
                  <a:lnTo>
                    <a:pt x="1205" y="1021"/>
                  </a:lnTo>
                  <a:lnTo>
                    <a:pt x="1205" y="1021"/>
                  </a:lnTo>
                  <a:lnTo>
                    <a:pt x="1186" y="1033"/>
                  </a:lnTo>
                  <a:lnTo>
                    <a:pt x="1186" y="1033"/>
                  </a:lnTo>
                  <a:lnTo>
                    <a:pt x="1188" y="1030"/>
                  </a:lnTo>
                  <a:lnTo>
                    <a:pt x="1191" y="1028"/>
                  </a:lnTo>
                  <a:lnTo>
                    <a:pt x="1191" y="1024"/>
                  </a:lnTo>
                  <a:lnTo>
                    <a:pt x="1191" y="1022"/>
                  </a:lnTo>
                  <a:lnTo>
                    <a:pt x="1191" y="1022"/>
                  </a:lnTo>
                  <a:close/>
                  <a:moveTo>
                    <a:pt x="1188" y="1043"/>
                  </a:moveTo>
                  <a:lnTo>
                    <a:pt x="1188" y="1043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3" y="1042"/>
                  </a:lnTo>
                  <a:lnTo>
                    <a:pt x="1193" y="1042"/>
                  </a:lnTo>
                  <a:lnTo>
                    <a:pt x="1188" y="1043"/>
                  </a:lnTo>
                  <a:lnTo>
                    <a:pt x="1188" y="1043"/>
                  </a:lnTo>
                  <a:close/>
                  <a:moveTo>
                    <a:pt x="1205" y="1039"/>
                  </a:moveTo>
                  <a:lnTo>
                    <a:pt x="1205" y="1039"/>
                  </a:lnTo>
                  <a:lnTo>
                    <a:pt x="1223" y="1030"/>
                  </a:lnTo>
                  <a:lnTo>
                    <a:pt x="1233" y="1024"/>
                  </a:lnTo>
                  <a:lnTo>
                    <a:pt x="1236" y="1021"/>
                  </a:lnTo>
                  <a:lnTo>
                    <a:pt x="1237" y="1017"/>
                  </a:lnTo>
                  <a:lnTo>
                    <a:pt x="1237" y="1017"/>
                  </a:lnTo>
                  <a:lnTo>
                    <a:pt x="1248" y="1015"/>
                  </a:lnTo>
                  <a:lnTo>
                    <a:pt x="1259" y="1012"/>
                  </a:lnTo>
                  <a:lnTo>
                    <a:pt x="1259" y="1012"/>
                  </a:lnTo>
                  <a:lnTo>
                    <a:pt x="1245" y="1021"/>
                  </a:lnTo>
                  <a:lnTo>
                    <a:pt x="1231" y="1028"/>
                  </a:lnTo>
                  <a:lnTo>
                    <a:pt x="1218" y="1034"/>
                  </a:lnTo>
                  <a:lnTo>
                    <a:pt x="1205" y="1039"/>
                  </a:lnTo>
                  <a:lnTo>
                    <a:pt x="1205" y="1039"/>
                  </a:lnTo>
                  <a:close/>
                  <a:moveTo>
                    <a:pt x="1377" y="597"/>
                  </a:moveTo>
                  <a:lnTo>
                    <a:pt x="1377" y="597"/>
                  </a:lnTo>
                  <a:lnTo>
                    <a:pt x="1370" y="627"/>
                  </a:lnTo>
                  <a:lnTo>
                    <a:pt x="1364" y="656"/>
                  </a:lnTo>
                  <a:lnTo>
                    <a:pt x="1358" y="686"/>
                  </a:lnTo>
                  <a:lnTo>
                    <a:pt x="1353" y="716"/>
                  </a:lnTo>
                  <a:lnTo>
                    <a:pt x="1345" y="777"/>
                  </a:lnTo>
                  <a:lnTo>
                    <a:pt x="1339" y="839"/>
                  </a:lnTo>
                  <a:lnTo>
                    <a:pt x="1339" y="839"/>
                  </a:lnTo>
                  <a:lnTo>
                    <a:pt x="1336" y="866"/>
                  </a:lnTo>
                  <a:lnTo>
                    <a:pt x="1331" y="894"/>
                  </a:lnTo>
                  <a:lnTo>
                    <a:pt x="1328" y="907"/>
                  </a:lnTo>
                  <a:lnTo>
                    <a:pt x="1324" y="919"/>
                  </a:lnTo>
                  <a:lnTo>
                    <a:pt x="1321" y="933"/>
                  </a:lnTo>
                  <a:lnTo>
                    <a:pt x="1315" y="943"/>
                  </a:lnTo>
                  <a:lnTo>
                    <a:pt x="1309" y="956"/>
                  </a:lnTo>
                  <a:lnTo>
                    <a:pt x="1301" y="965"/>
                  </a:lnTo>
                  <a:lnTo>
                    <a:pt x="1293" y="975"/>
                  </a:lnTo>
                  <a:lnTo>
                    <a:pt x="1283" y="983"/>
                  </a:lnTo>
                  <a:lnTo>
                    <a:pt x="1272" y="990"/>
                  </a:lnTo>
                  <a:lnTo>
                    <a:pt x="1260" y="996"/>
                  </a:lnTo>
                  <a:lnTo>
                    <a:pt x="1247" y="1001"/>
                  </a:lnTo>
                  <a:lnTo>
                    <a:pt x="1231" y="1004"/>
                  </a:lnTo>
                  <a:lnTo>
                    <a:pt x="1231" y="1004"/>
                  </a:lnTo>
                  <a:lnTo>
                    <a:pt x="1229" y="1004"/>
                  </a:lnTo>
                  <a:lnTo>
                    <a:pt x="1227" y="1005"/>
                  </a:lnTo>
                  <a:lnTo>
                    <a:pt x="1227" y="1005"/>
                  </a:lnTo>
                  <a:lnTo>
                    <a:pt x="1201" y="1006"/>
                  </a:lnTo>
                  <a:lnTo>
                    <a:pt x="1175" y="1006"/>
                  </a:lnTo>
                  <a:lnTo>
                    <a:pt x="1150" y="1004"/>
                  </a:lnTo>
                  <a:lnTo>
                    <a:pt x="1123" y="1001"/>
                  </a:lnTo>
                  <a:lnTo>
                    <a:pt x="1071" y="993"/>
                  </a:lnTo>
                  <a:lnTo>
                    <a:pt x="1046" y="989"/>
                  </a:lnTo>
                  <a:lnTo>
                    <a:pt x="1021" y="986"/>
                  </a:lnTo>
                  <a:lnTo>
                    <a:pt x="1021" y="986"/>
                  </a:lnTo>
                  <a:lnTo>
                    <a:pt x="969" y="981"/>
                  </a:lnTo>
                  <a:lnTo>
                    <a:pt x="916" y="976"/>
                  </a:lnTo>
                  <a:lnTo>
                    <a:pt x="811" y="969"/>
                  </a:lnTo>
                  <a:lnTo>
                    <a:pt x="811" y="969"/>
                  </a:lnTo>
                  <a:lnTo>
                    <a:pt x="790" y="969"/>
                  </a:lnTo>
                  <a:lnTo>
                    <a:pt x="769" y="969"/>
                  </a:lnTo>
                  <a:lnTo>
                    <a:pt x="726" y="971"/>
                  </a:lnTo>
                  <a:lnTo>
                    <a:pt x="684" y="972"/>
                  </a:lnTo>
                  <a:lnTo>
                    <a:pt x="663" y="972"/>
                  </a:lnTo>
                  <a:lnTo>
                    <a:pt x="642" y="971"/>
                  </a:lnTo>
                  <a:lnTo>
                    <a:pt x="642" y="971"/>
                  </a:lnTo>
                  <a:lnTo>
                    <a:pt x="630" y="969"/>
                  </a:lnTo>
                  <a:lnTo>
                    <a:pt x="618" y="966"/>
                  </a:lnTo>
                  <a:lnTo>
                    <a:pt x="608" y="963"/>
                  </a:lnTo>
                  <a:lnTo>
                    <a:pt x="598" y="959"/>
                  </a:lnTo>
                  <a:lnTo>
                    <a:pt x="589" y="954"/>
                  </a:lnTo>
                  <a:lnTo>
                    <a:pt x="580" y="949"/>
                  </a:lnTo>
                  <a:lnTo>
                    <a:pt x="573" y="943"/>
                  </a:lnTo>
                  <a:lnTo>
                    <a:pt x="566" y="937"/>
                  </a:lnTo>
                  <a:lnTo>
                    <a:pt x="559" y="930"/>
                  </a:lnTo>
                  <a:lnTo>
                    <a:pt x="553" y="923"/>
                  </a:lnTo>
                  <a:lnTo>
                    <a:pt x="542" y="905"/>
                  </a:lnTo>
                  <a:lnTo>
                    <a:pt x="531" y="886"/>
                  </a:lnTo>
                  <a:lnTo>
                    <a:pt x="522" y="865"/>
                  </a:lnTo>
                  <a:lnTo>
                    <a:pt x="522" y="865"/>
                  </a:lnTo>
                  <a:lnTo>
                    <a:pt x="522" y="862"/>
                  </a:lnTo>
                  <a:lnTo>
                    <a:pt x="522" y="858"/>
                  </a:lnTo>
                  <a:lnTo>
                    <a:pt x="521" y="856"/>
                  </a:lnTo>
                  <a:lnTo>
                    <a:pt x="520" y="854"/>
                  </a:lnTo>
                  <a:lnTo>
                    <a:pt x="518" y="856"/>
                  </a:lnTo>
                  <a:lnTo>
                    <a:pt x="518" y="856"/>
                  </a:lnTo>
                  <a:lnTo>
                    <a:pt x="509" y="836"/>
                  </a:lnTo>
                  <a:lnTo>
                    <a:pt x="503" y="822"/>
                  </a:lnTo>
                  <a:lnTo>
                    <a:pt x="495" y="806"/>
                  </a:lnTo>
                  <a:lnTo>
                    <a:pt x="486" y="792"/>
                  </a:lnTo>
                  <a:lnTo>
                    <a:pt x="478" y="781"/>
                  </a:lnTo>
                  <a:lnTo>
                    <a:pt x="474" y="776"/>
                  </a:lnTo>
                  <a:lnTo>
                    <a:pt x="469" y="774"/>
                  </a:lnTo>
                  <a:lnTo>
                    <a:pt x="466" y="772"/>
                  </a:lnTo>
                  <a:lnTo>
                    <a:pt x="462" y="772"/>
                  </a:lnTo>
                  <a:lnTo>
                    <a:pt x="462" y="772"/>
                  </a:lnTo>
                  <a:lnTo>
                    <a:pt x="353" y="823"/>
                  </a:lnTo>
                  <a:lnTo>
                    <a:pt x="299" y="848"/>
                  </a:lnTo>
                  <a:lnTo>
                    <a:pt x="246" y="876"/>
                  </a:lnTo>
                  <a:lnTo>
                    <a:pt x="246" y="876"/>
                  </a:lnTo>
                  <a:lnTo>
                    <a:pt x="231" y="884"/>
                  </a:lnTo>
                  <a:lnTo>
                    <a:pt x="217" y="894"/>
                  </a:lnTo>
                  <a:lnTo>
                    <a:pt x="202" y="903"/>
                  </a:lnTo>
                  <a:lnTo>
                    <a:pt x="189" y="913"/>
                  </a:lnTo>
                  <a:lnTo>
                    <a:pt x="164" y="935"/>
                  </a:lnTo>
                  <a:lnTo>
                    <a:pt x="140" y="959"/>
                  </a:lnTo>
                  <a:lnTo>
                    <a:pt x="140" y="959"/>
                  </a:lnTo>
                  <a:lnTo>
                    <a:pt x="118" y="983"/>
                  </a:lnTo>
                  <a:lnTo>
                    <a:pt x="95" y="1006"/>
                  </a:lnTo>
                  <a:lnTo>
                    <a:pt x="83" y="1017"/>
                  </a:lnTo>
                  <a:lnTo>
                    <a:pt x="71" y="1028"/>
                  </a:lnTo>
                  <a:lnTo>
                    <a:pt x="58" y="1037"/>
                  </a:lnTo>
                  <a:lnTo>
                    <a:pt x="43" y="1045"/>
                  </a:lnTo>
                  <a:lnTo>
                    <a:pt x="43" y="1045"/>
                  </a:lnTo>
                  <a:lnTo>
                    <a:pt x="42" y="1037"/>
                  </a:lnTo>
                  <a:lnTo>
                    <a:pt x="42" y="1037"/>
                  </a:lnTo>
                  <a:lnTo>
                    <a:pt x="41" y="1029"/>
                  </a:lnTo>
                  <a:lnTo>
                    <a:pt x="41" y="1029"/>
                  </a:lnTo>
                  <a:lnTo>
                    <a:pt x="42" y="1015"/>
                  </a:lnTo>
                  <a:lnTo>
                    <a:pt x="46" y="1000"/>
                  </a:lnTo>
                  <a:lnTo>
                    <a:pt x="51" y="987"/>
                  </a:lnTo>
                  <a:lnTo>
                    <a:pt x="57" y="974"/>
                  </a:lnTo>
                  <a:lnTo>
                    <a:pt x="64" y="960"/>
                  </a:lnTo>
                  <a:lnTo>
                    <a:pt x="72" y="947"/>
                  </a:lnTo>
                  <a:lnTo>
                    <a:pt x="82" y="935"/>
                  </a:lnTo>
                  <a:lnTo>
                    <a:pt x="93" y="922"/>
                  </a:lnTo>
                  <a:lnTo>
                    <a:pt x="114" y="899"/>
                  </a:lnTo>
                  <a:lnTo>
                    <a:pt x="138" y="877"/>
                  </a:lnTo>
                  <a:lnTo>
                    <a:pt x="161" y="858"/>
                  </a:lnTo>
                  <a:lnTo>
                    <a:pt x="183" y="841"/>
                  </a:lnTo>
                  <a:lnTo>
                    <a:pt x="183" y="841"/>
                  </a:lnTo>
                  <a:lnTo>
                    <a:pt x="216" y="818"/>
                  </a:lnTo>
                  <a:lnTo>
                    <a:pt x="248" y="798"/>
                  </a:lnTo>
                  <a:lnTo>
                    <a:pt x="283" y="780"/>
                  </a:lnTo>
                  <a:lnTo>
                    <a:pt x="300" y="771"/>
                  </a:lnTo>
                  <a:lnTo>
                    <a:pt x="318" y="764"/>
                  </a:lnTo>
                  <a:lnTo>
                    <a:pt x="318" y="764"/>
                  </a:lnTo>
                  <a:lnTo>
                    <a:pt x="355" y="750"/>
                  </a:lnTo>
                  <a:lnTo>
                    <a:pt x="373" y="741"/>
                  </a:lnTo>
                  <a:lnTo>
                    <a:pt x="390" y="733"/>
                  </a:lnTo>
                  <a:lnTo>
                    <a:pt x="390" y="733"/>
                  </a:lnTo>
                  <a:lnTo>
                    <a:pt x="401" y="724"/>
                  </a:lnTo>
                  <a:lnTo>
                    <a:pt x="414" y="711"/>
                  </a:lnTo>
                  <a:lnTo>
                    <a:pt x="420" y="703"/>
                  </a:lnTo>
                  <a:lnTo>
                    <a:pt x="424" y="695"/>
                  </a:lnTo>
                  <a:lnTo>
                    <a:pt x="426" y="689"/>
                  </a:lnTo>
                  <a:lnTo>
                    <a:pt x="426" y="686"/>
                  </a:lnTo>
                  <a:lnTo>
                    <a:pt x="425" y="683"/>
                  </a:lnTo>
                  <a:lnTo>
                    <a:pt x="425" y="683"/>
                  </a:lnTo>
                  <a:lnTo>
                    <a:pt x="427" y="671"/>
                  </a:lnTo>
                  <a:lnTo>
                    <a:pt x="427" y="659"/>
                  </a:lnTo>
                  <a:lnTo>
                    <a:pt x="427" y="659"/>
                  </a:lnTo>
                  <a:lnTo>
                    <a:pt x="427" y="647"/>
                  </a:lnTo>
                  <a:lnTo>
                    <a:pt x="426" y="635"/>
                  </a:lnTo>
                  <a:lnTo>
                    <a:pt x="424" y="623"/>
                  </a:lnTo>
                  <a:lnTo>
                    <a:pt x="421" y="611"/>
                  </a:lnTo>
                  <a:lnTo>
                    <a:pt x="413" y="588"/>
                  </a:lnTo>
                  <a:lnTo>
                    <a:pt x="403" y="567"/>
                  </a:lnTo>
                  <a:lnTo>
                    <a:pt x="392" y="544"/>
                  </a:lnTo>
                  <a:lnTo>
                    <a:pt x="382" y="522"/>
                  </a:lnTo>
                  <a:lnTo>
                    <a:pt x="371" y="500"/>
                  </a:lnTo>
                  <a:lnTo>
                    <a:pt x="360" y="479"/>
                  </a:lnTo>
                  <a:lnTo>
                    <a:pt x="360" y="479"/>
                  </a:lnTo>
                  <a:lnTo>
                    <a:pt x="343" y="438"/>
                  </a:lnTo>
                  <a:lnTo>
                    <a:pt x="332" y="412"/>
                  </a:lnTo>
                  <a:lnTo>
                    <a:pt x="323" y="385"/>
                  </a:lnTo>
                  <a:lnTo>
                    <a:pt x="313" y="357"/>
                  </a:lnTo>
                  <a:lnTo>
                    <a:pt x="305" y="329"/>
                  </a:lnTo>
                  <a:lnTo>
                    <a:pt x="300" y="303"/>
                  </a:lnTo>
                  <a:lnTo>
                    <a:pt x="297" y="290"/>
                  </a:lnTo>
                  <a:lnTo>
                    <a:pt x="297" y="279"/>
                  </a:lnTo>
                  <a:lnTo>
                    <a:pt x="297" y="279"/>
                  </a:lnTo>
                  <a:lnTo>
                    <a:pt x="297" y="268"/>
                  </a:lnTo>
                  <a:lnTo>
                    <a:pt x="300" y="258"/>
                  </a:lnTo>
                  <a:lnTo>
                    <a:pt x="305" y="249"/>
                  </a:lnTo>
                  <a:lnTo>
                    <a:pt x="307" y="244"/>
                  </a:lnTo>
                  <a:lnTo>
                    <a:pt x="311" y="240"/>
                  </a:lnTo>
                  <a:lnTo>
                    <a:pt x="311" y="240"/>
                  </a:lnTo>
                  <a:lnTo>
                    <a:pt x="313" y="243"/>
                  </a:lnTo>
                  <a:lnTo>
                    <a:pt x="317" y="243"/>
                  </a:lnTo>
                  <a:lnTo>
                    <a:pt x="321" y="243"/>
                  </a:lnTo>
                  <a:lnTo>
                    <a:pt x="327" y="241"/>
                  </a:lnTo>
                  <a:lnTo>
                    <a:pt x="344" y="235"/>
                  </a:lnTo>
                  <a:lnTo>
                    <a:pt x="366" y="227"/>
                  </a:lnTo>
                  <a:lnTo>
                    <a:pt x="391" y="215"/>
                  </a:lnTo>
                  <a:lnTo>
                    <a:pt x="418" y="202"/>
                  </a:lnTo>
                  <a:lnTo>
                    <a:pt x="478" y="169"/>
                  </a:lnTo>
                  <a:lnTo>
                    <a:pt x="538" y="134"/>
                  </a:lnTo>
                  <a:lnTo>
                    <a:pt x="593" y="103"/>
                  </a:lnTo>
                  <a:lnTo>
                    <a:pt x="658" y="63"/>
                  </a:lnTo>
                  <a:lnTo>
                    <a:pt x="658" y="63"/>
                  </a:lnTo>
                  <a:lnTo>
                    <a:pt x="678" y="52"/>
                  </a:lnTo>
                  <a:lnTo>
                    <a:pt x="698" y="41"/>
                  </a:lnTo>
                  <a:lnTo>
                    <a:pt x="719" y="32"/>
                  </a:lnTo>
                  <a:lnTo>
                    <a:pt x="740" y="23"/>
                  </a:lnTo>
                  <a:lnTo>
                    <a:pt x="761" y="17"/>
                  </a:lnTo>
                  <a:lnTo>
                    <a:pt x="784" y="14"/>
                  </a:lnTo>
                  <a:lnTo>
                    <a:pt x="807" y="11"/>
                  </a:lnTo>
                  <a:lnTo>
                    <a:pt x="817" y="13"/>
                  </a:lnTo>
                  <a:lnTo>
                    <a:pt x="829" y="14"/>
                  </a:lnTo>
                  <a:lnTo>
                    <a:pt x="829" y="14"/>
                  </a:lnTo>
                  <a:lnTo>
                    <a:pt x="850" y="17"/>
                  </a:lnTo>
                  <a:lnTo>
                    <a:pt x="870" y="22"/>
                  </a:lnTo>
                  <a:lnTo>
                    <a:pt x="890" y="29"/>
                  </a:lnTo>
                  <a:lnTo>
                    <a:pt x="909" y="38"/>
                  </a:lnTo>
                  <a:lnTo>
                    <a:pt x="928" y="46"/>
                  </a:lnTo>
                  <a:lnTo>
                    <a:pt x="946" y="57"/>
                  </a:lnTo>
                  <a:lnTo>
                    <a:pt x="982" y="78"/>
                  </a:lnTo>
                  <a:lnTo>
                    <a:pt x="982" y="78"/>
                  </a:lnTo>
                  <a:lnTo>
                    <a:pt x="1023" y="102"/>
                  </a:lnTo>
                  <a:lnTo>
                    <a:pt x="1064" y="126"/>
                  </a:lnTo>
                  <a:lnTo>
                    <a:pt x="1147" y="171"/>
                  </a:lnTo>
                  <a:lnTo>
                    <a:pt x="1188" y="196"/>
                  </a:lnTo>
                  <a:lnTo>
                    <a:pt x="1229" y="221"/>
                  </a:lnTo>
                  <a:lnTo>
                    <a:pt x="1268" y="247"/>
                  </a:lnTo>
                  <a:lnTo>
                    <a:pt x="1305" y="276"/>
                  </a:lnTo>
                  <a:lnTo>
                    <a:pt x="1305" y="276"/>
                  </a:lnTo>
                  <a:lnTo>
                    <a:pt x="1322" y="290"/>
                  </a:lnTo>
                  <a:lnTo>
                    <a:pt x="1339" y="304"/>
                  </a:lnTo>
                  <a:lnTo>
                    <a:pt x="1355" y="318"/>
                  </a:lnTo>
                  <a:lnTo>
                    <a:pt x="1370" y="334"/>
                  </a:lnTo>
                  <a:lnTo>
                    <a:pt x="1383" y="352"/>
                  </a:lnTo>
                  <a:lnTo>
                    <a:pt x="1388" y="361"/>
                  </a:lnTo>
                  <a:lnTo>
                    <a:pt x="1393" y="370"/>
                  </a:lnTo>
                  <a:lnTo>
                    <a:pt x="1398" y="380"/>
                  </a:lnTo>
                  <a:lnTo>
                    <a:pt x="1401" y="391"/>
                  </a:lnTo>
                  <a:lnTo>
                    <a:pt x="1404" y="400"/>
                  </a:lnTo>
                  <a:lnTo>
                    <a:pt x="1406" y="411"/>
                  </a:lnTo>
                  <a:lnTo>
                    <a:pt x="1406" y="411"/>
                  </a:lnTo>
                  <a:lnTo>
                    <a:pt x="1407" y="435"/>
                  </a:lnTo>
                  <a:lnTo>
                    <a:pt x="1407" y="458"/>
                  </a:lnTo>
                  <a:lnTo>
                    <a:pt x="1405" y="482"/>
                  </a:lnTo>
                  <a:lnTo>
                    <a:pt x="1401" y="505"/>
                  </a:lnTo>
                  <a:lnTo>
                    <a:pt x="1395" y="528"/>
                  </a:lnTo>
                  <a:lnTo>
                    <a:pt x="1390" y="551"/>
                  </a:lnTo>
                  <a:lnTo>
                    <a:pt x="1377" y="597"/>
                  </a:lnTo>
                  <a:lnTo>
                    <a:pt x="1377" y="5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907B4A-3429-4FF1-877A-FBE26F00D9F8}"/>
              </a:ext>
            </a:extLst>
          </p:cNvPr>
          <p:cNvGrpSpPr/>
          <p:nvPr/>
        </p:nvGrpSpPr>
        <p:grpSpPr>
          <a:xfrm>
            <a:off x="9456708" y="3038234"/>
            <a:ext cx="1808564" cy="2175747"/>
            <a:chOff x="-4163657" y="2407708"/>
            <a:chExt cx="2852970" cy="3454173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39075570-B052-460F-A736-B045A307BEBC}"/>
                </a:ext>
              </a:extLst>
            </p:cNvPr>
            <p:cNvSpPr txBox="1"/>
            <p:nvPr/>
          </p:nvSpPr>
          <p:spPr>
            <a:xfrm>
              <a:off x="-3339194" y="2881299"/>
              <a:ext cx="2028507" cy="2980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zh-CN" altLang="en-US" sz="2400" dirty="0">
                  <a:solidFill>
                    <a:prstClr val="black"/>
                  </a:solidFill>
                  <a:latin typeface="DFKai-SB" panose="03000509000000000000" pitchFamily="65" charset="-120"/>
                  <a:ea typeface="DFKai-SB" panose="03000509000000000000" pitchFamily="65" charset="-120"/>
                  <a:cs typeface="Aharoni" panose="02010803020104030203" pitchFamily="2" charset="-79"/>
                </a:rPr>
                <a:t>多樣的</a:t>
              </a:r>
              <a:endParaRPr lang="en-US" altLang="zh-CN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haroni" panose="02010803020104030203" pitchFamily="2" charset="-79"/>
              </a:endParaRPr>
            </a:p>
            <a:p>
              <a:pPr algn="ctr" defTabSz="914400">
                <a:defRPr/>
              </a:pPr>
              <a:r>
                <a:rPr lang="zh-CN" altLang="en-US" sz="2400" dirty="0">
                  <a:solidFill>
                    <a:prstClr val="black"/>
                  </a:solidFill>
                  <a:latin typeface="DFKai-SB" panose="03000509000000000000" pitchFamily="65" charset="-120"/>
                  <a:ea typeface="DFKai-SB" panose="03000509000000000000" pitchFamily="65" charset="-120"/>
                  <a:cs typeface="Aharoni" panose="02010803020104030203" pitchFamily="2" charset="-79"/>
                </a:rPr>
                <a:t>建築</a:t>
              </a:r>
            </a:p>
            <a:p>
              <a:pPr algn="ctr" defTabSz="914400">
                <a:defRPr/>
              </a:pPr>
              <a:endParaRPr lang="zh-CN" altLang="en-US" sz="2800" dirty="0">
                <a:solidFill>
                  <a:srgbClr val="F7B63E"/>
                </a:solidFill>
                <a:latin typeface="Arial Black" panose="020B0A04020102020204" pitchFamily="34" charset="0"/>
                <a:ea typeface="迷你简卡通" pitchFamily="65" charset="-122"/>
                <a:cs typeface="Aharoni" panose="02010803020104030203" pitchFamily="2" charset="-79"/>
              </a:endParaRPr>
            </a:p>
            <a:p>
              <a:pPr defTabSz="914400">
                <a:defRPr/>
              </a:pPr>
              <a:endParaRPr lang="zh-CN" altLang="en-US" sz="4000" dirty="0">
                <a:solidFill>
                  <a:srgbClr val="F7B63E"/>
                </a:solidFill>
                <a:latin typeface="Arial Black" panose="020B0A04020102020204" pitchFamily="34" charset="0"/>
                <a:ea typeface="迷你简卡通" pitchFamily="65" charset="-122"/>
                <a:cs typeface="Aharoni" panose="02010803020104030203" pitchFamily="2" charset="-79"/>
              </a:endParaRPr>
            </a:p>
          </p:txBody>
        </p:sp>
        <p:sp>
          <p:nvSpPr>
            <p:cNvPr id="40" name="Freeform 49">
              <a:extLst>
                <a:ext uri="{FF2B5EF4-FFF2-40B4-BE49-F238E27FC236}">
                  <a16:creationId xmlns:a16="http://schemas.microsoft.com/office/drawing/2014/main" id="{5ED0FB9B-AC9C-4F05-A427-D63C74714F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163657" y="2407708"/>
              <a:ext cx="2852970" cy="1946616"/>
            </a:xfrm>
            <a:custGeom>
              <a:avLst/>
              <a:gdLst>
                <a:gd name="T0" fmla="*/ 336 w 1420"/>
                <a:gd name="T1" fmla="*/ 215 h 1076"/>
                <a:gd name="T2" fmla="*/ 247 w 1420"/>
                <a:gd name="T3" fmla="*/ 269 h 1076"/>
                <a:gd name="T4" fmla="*/ 339 w 1420"/>
                <a:gd name="T5" fmla="*/ 658 h 1076"/>
                <a:gd name="T6" fmla="*/ 4 w 1420"/>
                <a:gd name="T7" fmla="*/ 999 h 1076"/>
                <a:gd name="T8" fmla="*/ 71 w 1420"/>
                <a:gd name="T9" fmla="*/ 1045 h 1076"/>
                <a:gd name="T10" fmla="*/ 430 w 1420"/>
                <a:gd name="T11" fmla="*/ 846 h 1076"/>
                <a:gd name="T12" fmla="*/ 621 w 1420"/>
                <a:gd name="T13" fmla="*/ 1030 h 1076"/>
                <a:gd name="T14" fmla="*/ 1168 w 1420"/>
                <a:gd name="T15" fmla="*/ 1058 h 1076"/>
                <a:gd name="T16" fmla="*/ 1418 w 1420"/>
                <a:gd name="T17" fmla="*/ 477 h 1076"/>
                <a:gd name="T18" fmla="*/ 285 w 1420"/>
                <a:gd name="T19" fmla="*/ 309 h 1076"/>
                <a:gd name="T20" fmla="*/ 235 w 1420"/>
                <a:gd name="T21" fmla="*/ 317 h 1076"/>
                <a:gd name="T22" fmla="*/ 255 w 1420"/>
                <a:gd name="T23" fmla="*/ 410 h 1076"/>
                <a:gd name="T24" fmla="*/ 262 w 1420"/>
                <a:gd name="T25" fmla="*/ 418 h 1076"/>
                <a:gd name="T26" fmla="*/ 272 w 1420"/>
                <a:gd name="T27" fmla="*/ 467 h 1076"/>
                <a:gd name="T28" fmla="*/ 333 w 1420"/>
                <a:gd name="T29" fmla="*/ 444 h 1076"/>
                <a:gd name="T30" fmla="*/ 289 w 1420"/>
                <a:gd name="T31" fmla="*/ 439 h 1076"/>
                <a:gd name="T32" fmla="*/ 331 w 1420"/>
                <a:gd name="T33" fmla="*/ 457 h 1076"/>
                <a:gd name="T34" fmla="*/ 355 w 1420"/>
                <a:gd name="T35" fmla="*/ 550 h 1076"/>
                <a:gd name="T36" fmla="*/ 329 w 1420"/>
                <a:gd name="T37" fmla="*/ 494 h 1076"/>
                <a:gd name="T38" fmla="*/ 320 w 1420"/>
                <a:gd name="T39" fmla="*/ 546 h 1076"/>
                <a:gd name="T40" fmla="*/ 350 w 1420"/>
                <a:gd name="T41" fmla="*/ 611 h 1076"/>
                <a:gd name="T42" fmla="*/ 350 w 1420"/>
                <a:gd name="T43" fmla="*/ 644 h 1076"/>
                <a:gd name="T44" fmla="*/ 379 w 1420"/>
                <a:gd name="T45" fmla="*/ 723 h 1076"/>
                <a:gd name="T46" fmla="*/ 411 w 1420"/>
                <a:gd name="T47" fmla="*/ 629 h 1076"/>
                <a:gd name="T48" fmla="*/ 365 w 1420"/>
                <a:gd name="T49" fmla="*/ 679 h 1076"/>
                <a:gd name="T50" fmla="*/ 373 w 1420"/>
                <a:gd name="T51" fmla="*/ 700 h 1076"/>
                <a:gd name="T52" fmla="*/ 368 w 1420"/>
                <a:gd name="T53" fmla="*/ 718 h 1076"/>
                <a:gd name="T54" fmla="*/ 193 w 1420"/>
                <a:gd name="T55" fmla="*/ 809 h 1076"/>
                <a:gd name="T56" fmla="*/ 252 w 1420"/>
                <a:gd name="T57" fmla="*/ 778 h 1076"/>
                <a:gd name="T58" fmla="*/ 193 w 1420"/>
                <a:gd name="T59" fmla="*/ 774 h 1076"/>
                <a:gd name="T60" fmla="*/ 71 w 1420"/>
                <a:gd name="T61" fmla="*/ 874 h 1076"/>
                <a:gd name="T62" fmla="*/ 13 w 1420"/>
                <a:gd name="T63" fmla="*/ 1006 h 1076"/>
                <a:gd name="T64" fmla="*/ 28 w 1420"/>
                <a:gd name="T65" fmla="*/ 983 h 1076"/>
                <a:gd name="T66" fmla="*/ 153 w 1420"/>
                <a:gd name="T67" fmla="*/ 845 h 1076"/>
                <a:gd name="T68" fmla="*/ 471 w 1420"/>
                <a:gd name="T69" fmla="*/ 813 h 1076"/>
                <a:gd name="T70" fmla="*/ 456 w 1420"/>
                <a:gd name="T71" fmla="*/ 811 h 1076"/>
                <a:gd name="T72" fmla="*/ 457 w 1420"/>
                <a:gd name="T73" fmla="*/ 872 h 1076"/>
                <a:gd name="T74" fmla="*/ 551 w 1420"/>
                <a:gd name="T75" fmla="*/ 992 h 1076"/>
                <a:gd name="T76" fmla="*/ 565 w 1420"/>
                <a:gd name="T77" fmla="*/ 958 h 1076"/>
                <a:gd name="T78" fmla="*/ 532 w 1420"/>
                <a:gd name="T79" fmla="*/ 919 h 1076"/>
                <a:gd name="T80" fmla="*/ 496 w 1420"/>
                <a:gd name="T81" fmla="*/ 877 h 1076"/>
                <a:gd name="T82" fmla="*/ 501 w 1420"/>
                <a:gd name="T83" fmla="*/ 960 h 1076"/>
                <a:gd name="T84" fmla="*/ 542 w 1420"/>
                <a:gd name="T85" fmla="*/ 1007 h 1076"/>
                <a:gd name="T86" fmla="*/ 584 w 1420"/>
                <a:gd name="T87" fmla="*/ 1007 h 1076"/>
                <a:gd name="T88" fmla="*/ 634 w 1420"/>
                <a:gd name="T89" fmla="*/ 1007 h 1076"/>
                <a:gd name="T90" fmla="*/ 709 w 1420"/>
                <a:gd name="T91" fmla="*/ 987 h 1076"/>
                <a:gd name="T92" fmla="*/ 752 w 1420"/>
                <a:gd name="T93" fmla="*/ 1009 h 1076"/>
                <a:gd name="T94" fmla="*/ 825 w 1420"/>
                <a:gd name="T95" fmla="*/ 1005 h 1076"/>
                <a:gd name="T96" fmla="*/ 863 w 1420"/>
                <a:gd name="T97" fmla="*/ 1012 h 1076"/>
                <a:gd name="T98" fmla="*/ 967 w 1420"/>
                <a:gd name="T99" fmla="*/ 999 h 1076"/>
                <a:gd name="T100" fmla="*/ 967 w 1420"/>
                <a:gd name="T101" fmla="*/ 1028 h 1076"/>
                <a:gd name="T102" fmla="*/ 1003 w 1420"/>
                <a:gd name="T103" fmla="*/ 1012 h 1076"/>
                <a:gd name="T104" fmla="*/ 1047 w 1420"/>
                <a:gd name="T105" fmla="*/ 1018 h 1076"/>
                <a:gd name="T106" fmla="*/ 1088 w 1420"/>
                <a:gd name="T107" fmla="*/ 1034 h 1076"/>
                <a:gd name="T108" fmla="*/ 1128 w 1420"/>
                <a:gd name="T109" fmla="*/ 1042 h 1076"/>
                <a:gd name="T110" fmla="*/ 1193 w 1420"/>
                <a:gd name="T111" fmla="*/ 1042 h 1076"/>
                <a:gd name="T112" fmla="*/ 1309 w 1420"/>
                <a:gd name="T113" fmla="*/ 956 h 1076"/>
                <a:gd name="T114" fmla="*/ 598 w 1420"/>
                <a:gd name="T115" fmla="*/ 959 h 1076"/>
                <a:gd name="T116" fmla="*/ 189 w 1420"/>
                <a:gd name="T117" fmla="*/ 913 h 1076"/>
                <a:gd name="T118" fmla="*/ 355 w 1420"/>
                <a:gd name="T119" fmla="*/ 750 h 1076"/>
                <a:gd name="T120" fmla="*/ 297 w 1420"/>
                <a:gd name="T121" fmla="*/ 279 h 1076"/>
                <a:gd name="T122" fmla="*/ 928 w 1420"/>
                <a:gd name="T123" fmla="*/ 46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0" h="1076">
                  <a:moveTo>
                    <a:pt x="1160" y="164"/>
                  </a:moveTo>
                  <a:lnTo>
                    <a:pt x="1160" y="164"/>
                  </a:lnTo>
                  <a:lnTo>
                    <a:pt x="1097" y="127"/>
                  </a:lnTo>
                  <a:lnTo>
                    <a:pt x="1033" y="88"/>
                  </a:lnTo>
                  <a:lnTo>
                    <a:pt x="1002" y="69"/>
                  </a:lnTo>
                  <a:lnTo>
                    <a:pt x="969" y="51"/>
                  </a:lnTo>
                  <a:lnTo>
                    <a:pt x="937" y="35"/>
                  </a:lnTo>
                  <a:lnTo>
                    <a:pt x="903" y="20"/>
                  </a:lnTo>
                  <a:lnTo>
                    <a:pt x="903" y="20"/>
                  </a:lnTo>
                  <a:lnTo>
                    <a:pt x="885" y="13"/>
                  </a:lnTo>
                  <a:lnTo>
                    <a:pt x="868" y="8"/>
                  </a:lnTo>
                  <a:lnTo>
                    <a:pt x="850" y="4"/>
                  </a:lnTo>
                  <a:lnTo>
                    <a:pt x="833" y="2"/>
                  </a:lnTo>
                  <a:lnTo>
                    <a:pt x="817" y="0"/>
                  </a:lnTo>
                  <a:lnTo>
                    <a:pt x="801" y="0"/>
                  </a:lnTo>
                  <a:lnTo>
                    <a:pt x="784" y="2"/>
                  </a:lnTo>
                  <a:lnTo>
                    <a:pt x="768" y="4"/>
                  </a:lnTo>
                  <a:lnTo>
                    <a:pt x="752" y="8"/>
                  </a:lnTo>
                  <a:lnTo>
                    <a:pt x="737" y="13"/>
                  </a:lnTo>
                  <a:lnTo>
                    <a:pt x="720" y="17"/>
                  </a:lnTo>
                  <a:lnTo>
                    <a:pt x="704" y="25"/>
                  </a:lnTo>
                  <a:lnTo>
                    <a:pt x="673" y="40"/>
                  </a:lnTo>
                  <a:lnTo>
                    <a:pt x="642" y="58"/>
                  </a:lnTo>
                  <a:lnTo>
                    <a:pt x="642" y="58"/>
                  </a:lnTo>
                  <a:lnTo>
                    <a:pt x="571" y="100"/>
                  </a:lnTo>
                  <a:lnTo>
                    <a:pt x="500" y="143"/>
                  </a:lnTo>
                  <a:lnTo>
                    <a:pt x="463" y="163"/>
                  </a:lnTo>
                  <a:lnTo>
                    <a:pt x="427" y="181"/>
                  </a:lnTo>
                  <a:lnTo>
                    <a:pt x="390" y="199"/>
                  </a:lnTo>
                  <a:lnTo>
                    <a:pt x="352" y="215"/>
                  </a:lnTo>
                  <a:lnTo>
                    <a:pt x="352" y="215"/>
                  </a:lnTo>
                  <a:lnTo>
                    <a:pt x="349" y="214"/>
                  </a:lnTo>
                  <a:lnTo>
                    <a:pt x="349" y="214"/>
                  </a:lnTo>
                  <a:lnTo>
                    <a:pt x="336" y="215"/>
                  </a:lnTo>
                  <a:lnTo>
                    <a:pt x="325" y="217"/>
                  </a:lnTo>
                  <a:lnTo>
                    <a:pt x="314" y="222"/>
                  </a:lnTo>
                  <a:lnTo>
                    <a:pt x="306" y="228"/>
                  </a:lnTo>
                  <a:lnTo>
                    <a:pt x="299" y="235"/>
                  </a:lnTo>
                  <a:lnTo>
                    <a:pt x="293" y="245"/>
                  </a:lnTo>
                  <a:lnTo>
                    <a:pt x="289" y="256"/>
                  </a:lnTo>
                  <a:lnTo>
                    <a:pt x="288" y="268"/>
                  </a:lnTo>
                  <a:lnTo>
                    <a:pt x="288" y="268"/>
                  </a:lnTo>
                  <a:lnTo>
                    <a:pt x="287" y="265"/>
                  </a:lnTo>
                  <a:lnTo>
                    <a:pt x="284" y="264"/>
                  </a:lnTo>
                  <a:lnTo>
                    <a:pt x="282" y="265"/>
                  </a:lnTo>
                  <a:lnTo>
                    <a:pt x="279" y="267"/>
                  </a:lnTo>
                  <a:lnTo>
                    <a:pt x="274" y="271"/>
                  </a:lnTo>
                  <a:lnTo>
                    <a:pt x="271" y="276"/>
                  </a:lnTo>
                  <a:lnTo>
                    <a:pt x="271" y="276"/>
                  </a:lnTo>
                  <a:lnTo>
                    <a:pt x="277" y="267"/>
                  </a:lnTo>
                  <a:lnTo>
                    <a:pt x="284" y="253"/>
                  </a:lnTo>
                  <a:lnTo>
                    <a:pt x="287" y="247"/>
                  </a:lnTo>
                  <a:lnTo>
                    <a:pt x="288" y="244"/>
                  </a:lnTo>
                  <a:lnTo>
                    <a:pt x="287" y="244"/>
                  </a:lnTo>
                  <a:lnTo>
                    <a:pt x="285" y="244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2" y="243"/>
                  </a:lnTo>
                  <a:lnTo>
                    <a:pt x="281" y="241"/>
                  </a:lnTo>
                  <a:lnTo>
                    <a:pt x="281" y="241"/>
                  </a:lnTo>
                  <a:lnTo>
                    <a:pt x="277" y="241"/>
                  </a:lnTo>
                  <a:lnTo>
                    <a:pt x="272" y="244"/>
                  </a:lnTo>
                  <a:lnTo>
                    <a:pt x="262" y="250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47" y="269"/>
                  </a:lnTo>
                  <a:lnTo>
                    <a:pt x="238" y="282"/>
                  </a:lnTo>
                  <a:lnTo>
                    <a:pt x="232" y="297"/>
                  </a:lnTo>
                  <a:lnTo>
                    <a:pt x="228" y="311"/>
                  </a:lnTo>
                  <a:lnTo>
                    <a:pt x="225" y="327"/>
                  </a:lnTo>
                  <a:lnTo>
                    <a:pt x="225" y="341"/>
                  </a:lnTo>
                  <a:lnTo>
                    <a:pt x="228" y="358"/>
                  </a:lnTo>
                  <a:lnTo>
                    <a:pt x="231" y="375"/>
                  </a:lnTo>
                  <a:lnTo>
                    <a:pt x="231" y="375"/>
                  </a:lnTo>
                  <a:lnTo>
                    <a:pt x="231" y="379"/>
                  </a:lnTo>
                  <a:lnTo>
                    <a:pt x="231" y="380"/>
                  </a:lnTo>
                  <a:lnTo>
                    <a:pt x="232" y="382"/>
                  </a:lnTo>
                  <a:lnTo>
                    <a:pt x="232" y="382"/>
                  </a:lnTo>
                  <a:lnTo>
                    <a:pt x="243" y="415"/>
                  </a:lnTo>
                  <a:lnTo>
                    <a:pt x="254" y="448"/>
                  </a:lnTo>
                  <a:lnTo>
                    <a:pt x="267" y="481"/>
                  </a:lnTo>
                  <a:lnTo>
                    <a:pt x="281" y="512"/>
                  </a:lnTo>
                  <a:lnTo>
                    <a:pt x="281" y="512"/>
                  </a:lnTo>
                  <a:lnTo>
                    <a:pt x="278" y="518"/>
                  </a:lnTo>
                  <a:lnTo>
                    <a:pt x="278" y="526"/>
                  </a:lnTo>
                  <a:lnTo>
                    <a:pt x="278" y="528"/>
                  </a:lnTo>
                  <a:lnTo>
                    <a:pt x="281" y="529"/>
                  </a:lnTo>
                  <a:lnTo>
                    <a:pt x="283" y="530"/>
                  </a:lnTo>
                  <a:lnTo>
                    <a:pt x="287" y="529"/>
                  </a:lnTo>
                  <a:lnTo>
                    <a:pt x="287" y="529"/>
                  </a:lnTo>
                  <a:lnTo>
                    <a:pt x="300" y="559"/>
                  </a:lnTo>
                  <a:lnTo>
                    <a:pt x="312" y="591"/>
                  </a:lnTo>
                  <a:lnTo>
                    <a:pt x="324" y="621"/>
                  </a:lnTo>
                  <a:lnTo>
                    <a:pt x="337" y="651"/>
                  </a:lnTo>
                  <a:lnTo>
                    <a:pt x="337" y="651"/>
                  </a:lnTo>
                  <a:lnTo>
                    <a:pt x="336" y="653"/>
                  </a:lnTo>
                  <a:lnTo>
                    <a:pt x="337" y="656"/>
                  </a:lnTo>
                  <a:lnTo>
                    <a:pt x="338" y="657"/>
                  </a:lnTo>
                  <a:lnTo>
                    <a:pt x="339" y="658"/>
                  </a:lnTo>
                  <a:lnTo>
                    <a:pt x="339" y="658"/>
                  </a:lnTo>
                  <a:lnTo>
                    <a:pt x="344" y="666"/>
                  </a:lnTo>
                  <a:lnTo>
                    <a:pt x="344" y="666"/>
                  </a:lnTo>
                  <a:lnTo>
                    <a:pt x="339" y="677"/>
                  </a:lnTo>
                  <a:lnTo>
                    <a:pt x="339" y="677"/>
                  </a:lnTo>
                  <a:lnTo>
                    <a:pt x="330" y="688"/>
                  </a:lnTo>
                  <a:lnTo>
                    <a:pt x="320" y="697"/>
                  </a:lnTo>
                  <a:lnTo>
                    <a:pt x="309" y="705"/>
                  </a:lnTo>
                  <a:lnTo>
                    <a:pt x="299" y="713"/>
                  </a:lnTo>
                  <a:lnTo>
                    <a:pt x="273" y="727"/>
                  </a:lnTo>
                  <a:lnTo>
                    <a:pt x="248" y="739"/>
                  </a:lnTo>
                  <a:lnTo>
                    <a:pt x="196" y="763"/>
                  </a:lnTo>
                  <a:lnTo>
                    <a:pt x="172" y="776"/>
                  </a:lnTo>
                  <a:lnTo>
                    <a:pt x="160" y="783"/>
                  </a:lnTo>
                  <a:lnTo>
                    <a:pt x="149" y="792"/>
                  </a:lnTo>
                  <a:lnTo>
                    <a:pt x="149" y="792"/>
                  </a:lnTo>
                  <a:lnTo>
                    <a:pt x="129" y="806"/>
                  </a:lnTo>
                  <a:lnTo>
                    <a:pt x="107" y="823"/>
                  </a:lnTo>
                  <a:lnTo>
                    <a:pt x="87" y="841"/>
                  </a:lnTo>
                  <a:lnTo>
                    <a:pt x="67" y="860"/>
                  </a:lnTo>
                  <a:lnTo>
                    <a:pt x="49" y="881"/>
                  </a:lnTo>
                  <a:lnTo>
                    <a:pt x="41" y="892"/>
                  </a:lnTo>
                  <a:lnTo>
                    <a:pt x="33" y="903"/>
                  </a:lnTo>
                  <a:lnTo>
                    <a:pt x="27" y="913"/>
                  </a:lnTo>
                  <a:lnTo>
                    <a:pt x="20" y="925"/>
                  </a:lnTo>
                  <a:lnTo>
                    <a:pt x="14" y="937"/>
                  </a:lnTo>
                  <a:lnTo>
                    <a:pt x="11" y="949"/>
                  </a:lnTo>
                  <a:lnTo>
                    <a:pt x="11" y="949"/>
                  </a:lnTo>
                  <a:lnTo>
                    <a:pt x="8" y="952"/>
                  </a:lnTo>
                  <a:lnTo>
                    <a:pt x="7" y="954"/>
                  </a:lnTo>
                  <a:lnTo>
                    <a:pt x="6" y="957"/>
                  </a:lnTo>
                  <a:lnTo>
                    <a:pt x="8" y="959"/>
                  </a:lnTo>
                  <a:lnTo>
                    <a:pt x="8" y="959"/>
                  </a:lnTo>
                  <a:lnTo>
                    <a:pt x="6" y="976"/>
                  </a:lnTo>
                  <a:lnTo>
                    <a:pt x="4" y="999"/>
                  </a:lnTo>
                  <a:lnTo>
                    <a:pt x="4" y="999"/>
                  </a:lnTo>
                  <a:lnTo>
                    <a:pt x="2" y="1002"/>
                  </a:lnTo>
                  <a:lnTo>
                    <a:pt x="0" y="1006"/>
                  </a:lnTo>
                  <a:lnTo>
                    <a:pt x="0" y="1010"/>
                  </a:lnTo>
                  <a:lnTo>
                    <a:pt x="1" y="1011"/>
                  </a:lnTo>
                  <a:lnTo>
                    <a:pt x="4" y="1012"/>
                  </a:lnTo>
                  <a:lnTo>
                    <a:pt x="4" y="1012"/>
                  </a:lnTo>
                  <a:lnTo>
                    <a:pt x="4" y="1024"/>
                  </a:lnTo>
                  <a:lnTo>
                    <a:pt x="5" y="1037"/>
                  </a:lnTo>
                  <a:lnTo>
                    <a:pt x="5" y="1037"/>
                  </a:lnTo>
                  <a:lnTo>
                    <a:pt x="5" y="1040"/>
                  </a:lnTo>
                  <a:lnTo>
                    <a:pt x="5" y="1040"/>
                  </a:lnTo>
                  <a:lnTo>
                    <a:pt x="7" y="1051"/>
                  </a:lnTo>
                  <a:lnTo>
                    <a:pt x="11" y="1063"/>
                  </a:lnTo>
                  <a:lnTo>
                    <a:pt x="13" y="1068"/>
                  </a:lnTo>
                  <a:lnTo>
                    <a:pt x="17" y="1072"/>
                  </a:lnTo>
                  <a:lnTo>
                    <a:pt x="22" y="1075"/>
                  </a:lnTo>
                  <a:lnTo>
                    <a:pt x="28" y="1076"/>
                  </a:lnTo>
                  <a:lnTo>
                    <a:pt x="28" y="1076"/>
                  </a:lnTo>
                  <a:lnTo>
                    <a:pt x="30" y="1076"/>
                  </a:lnTo>
                  <a:lnTo>
                    <a:pt x="33" y="1075"/>
                  </a:lnTo>
                  <a:lnTo>
                    <a:pt x="34" y="1074"/>
                  </a:lnTo>
                  <a:lnTo>
                    <a:pt x="34" y="1072"/>
                  </a:lnTo>
                  <a:lnTo>
                    <a:pt x="31" y="1069"/>
                  </a:lnTo>
                  <a:lnTo>
                    <a:pt x="27" y="1066"/>
                  </a:lnTo>
                  <a:lnTo>
                    <a:pt x="27" y="1066"/>
                  </a:lnTo>
                  <a:lnTo>
                    <a:pt x="35" y="1065"/>
                  </a:lnTo>
                  <a:lnTo>
                    <a:pt x="46" y="1063"/>
                  </a:lnTo>
                  <a:lnTo>
                    <a:pt x="52" y="1060"/>
                  </a:lnTo>
                  <a:lnTo>
                    <a:pt x="55" y="1058"/>
                  </a:lnTo>
                  <a:lnTo>
                    <a:pt x="59" y="1055"/>
                  </a:lnTo>
                  <a:lnTo>
                    <a:pt x="60" y="1052"/>
                  </a:lnTo>
                  <a:lnTo>
                    <a:pt x="60" y="1052"/>
                  </a:lnTo>
                  <a:lnTo>
                    <a:pt x="71" y="1045"/>
                  </a:lnTo>
                  <a:lnTo>
                    <a:pt x="81" y="1036"/>
                  </a:lnTo>
                  <a:lnTo>
                    <a:pt x="101" y="1019"/>
                  </a:lnTo>
                  <a:lnTo>
                    <a:pt x="119" y="1001"/>
                  </a:lnTo>
                  <a:lnTo>
                    <a:pt x="137" y="982"/>
                  </a:lnTo>
                  <a:lnTo>
                    <a:pt x="155" y="962"/>
                  </a:lnTo>
                  <a:lnTo>
                    <a:pt x="173" y="943"/>
                  </a:lnTo>
                  <a:lnTo>
                    <a:pt x="193" y="925"/>
                  </a:lnTo>
                  <a:lnTo>
                    <a:pt x="203" y="918"/>
                  </a:lnTo>
                  <a:lnTo>
                    <a:pt x="214" y="910"/>
                  </a:lnTo>
                  <a:lnTo>
                    <a:pt x="214" y="910"/>
                  </a:lnTo>
                  <a:lnTo>
                    <a:pt x="241" y="893"/>
                  </a:lnTo>
                  <a:lnTo>
                    <a:pt x="268" y="877"/>
                  </a:lnTo>
                  <a:lnTo>
                    <a:pt x="297" y="863"/>
                  </a:lnTo>
                  <a:lnTo>
                    <a:pt x="326" y="850"/>
                  </a:lnTo>
                  <a:lnTo>
                    <a:pt x="385" y="823"/>
                  </a:lnTo>
                  <a:lnTo>
                    <a:pt x="443" y="797"/>
                  </a:lnTo>
                  <a:lnTo>
                    <a:pt x="443" y="797"/>
                  </a:lnTo>
                  <a:lnTo>
                    <a:pt x="437" y="803"/>
                  </a:lnTo>
                  <a:lnTo>
                    <a:pt x="432" y="807"/>
                  </a:lnTo>
                  <a:lnTo>
                    <a:pt x="429" y="811"/>
                  </a:lnTo>
                  <a:lnTo>
                    <a:pt x="427" y="815"/>
                  </a:lnTo>
                  <a:lnTo>
                    <a:pt x="429" y="816"/>
                  </a:lnTo>
                  <a:lnTo>
                    <a:pt x="432" y="816"/>
                  </a:lnTo>
                  <a:lnTo>
                    <a:pt x="437" y="813"/>
                  </a:lnTo>
                  <a:lnTo>
                    <a:pt x="445" y="809"/>
                  </a:lnTo>
                  <a:lnTo>
                    <a:pt x="445" y="809"/>
                  </a:lnTo>
                  <a:lnTo>
                    <a:pt x="432" y="827"/>
                  </a:lnTo>
                  <a:lnTo>
                    <a:pt x="432" y="827"/>
                  </a:lnTo>
                  <a:lnTo>
                    <a:pt x="429" y="825"/>
                  </a:lnTo>
                  <a:lnTo>
                    <a:pt x="427" y="827"/>
                  </a:lnTo>
                  <a:lnTo>
                    <a:pt x="427" y="827"/>
                  </a:lnTo>
                  <a:lnTo>
                    <a:pt x="426" y="830"/>
                  </a:lnTo>
                  <a:lnTo>
                    <a:pt x="427" y="835"/>
                  </a:lnTo>
                  <a:lnTo>
                    <a:pt x="430" y="846"/>
                  </a:lnTo>
                  <a:lnTo>
                    <a:pt x="432" y="851"/>
                  </a:lnTo>
                  <a:lnTo>
                    <a:pt x="432" y="851"/>
                  </a:lnTo>
                  <a:lnTo>
                    <a:pt x="431" y="857"/>
                  </a:lnTo>
                  <a:lnTo>
                    <a:pt x="431" y="860"/>
                  </a:lnTo>
                  <a:lnTo>
                    <a:pt x="431" y="863"/>
                  </a:lnTo>
                  <a:lnTo>
                    <a:pt x="433" y="863"/>
                  </a:lnTo>
                  <a:lnTo>
                    <a:pt x="436" y="863"/>
                  </a:lnTo>
                  <a:lnTo>
                    <a:pt x="438" y="863"/>
                  </a:lnTo>
                  <a:lnTo>
                    <a:pt x="438" y="863"/>
                  </a:lnTo>
                  <a:lnTo>
                    <a:pt x="467" y="906"/>
                  </a:lnTo>
                  <a:lnTo>
                    <a:pt x="479" y="928"/>
                  </a:lnTo>
                  <a:lnTo>
                    <a:pt x="484" y="940"/>
                  </a:lnTo>
                  <a:lnTo>
                    <a:pt x="489" y="952"/>
                  </a:lnTo>
                  <a:lnTo>
                    <a:pt x="489" y="952"/>
                  </a:lnTo>
                  <a:lnTo>
                    <a:pt x="486" y="956"/>
                  </a:lnTo>
                  <a:lnTo>
                    <a:pt x="485" y="960"/>
                  </a:lnTo>
                  <a:lnTo>
                    <a:pt x="486" y="963"/>
                  </a:lnTo>
                  <a:lnTo>
                    <a:pt x="486" y="964"/>
                  </a:lnTo>
                  <a:lnTo>
                    <a:pt x="489" y="964"/>
                  </a:lnTo>
                  <a:lnTo>
                    <a:pt x="491" y="963"/>
                  </a:lnTo>
                  <a:lnTo>
                    <a:pt x="491" y="963"/>
                  </a:lnTo>
                  <a:lnTo>
                    <a:pt x="496" y="974"/>
                  </a:lnTo>
                  <a:lnTo>
                    <a:pt x="501" y="984"/>
                  </a:lnTo>
                  <a:lnTo>
                    <a:pt x="506" y="993"/>
                  </a:lnTo>
                  <a:lnTo>
                    <a:pt x="512" y="1000"/>
                  </a:lnTo>
                  <a:lnTo>
                    <a:pt x="519" y="1007"/>
                  </a:lnTo>
                  <a:lnTo>
                    <a:pt x="526" y="1013"/>
                  </a:lnTo>
                  <a:lnTo>
                    <a:pt x="533" y="1018"/>
                  </a:lnTo>
                  <a:lnTo>
                    <a:pt x="542" y="1022"/>
                  </a:lnTo>
                  <a:lnTo>
                    <a:pt x="550" y="1025"/>
                  </a:lnTo>
                  <a:lnTo>
                    <a:pt x="559" y="1028"/>
                  </a:lnTo>
                  <a:lnTo>
                    <a:pt x="578" y="1030"/>
                  </a:lnTo>
                  <a:lnTo>
                    <a:pt x="598" y="1031"/>
                  </a:lnTo>
                  <a:lnTo>
                    <a:pt x="621" y="1030"/>
                  </a:lnTo>
                  <a:lnTo>
                    <a:pt x="621" y="1030"/>
                  </a:lnTo>
                  <a:lnTo>
                    <a:pt x="672" y="1027"/>
                  </a:lnTo>
                  <a:lnTo>
                    <a:pt x="722" y="1024"/>
                  </a:lnTo>
                  <a:lnTo>
                    <a:pt x="773" y="1022"/>
                  </a:lnTo>
                  <a:lnTo>
                    <a:pt x="798" y="1023"/>
                  </a:lnTo>
                  <a:lnTo>
                    <a:pt x="825" y="1024"/>
                  </a:lnTo>
                  <a:lnTo>
                    <a:pt x="825" y="1024"/>
                  </a:lnTo>
                  <a:lnTo>
                    <a:pt x="826" y="1024"/>
                  </a:lnTo>
                  <a:lnTo>
                    <a:pt x="828" y="1024"/>
                  </a:lnTo>
                  <a:lnTo>
                    <a:pt x="828" y="1024"/>
                  </a:lnTo>
                  <a:lnTo>
                    <a:pt x="880" y="1029"/>
                  </a:lnTo>
                  <a:lnTo>
                    <a:pt x="880" y="1029"/>
                  </a:lnTo>
                  <a:lnTo>
                    <a:pt x="882" y="1030"/>
                  </a:lnTo>
                  <a:lnTo>
                    <a:pt x="885" y="1030"/>
                  </a:lnTo>
                  <a:lnTo>
                    <a:pt x="890" y="1029"/>
                  </a:lnTo>
                  <a:lnTo>
                    <a:pt x="890" y="1029"/>
                  </a:lnTo>
                  <a:lnTo>
                    <a:pt x="939" y="1035"/>
                  </a:lnTo>
                  <a:lnTo>
                    <a:pt x="939" y="1035"/>
                  </a:lnTo>
                  <a:lnTo>
                    <a:pt x="951" y="1037"/>
                  </a:lnTo>
                  <a:lnTo>
                    <a:pt x="967" y="1040"/>
                  </a:lnTo>
                  <a:lnTo>
                    <a:pt x="981" y="1042"/>
                  </a:lnTo>
                  <a:lnTo>
                    <a:pt x="987" y="1042"/>
                  </a:lnTo>
                  <a:lnTo>
                    <a:pt x="993" y="1041"/>
                  </a:lnTo>
                  <a:lnTo>
                    <a:pt x="993" y="1041"/>
                  </a:lnTo>
                  <a:lnTo>
                    <a:pt x="1110" y="1053"/>
                  </a:lnTo>
                  <a:lnTo>
                    <a:pt x="1110" y="1053"/>
                  </a:lnTo>
                  <a:lnTo>
                    <a:pt x="1114" y="1054"/>
                  </a:lnTo>
                  <a:lnTo>
                    <a:pt x="1117" y="1054"/>
                  </a:lnTo>
                  <a:lnTo>
                    <a:pt x="1117" y="1054"/>
                  </a:lnTo>
                  <a:lnTo>
                    <a:pt x="1135" y="1055"/>
                  </a:lnTo>
                  <a:lnTo>
                    <a:pt x="1154" y="1055"/>
                  </a:lnTo>
                  <a:lnTo>
                    <a:pt x="1154" y="1055"/>
                  </a:lnTo>
                  <a:lnTo>
                    <a:pt x="1160" y="1058"/>
                  </a:lnTo>
                  <a:lnTo>
                    <a:pt x="1168" y="1058"/>
                  </a:lnTo>
                  <a:lnTo>
                    <a:pt x="1177" y="1057"/>
                  </a:lnTo>
                  <a:lnTo>
                    <a:pt x="1187" y="1054"/>
                  </a:lnTo>
                  <a:lnTo>
                    <a:pt x="1210" y="1046"/>
                  </a:lnTo>
                  <a:lnTo>
                    <a:pt x="1234" y="1035"/>
                  </a:lnTo>
                  <a:lnTo>
                    <a:pt x="1256" y="1023"/>
                  </a:lnTo>
                  <a:lnTo>
                    <a:pt x="1274" y="1012"/>
                  </a:lnTo>
                  <a:lnTo>
                    <a:pt x="1286" y="1002"/>
                  </a:lnTo>
                  <a:lnTo>
                    <a:pt x="1288" y="1000"/>
                  </a:lnTo>
                  <a:lnTo>
                    <a:pt x="1288" y="998"/>
                  </a:lnTo>
                  <a:lnTo>
                    <a:pt x="1288" y="998"/>
                  </a:lnTo>
                  <a:lnTo>
                    <a:pt x="1296" y="992"/>
                  </a:lnTo>
                  <a:lnTo>
                    <a:pt x="1304" y="984"/>
                  </a:lnTo>
                  <a:lnTo>
                    <a:pt x="1310" y="977"/>
                  </a:lnTo>
                  <a:lnTo>
                    <a:pt x="1316" y="969"/>
                  </a:lnTo>
                  <a:lnTo>
                    <a:pt x="1322" y="962"/>
                  </a:lnTo>
                  <a:lnTo>
                    <a:pt x="1325" y="953"/>
                  </a:lnTo>
                  <a:lnTo>
                    <a:pt x="1334" y="935"/>
                  </a:lnTo>
                  <a:lnTo>
                    <a:pt x="1339" y="916"/>
                  </a:lnTo>
                  <a:lnTo>
                    <a:pt x="1342" y="896"/>
                  </a:lnTo>
                  <a:lnTo>
                    <a:pt x="1345" y="877"/>
                  </a:lnTo>
                  <a:lnTo>
                    <a:pt x="1347" y="857"/>
                  </a:lnTo>
                  <a:lnTo>
                    <a:pt x="1347" y="857"/>
                  </a:lnTo>
                  <a:lnTo>
                    <a:pt x="1352" y="810"/>
                  </a:lnTo>
                  <a:lnTo>
                    <a:pt x="1357" y="763"/>
                  </a:lnTo>
                  <a:lnTo>
                    <a:pt x="1363" y="716"/>
                  </a:lnTo>
                  <a:lnTo>
                    <a:pt x="1370" y="669"/>
                  </a:lnTo>
                  <a:lnTo>
                    <a:pt x="1370" y="669"/>
                  </a:lnTo>
                  <a:lnTo>
                    <a:pt x="1375" y="651"/>
                  </a:lnTo>
                  <a:lnTo>
                    <a:pt x="1380" y="630"/>
                  </a:lnTo>
                  <a:lnTo>
                    <a:pt x="1392" y="588"/>
                  </a:lnTo>
                  <a:lnTo>
                    <a:pt x="1404" y="545"/>
                  </a:lnTo>
                  <a:lnTo>
                    <a:pt x="1410" y="522"/>
                  </a:lnTo>
                  <a:lnTo>
                    <a:pt x="1414" y="500"/>
                  </a:lnTo>
                  <a:lnTo>
                    <a:pt x="1418" y="477"/>
                  </a:lnTo>
                  <a:lnTo>
                    <a:pt x="1419" y="456"/>
                  </a:lnTo>
                  <a:lnTo>
                    <a:pt x="1420" y="434"/>
                  </a:lnTo>
                  <a:lnTo>
                    <a:pt x="1419" y="412"/>
                  </a:lnTo>
                  <a:lnTo>
                    <a:pt x="1416" y="392"/>
                  </a:lnTo>
                  <a:lnTo>
                    <a:pt x="1412" y="382"/>
                  </a:lnTo>
                  <a:lnTo>
                    <a:pt x="1408" y="373"/>
                  </a:lnTo>
                  <a:lnTo>
                    <a:pt x="1405" y="363"/>
                  </a:lnTo>
                  <a:lnTo>
                    <a:pt x="1400" y="353"/>
                  </a:lnTo>
                  <a:lnTo>
                    <a:pt x="1394" y="345"/>
                  </a:lnTo>
                  <a:lnTo>
                    <a:pt x="1387" y="336"/>
                  </a:lnTo>
                  <a:lnTo>
                    <a:pt x="1387" y="336"/>
                  </a:lnTo>
                  <a:lnTo>
                    <a:pt x="1376" y="322"/>
                  </a:lnTo>
                  <a:lnTo>
                    <a:pt x="1364" y="310"/>
                  </a:lnTo>
                  <a:lnTo>
                    <a:pt x="1337" y="285"/>
                  </a:lnTo>
                  <a:lnTo>
                    <a:pt x="1310" y="262"/>
                  </a:lnTo>
                  <a:lnTo>
                    <a:pt x="1282" y="240"/>
                  </a:lnTo>
                  <a:lnTo>
                    <a:pt x="1252" y="220"/>
                  </a:lnTo>
                  <a:lnTo>
                    <a:pt x="1222" y="200"/>
                  </a:lnTo>
                  <a:lnTo>
                    <a:pt x="1160" y="164"/>
                  </a:lnTo>
                  <a:lnTo>
                    <a:pt x="1160" y="164"/>
                  </a:lnTo>
                  <a:close/>
                  <a:moveTo>
                    <a:pt x="291" y="317"/>
                  </a:moveTo>
                  <a:lnTo>
                    <a:pt x="291" y="317"/>
                  </a:lnTo>
                  <a:lnTo>
                    <a:pt x="290" y="317"/>
                  </a:lnTo>
                  <a:lnTo>
                    <a:pt x="288" y="318"/>
                  </a:lnTo>
                  <a:lnTo>
                    <a:pt x="282" y="322"/>
                  </a:lnTo>
                  <a:lnTo>
                    <a:pt x="268" y="338"/>
                  </a:lnTo>
                  <a:lnTo>
                    <a:pt x="254" y="356"/>
                  </a:lnTo>
                  <a:lnTo>
                    <a:pt x="244" y="365"/>
                  </a:lnTo>
                  <a:lnTo>
                    <a:pt x="244" y="365"/>
                  </a:lnTo>
                  <a:lnTo>
                    <a:pt x="254" y="351"/>
                  </a:lnTo>
                  <a:lnTo>
                    <a:pt x="265" y="338"/>
                  </a:lnTo>
                  <a:lnTo>
                    <a:pt x="265" y="338"/>
                  </a:lnTo>
                  <a:lnTo>
                    <a:pt x="279" y="318"/>
                  </a:lnTo>
                  <a:lnTo>
                    <a:pt x="285" y="309"/>
                  </a:lnTo>
                  <a:lnTo>
                    <a:pt x="288" y="303"/>
                  </a:lnTo>
                  <a:lnTo>
                    <a:pt x="289" y="298"/>
                  </a:lnTo>
                  <a:lnTo>
                    <a:pt x="289" y="298"/>
                  </a:lnTo>
                  <a:lnTo>
                    <a:pt x="291" y="317"/>
                  </a:lnTo>
                  <a:lnTo>
                    <a:pt x="291" y="317"/>
                  </a:lnTo>
                  <a:close/>
                  <a:moveTo>
                    <a:pt x="288" y="271"/>
                  </a:moveTo>
                  <a:lnTo>
                    <a:pt x="288" y="271"/>
                  </a:lnTo>
                  <a:lnTo>
                    <a:pt x="288" y="283"/>
                  </a:lnTo>
                  <a:lnTo>
                    <a:pt x="288" y="297"/>
                  </a:lnTo>
                  <a:lnTo>
                    <a:pt x="288" y="297"/>
                  </a:lnTo>
                  <a:lnTo>
                    <a:pt x="288" y="294"/>
                  </a:lnTo>
                  <a:lnTo>
                    <a:pt x="285" y="294"/>
                  </a:lnTo>
                  <a:lnTo>
                    <a:pt x="281" y="297"/>
                  </a:lnTo>
                  <a:lnTo>
                    <a:pt x="274" y="302"/>
                  </a:lnTo>
                  <a:lnTo>
                    <a:pt x="268" y="309"/>
                  </a:lnTo>
                  <a:lnTo>
                    <a:pt x="256" y="323"/>
                  </a:lnTo>
                  <a:lnTo>
                    <a:pt x="249" y="332"/>
                  </a:lnTo>
                  <a:lnTo>
                    <a:pt x="249" y="332"/>
                  </a:lnTo>
                  <a:lnTo>
                    <a:pt x="260" y="317"/>
                  </a:lnTo>
                  <a:lnTo>
                    <a:pt x="271" y="303"/>
                  </a:lnTo>
                  <a:lnTo>
                    <a:pt x="277" y="296"/>
                  </a:lnTo>
                  <a:lnTo>
                    <a:pt x="281" y="288"/>
                  </a:lnTo>
                  <a:lnTo>
                    <a:pt x="285" y="280"/>
                  </a:lnTo>
                  <a:lnTo>
                    <a:pt x="288" y="271"/>
                  </a:lnTo>
                  <a:lnTo>
                    <a:pt x="288" y="271"/>
                  </a:lnTo>
                  <a:close/>
                  <a:moveTo>
                    <a:pt x="240" y="299"/>
                  </a:moveTo>
                  <a:lnTo>
                    <a:pt x="240" y="299"/>
                  </a:lnTo>
                  <a:lnTo>
                    <a:pt x="242" y="299"/>
                  </a:lnTo>
                  <a:lnTo>
                    <a:pt x="244" y="297"/>
                  </a:lnTo>
                  <a:lnTo>
                    <a:pt x="248" y="293"/>
                  </a:lnTo>
                  <a:lnTo>
                    <a:pt x="255" y="283"/>
                  </a:lnTo>
                  <a:lnTo>
                    <a:pt x="255" y="283"/>
                  </a:lnTo>
                  <a:lnTo>
                    <a:pt x="235" y="317"/>
                  </a:lnTo>
                  <a:lnTo>
                    <a:pt x="235" y="317"/>
                  </a:lnTo>
                  <a:lnTo>
                    <a:pt x="236" y="308"/>
                  </a:lnTo>
                  <a:lnTo>
                    <a:pt x="240" y="299"/>
                  </a:lnTo>
                  <a:lnTo>
                    <a:pt x="240" y="299"/>
                  </a:lnTo>
                  <a:close/>
                  <a:moveTo>
                    <a:pt x="234" y="336"/>
                  </a:moveTo>
                  <a:lnTo>
                    <a:pt x="234" y="336"/>
                  </a:lnTo>
                  <a:lnTo>
                    <a:pt x="238" y="333"/>
                  </a:lnTo>
                  <a:lnTo>
                    <a:pt x="238" y="333"/>
                  </a:lnTo>
                  <a:lnTo>
                    <a:pt x="235" y="344"/>
                  </a:lnTo>
                  <a:lnTo>
                    <a:pt x="235" y="344"/>
                  </a:lnTo>
                  <a:lnTo>
                    <a:pt x="234" y="336"/>
                  </a:lnTo>
                  <a:lnTo>
                    <a:pt x="234" y="336"/>
                  </a:lnTo>
                  <a:close/>
                  <a:moveTo>
                    <a:pt x="236" y="351"/>
                  </a:moveTo>
                  <a:lnTo>
                    <a:pt x="236" y="351"/>
                  </a:lnTo>
                  <a:lnTo>
                    <a:pt x="237" y="352"/>
                  </a:lnTo>
                  <a:lnTo>
                    <a:pt x="240" y="352"/>
                  </a:lnTo>
                  <a:lnTo>
                    <a:pt x="243" y="351"/>
                  </a:lnTo>
                  <a:lnTo>
                    <a:pt x="243" y="351"/>
                  </a:lnTo>
                  <a:lnTo>
                    <a:pt x="237" y="361"/>
                  </a:lnTo>
                  <a:lnTo>
                    <a:pt x="237" y="361"/>
                  </a:lnTo>
                  <a:lnTo>
                    <a:pt x="236" y="351"/>
                  </a:lnTo>
                  <a:lnTo>
                    <a:pt x="236" y="351"/>
                  </a:lnTo>
                  <a:close/>
                  <a:moveTo>
                    <a:pt x="246" y="389"/>
                  </a:moveTo>
                  <a:lnTo>
                    <a:pt x="246" y="389"/>
                  </a:lnTo>
                  <a:lnTo>
                    <a:pt x="242" y="380"/>
                  </a:lnTo>
                  <a:lnTo>
                    <a:pt x="242" y="380"/>
                  </a:lnTo>
                  <a:lnTo>
                    <a:pt x="253" y="373"/>
                  </a:lnTo>
                  <a:lnTo>
                    <a:pt x="253" y="373"/>
                  </a:lnTo>
                  <a:lnTo>
                    <a:pt x="246" y="389"/>
                  </a:lnTo>
                  <a:lnTo>
                    <a:pt x="246" y="389"/>
                  </a:lnTo>
                  <a:close/>
                  <a:moveTo>
                    <a:pt x="254" y="414"/>
                  </a:moveTo>
                  <a:lnTo>
                    <a:pt x="254" y="414"/>
                  </a:lnTo>
                  <a:lnTo>
                    <a:pt x="253" y="411"/>
                  </a:lnTo>
                  <a:lnTo>
                    <a:pt x="253" y="411"/>
                  </a:lnTo>
                  <a:lnTo>
                    <a:pt x="255" y="410"/>
                  </a:lnTo>
                  <a:lnTo>
                    <a:pt x="255" y="410"/>
                  </a:lnTo>
                  <a:lnTo>
                    <a:pt x="254" y="414"/>
                  </a:lnTo>
                  <a:lnTo>
                    <a:pt x="254" y="414"/>
                  </a:lnTo>
                  <a:close/>
                  <a:moveTo>
                    <a:pt x="253" y="399"/>
                  </a:moveTo>
                  <a:lnTo>
                    <a:pt x="253" y="399"/>
                  </a:lnTo>
                  <a:lnTo>
                    <a:pt x="255" y="389"/>
                  </a:lnTo>
                  <a:lnTo>
                    <a:pt x="260" y="380"/>
                  </a:lnTo>
                  <a:lnTo>
                    <a:pt x="265" y="370"/>
                  </a:lnTo>
                  <a:lnTo>
                    <a:pt x="270" y="361"/>
                  </a:lnTo>
                  <a:lnTo>
                    <a:pt x="282" y="342"/>
                  </a:lnTo>
                  <a:lnTo>
                    <a:pt x="293" y="324"/>
                  </a:lnTo>
                  <a:lnTo>
                    <a:pt x="293" y="324"/>
                  </a:lnTo>
                  <a:lnTo>
                    <a:pt x="299" y="349"/>
                  </a:lnTo>
                  <a:lnTo>
                    <a:pt x="299" y="349"/>
                  </a:lnTo>
                  <a:lnTo>
                    <a:pt x="296" y="349"/>
                  </a:lnTo>
                  <a:lnTo>
                    <a:pt x="294" y="350"/>
                  </a:lnTo>
                  <a:lnTo>
                    <a:pt x="288" y="355"/>
                  </a:lnTo>
                  <a:lnTo>
                    <a:pt x="282" y="362"/>
                  </a:lnTo>
                  <a:lnTo>
                    <a:pt x="274" y="370"/>
                  </a:lnTo>
                  <a:lnTo>
                    <a:pt x="262" y="388"/>
                  </a:lnTo>
                  <a:lnTo>
                    <a:pt x="258" y="395"/>
                  </a:lnTo>
                  <a:lnTo>
                    <a:pt x="253" y="399"/>
                  </a:lnTo>
                  <a:lnTo>
                    <a:pt x="253" y="399"/>
                  </a:lnTo>
                  <a:close/>
                  <a:moveTo>
                    <a:pt x="301" y="357"/>
                  </a:moveTo>
                  <a:lnTo>
                    <a:pt x="301" y="357"/>
                  </a:lnTo>
                  <a:lnTo>
                    <a:pt x="307" y="374"/>
                  </a:lnTo>
                  <a:lnTo>
                    <a:pt x="307" y="374"/>
                  </a:lnTo>
                  <a:lnTo>
                    <a:pt x="301" y="376"/>
                  </a:lnTo>
                  <a:lnTo>
                    <a:pt x="295" y="381"/>
                  </a:lnTo>
                  <a:lnTo>
                    <a:pt x="290" y="387"/>
                  </a:lnTo>
                  <a:lnTo>
                    <a:pt x="284" y="394"/>
                  </a:lnTo>
                  <a:lnTo>
                    <a:pt x="272" y="408"/>
                  </a:lnTo>
                  <a:lnTo>
                    <a:pt x="267" y="415"/>
                  </a:lnTo>
                  <a:lnTo>
                    <a:pt x="262" y="418"/>
                  </a:lnTo>
                  <a:lnTo>
                    <a:pt x="262" y="418"/>
                  </a:lnTo>
                  <a:lnTo>
                    <a:pt x="266" y="409"/>
                  </a:lnTo>
                  <a:lnTo>
                    <a:pt x="271" y="398"/>
                  </a:lnTo>
                  <a:lnTo>
                    <a:pt x="278" y="388"/>
                  </a:lnTo>
                  <a:lnTo>
                    <a:pt x="287" y="379"/>
                  </a:lnTo>
                  <a:lnTo>
                    <a:pt x="287" y="379"/>
                  </a:lnTo>
                  <a:lnTo>
                    <a:pt x="295" y="368"/>
                  </a:lnTo>
                  <a:lnTo>
                    <a:pt x="301" y="357"/>
                  </a:lnTo>
                  <a:lnTo>
                    <a:pt x="301" y="357"/>
                  </a:lnTo>
                  <a:close/>
                  <a:moveTo>
                    <a:pt x="260" y="432"/>
                  </a:moveTo>
                  <a:lnTo>
                    <a:pt x="260" y="432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62" y="439"/>
                  </a:lnTo>
                  <a:lnTo>
                    <a:pt x="262" y="439"/>
                  </a:lnTo>
                  <a:lnTo>
                    <a:pt x="260" y="432"/>
                  </a:lnTo>
                  <a:lnTo>
                    <a:pt x="260" y="432"/>
                  </a:lnTo>
                  <a:close/>
                  <a:moveTo>
                    <a:pt x="265" y="446"/>
                  </a:moveTo>
                  <a:lnTo>
                    <a:pt x="265" y="446"/>
                  </a:lnTo>
                  <a:lnTo>
                    <a:pt x="271" y="445"/>
                  </a:lnTo>
                  <a:lnTo>
                    <a:pt x="277" y="441"/>
                  </a:lnTo>
                  <a:lnTo>
                    <a:pt x="277" y="441"/>
                  </a:lnTo>
                  <a:lnTo>
                    <a:pt x="268" y="456"/>
                  </a:lnTo>
                  <a:lnTo>
                    <a:pt x="268" y="456"/>
                  </a:lnTo>
                  <a:lnTo>
                    <a:pt x="265" y="446"/>
                  </a:lnTo>
                  <a:lnTo>
                    <a:pt x="265" y="446"/>
                  </a:lnTo>
                  <a:close/>
                  <a:moveTo>
                    <a:pt x="272" y="467"/>
                  </a:moveTo>
                  <a:lnTo>
                    <a:pt x="272" y="467"/>
                  </a:lnTo>
                  <a:lnTo>
                    <a:pt x="276" y="464"/>
                  </a:lnTo>
                  <a:lnTo>
                    <a:pt x="279" y="461"/>
                  </a:lnTo>
                  <a:lnTo>
                    <a:pt x="279" y="461"/>
                  </a:lnTo>
                  <a:lnTo>
                    <a:pt x="273" y="470"/>
                  </a:lnTo>
                  <a:lnTo>
                    <a:pt x="273" y="470"/>
                  </a:lnTo>
                  <a:lnTo>
                    <a:pt x="272" y="467"/>
                  </a:lnTo>
                  <a:lnTo>
                    <a:pt x="272" y="467"/>
                  </a:lnTo>
                  <a:close/>
                  <a:moveTo>
                    <a:pt x="279" y="485"/>
                  </a:moveTo>
                  <a:lnTo>
                    <a:pt x="279" y="485"/>
                  </a:lnTo>
                  <a:lnTo>
                    <a:pt x="278" y="483"/>
                  </a:lnTo>
                  <a:lnTo>
                    <a:pt x="278" y="483"/>
                  </a:lnTo>
                  <a:lnTo>
                    <a:pt x="279" y="482"/>
                  </a:lnTo>
                  <a:lnTo>
                    <a:pt x="279" y="482"/>
                  </a:lnTo>
                  <a:lnTo>
                    <a:pt x="279" y="485"/>
                  </a:lnTo>
                  <a:lnTo>
                    <a:pt x="279" y="485"/>
                  </a:lnTo>
                  <a:close/>
                  <a:moveTo>
                    <a:pt x="279" y="428"/>
                  </a:moveTo>
                  <a:lnTo>
                    <a:pt x="279" y="428"/>
                  </a:lnTo>
                  <a:lnTo>
                    <a:pt x="287" y="417"/>
                  </a:lnTo>
                  <a:lnTo>
                    <a:pt x="294" y="405"/>
                  </a:lnTo>
                  <a:lnTo>
                    <a:pt x="309" y="383"/>
                  </a:lnTo>
                  <a:lnTo>
                    <a:pt x="309" y="383"/>
                  </a:lnTo>
                  <a:lnTo>
                    <a:pt x="314" y="398"/>
                  </a:lnTo>
                  <a:lnTo>
                    <a:pt x="314" y="398"/>
                  </a:lnTo>
                  <a:lnTo>
                    <a:pt x="312" y="397"/>
                  </a:lnTo>
                  <a:lnTo>
                    <a:pt x="309" y="398"/>
                  </a:lnTo>
                  <a:lnTo>
                    <a:pt x="306" y="399"/>
                  </a:lnTo>
                  <a:lnTo>
                    <a:pt x="303" y="403"/>
                  </a:lnTo>
                  <a:lnTo>
                    <a:pt x="299" y="409"/>
                  </a:lnTo>
                  <a:lnTo>
                    <a:pt x="295" y="414"/>
                  </a:lnTo>
                  <a:lnTo>
                    <a:pt x="295" y="414"/>
                  </a:lnTo>
                  <a:lnTo>
                    <a:pt x="288" y="421"/>
                  </a:lnTo>
                  <a:lnTo>
                    <a:pt x="279" y="428"/>
                  </a:lnTo>
                  <a:lnTo>
                    <a:pt x="279" y="428"/>
                  </a:lnTo>
                  <a:close/>
                  <a:moveTo>
                    <a:pt x="308" y="455"/>
                  </a:moveTo>
                  <a:lnTo>
                    <a:pt x="308" y="455"/>
                  </a:lnTo>
                  <a:lnTo>
                    <a:pt x="319" y="444"/>
                  </a:lnTo>
                  <a:lnTo>
                    <a:pt x="330" y="436"/>
                  </a:lnTo>
                  <a:lnTo>
                    <a:pt x="330" y="436"/>
                  </a:lnTo>
                  <a:lnTo>
                    <a:pt x="333" y="444"/>
                  </a:lnTo>
                  <a:lnTo>
                    <a:pt x="333" y="444"/>
                  </a:lnTo>
                  <a:lnTo>
                    <a:pt x="331" y="444"/>
                  </a:lnTo>
                  <a:lnTo>
                    <a:pt x="329" y="444"/>
                  </a:lnTo>
                  <a:lnTo>
                    <a:pt x="323" y="447"/>
                  </a:lnTo>
                  <a:lnTo>
                    <a:pt x="318" y="452"/>
                  </a:lnTo>
                  <a:lnTo>
                    <a:pt x="312" y="458"/>
                  </a:lnTo>
                  <a:lnTo>
                    <a:pt x="302" y="471"/>
                  </a:lnTo>
                  <a:lnTo>
                    <a:pt x="296" y="481"/>
                  </a:lnTo>
                  <a:lnTo>
                    <a:pt x="296" y="481"/>
                  </a:lnTo>
                  <a:lnTo>
                    <a:pt x="295" y="480"/>
                  </a:lnTo>
                  <a:lnTo>
                    <a:pt x="291" y="479"/>
                  </a:lnTo>
                  <a:lnTo>
                    <a:pt x="291" y="479"/>
                  </a:lnTo>
                  <a:lnTo>
                    <a:pt x="297" y="468"/>
                  </a:lnTo>
                  <a:lnTo>
                    <a:pt x="297" y="468"/>
                  </a:lnTo>
                  <a:lnTo>
                    <a:pt x="301" y="467"/>
                  </a:lnTo>
                  <a:lnTo>
                    <a:pt x="307" y="463"/>
                  </a:lnTo>
                  <a:lnTo>
                    <a:pt x="308" y="462"/>
                  </a:lnTo>
                  <a:lnTo>
                    <a:pt x="309" y="459"/>
                  </a:lnTo>
                  <a:lnTo>
                    <a:pt x="311" y="457"/>
                  </a:lnTo>
                  <a:lnTo>
                    <a:pt x="308" y="455"/>
                  </a:lnTo>
                  <a:lnTo>
                    <a:pt x="308" y="455"/>
                  </a:lnTo>
                  <a:close/>
                  <a:moveTo>
                    <a:pt x="291" y="462"/>
                  </a:moveTo>
                  <a:lnTo>
                    <a:pt x="291" y="462"/>
                  </a:lnTo>
                  <a:lnTo>
                    <a:pt x="290" y="462"/>
                  </a:lnTo>
                  <a:lnTo>
                    <a:pt x="290" y="462"/>
                  </a:lnTo>
                  <a:lnTo>
                    <a:pt x="305" y="442"/>
                  </a:lnTo>
                  <a:lnTo>
                    <a:pt x="320" y="423"/>
                  </a:lnTo>
                  <a:lnTo>
                    <a:pt x="320" y="423"/>
                  </a:lnTo>
                  <a:lnTo>
                    <a:pt x="320" y="418"/>
                  </a:lnTo>
                  <a:lnTo>
                    <a:pt x="319" y="416"/>
                  </a:lnTo>
                  <a:lnTo>
                    <a:pt x="317" y="416"/>
                  </a:lnTo>
                  <a:lnTo>
                    <a:pt x="313" y="417"/>
                  </a:lnTo>
                  <a:lnTo>
                    <a:pt x="313" y="417"/>
                  </a:lnTo>
                  <a:lnTo>
                    <a:pt x="301" y="428"/>
                  </a:lnTo>
                  <a:lnTo>
                    <a:pt x="289" y="439"/>
                  </a:lnTo>
                  <a:lnTo>
                    <a:pt x="289" y="439"/>
                  </a:lnTo>
                  <a:lnTo>
                    <a:pt x="302" y="420"/>
                  </a:lnTo>
                  <a:lnTo>
                    <a:pt x="302" y="420"/>
                  </a:lnTo>
                  <a:lnTo>
                    <a:pt x="311" y="412"/>
                  </a:lnTo>
                  <a:lnTo>
                    <a:pt x="314" y="408"/>
                  </a:lnTo>
                  <a:lnTo>
                    <a:pt x="317" y="403"/>
                  </a:lnTo>
                  <a:lnTo>
                    <a:pt x="317" y="403"/>
                  </a:lnTo>
                  <a:lnTo>
                    <a:pt x="326" y="428"/>
                  </a:lnTo>
                  <a:lnTo>
                    <a:pt x="326" y="428"/>
                  </a:lnTo>
                  <a:lnTo>
                    <a:pt x="321" y="430"/>
                  </a:lnTo>
                  <a:lnTo>
                    <a:pt x="315" y="433"/>
                  </a:lnTo>
                  <a:lnTo>
                    <a:pt x="307" y="442"/>
                  </a:lnTo>
                  <a:lnTo>
                    <a:pt x="297" y="452"/>
                  </a:lnTo>
                  <a:lnTo>
                    <a:pt x="291" y="462"/>
                  </a:lnTo>
                  <a:lnTo>
                    <a:pt x="291" y="462"/>
                  </a:lnTo>
                  <a:close/>
                  <a:moveTo>
                    <a:pt x="285" y="501"/>
                  </a:moveTo>
                  <a:lnTo>
                    <a:pt x="285" y="501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8" y="492"/>
                  </a:lnTo>
                  <a:lnTo>
                    <a:pt x="293" y="489"/>
                  </a:lnTo>
                  <a:lnTo>
                    <a:pt x="293" y="489"/>
                  </a:lnTo>
                  <a:lnTo>
                    <a:pt x="285" y="501"/>
                  </a:lnTo>
                  <a:lnTo>
                    <a:pt x="285" y="501"/>
                  </a:lnTo>
                  <a:close/>
                  <a:moveTo>
                    <a:pt x="290" y="514"/>
                  </a:moveTo>
                  <a:lnTo>
                    <a:pt x="290" y="514"/>
                  </a:lnTo>
                  <a:lnTo>
                    <a:pt x="300" y="495"/>
                  </a:lnTo>
                  <a:lnTo>
                    <a:pt x="311" y="477"/>
                  </a:lnTo>
                  <a:lnTo>
                    <a:pt x="311" y="477"/>
                  </a:lnTo>
                  <a:lnTo>
                    <a:pt x="317" y="471"/>
                  </a:lnTo>
                  <a:lnTo>
                    <a:pt x="324" y="464"/>
                  </a:lnTo>
                  <a:lnTo>
                    <a:pt x="331" y="457"/>
                  </a:lnTo>
                  <a:lnTo>
                    <a:pt x="333" y="453"/>
                  </a:lnTo>
                  <a:lnTo>
                    <a:pt x="336" y="450"/>
                  </a:lnTo>
                  <a:lnTo>
                    <a:pt x="336" y="450"/>
                  </a:lnTo>
                  <a:lnTo>
                    <a:pt x="342" y="465"/>
                  </a:lnTo>
                  <a:lnTo>
                    <a:pt x="342" y="465"/>
                  </a:lnTo>
                  <a:lnTo>
                    <a:pt x="337" y="468"/>
                  </a:lnTo>
                  <a:lnTo>
                    <a:pt x="331" y="471"/>
                  </a:lnTo>
                  <a:lnTo>
                    <a:pt x="325" y="476"/>
                  </a:lnTo>
                  <a:lnTo>
                    <a:pt x="320" y="482"/>
                  </a:lnTo>
                  <a:lnTo>
                    <a:pt x="309" y="495"/>
                  </a:lnTo>
                  <a:lnTo>
                    <a:pt x="302" y="506"/>
                  </a:lnTo>
                  <a:lnTo>
                    <a:pt x="302" y="506"/>
                  </a:lnTo>
                  <a:lnTo>
                    <a:pt x="291" y="515"/>
                  </a:lnTo>
                  <a:lnTo>
                    <a:pt x="291" y="515"/>
                  </a:lnTo>
                  <a:lnTo>
                    <a:pt x="290" y="514"/>
                  </a:lnTo>
                  <a:lnTo>
                    <a:pt x="290" y="514"/>
                  </a:lnTo>
                  <a:close/>
                  <a:moveTo>
                    <a:pt x="366" y="520"/>
                  </a:moveTo>
                  <a:lnTo>
                    <a:pt x="366" y="520"/>
                  </a:lnTo>
                  <a:lnTo>
                    <a:pt x="365" y="520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2" y="528"/>
                  </a:lnTo>
                  <a:lnTo>
                    <a:pt x="344" y="535"/>
                  </a:lnTo>
                  <a:lnTo>
                    <a:pt x="332" y="551"/>
                  </a:lnTo>
                  <a:lnTo>
                    <a:pt x="324" y="560"/>
                  </a:lnTo>
                  <a:lnTo>
                    <a:pt x="324" y="560"/>
                  </a:lnTo>
                  <a:lnTo>
                    <a:pt x="331" y="546"/>
                  </a:lnTo>
                  <a:lnTo>
                    <a:pt x="341" y="533"/>
                  </a:lnTo>
                  <a:lnTo>
                    <a:pt x="352" y="521"/>
                  </a:lnTo>
                  <a:lnTo>
                    <a:pt x="361" y="509"/>
                  </a:lnTo>
                  <a:lnTo>
                    <a:pt x="361" y="509"/>
                  </a:lnTo>
                  <a:lnTo>
                    <a:pt x="372" y="530"/>
                  </a:lnTo>
                  <a:lnTo>
                    <a:pt x="372" y="530"/>
                  </a:lnTo>
                  <a:lnTo>
                    <a:pt x="355" y="550"/>
                  </a:lnTo>
                  <a:lnTo>
                    <a:pt x="346" y="558"/>
                  </a:lnTo>
                  <a:lnTo>
                    <a:pt x="336" y="567"/>
                  </a:lnTo>
                  <a:lnTo>
                    <a:pt x="336" y="567"/>
                  </a:lnTo>
                  <a:lnTo>
                    <a:pt x="343" y="554"/>
                  </a:lnTo>
                  <a:lnTo>
                    <a:pt x="343" y="554"/>
                  </a:lnTo>
                  <a:lnTo>
                    <a:pt x="349" y="548"/>
                  </a:lnTo>
                  <a:lnTo>
                    <a:pt x="359" y="538"/>
                  </a:lnTo>
                  <a:lnTo>
                    <a:pt x="362" y="533"/>
                  </a:lnTo>
                  <a:lnTo>
                    <a:pt x="366" y="527"/>
                  </a:lnTo>
                  <a:lnTo>
                    <a:pt x="367" y="523"/>
                  </a:lnTo>
                  <a:lnTo>
                    <a:pt x="367" y="521"/>
                  </a:lnTo>
                  <a:lnTo>
                    <a:pt x="366" y="520"/>
                  </a:lnTo>
                  <a:lnTo>
                    <a:pt x="366" y="520"/>
                  </a:lnTo>
                  <a:close/>
                  <a:moveTo>
                    <a:pt x="317" y="536"/>
                  </a:moveTo>
                  <a:lnTo>
                    <a:pt x="317" y="536"/>
                  </a:lnTo>
                  <a:lnTo>
                    <a:pt x="323" y="524"/>
                  </a:lnTo>
                  <a:lnTo>
                    <a:pt x="331" y="512"/>
                  </a:lnTo>
                  <a:lnTo>
                    <a:pt x="342" y="501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8" y="499"/>
                  </a:lnTo>
                  <a:lnTo>
                    <a:pt x="358" y="499"/>
                  </a:lnTo>
                  <a:lnTo>
                    <a:pt x="337" y="518"/>
                  </a:lnTo>
                  <a:lnTo>
                    <a:pt x="327" y="528"/>
                  </a:lnTo>
                  <a:lnTo>
                    <a:pt x="317" y="536"/>
                  </a:lnTo>
                  <a:lnTo>
                    <a:pt x="317" y="536"/>
                  </a:lnTo>
                  <a:close/>
                  <a:moveTo>
                    <a:pt x="305" y="522"/>
                  </a:moveTo>
                  <a:lnTo>
                    <a:pt x="305" y="522"/>
                  </a:lnTo>
                  <a:lnTo>
                    <a:pt x="309" y="512"/>
                  </a:lnTo>
                  <a:lnTo>
                    <a:pt x="309" y="512"/>
                  </a:lnTo>
                  <a:lnTo>
                    <a:pt x="319" y="504"/>
                  </a:lnTo>
                  <a:lnTo>
                    <a:pt x="329" y="494"/>
                  </a:lnTo>
                  <a:lnTo>
                    <a:pt x="346" y="474"/>
                  </a:lnTo>
                  <a:lnTo>
                    <a:pt x="346" y="474"/>
                  </a:lnTo>
                  <a:lnTo>
                    <a:pt x="349" y="482"/>
                  </a:lnTo>
                  <a:lnTo>
                    <a:pt x="349" y="482"/>
                  </a:lnTo>
                  <a:lnTo>
                    <a:pt x="344" y="483"/>
                  </a:lnTo>
                  <a:lnTo>
                    <a:pt x="338" y="487"/>
                  </a:lnTo>
                  <a:lnTo>
                    <a:pt x="326" y="499"/>
                  </a:lnTo>
                  <a:lnTo>
                    <a:pt x="314" y="514"/>
                  </a:lnTo>
                  <a:lnTo>
                    <a:pt x="305" y="522"/>
                  </a:lnTo>
                  <a:lnTo>
                    <a:pt x="305" y="522"/>
                  </a:lnTo>
                  <a:close/>
                  <a:moveTo>
                    <a:pt x="301" y="538"/>
                  </a:moveTo>
                  <a:lnTo>
                    <a:pt x="301" y="538"/>
                  </a:lnTo>
                  <a:lnTo>
                    <a:pt x="308" y="532"/>
                  </a:lnTo>
                  <a:lnTo>
                    <a:pt x="308" y="532"/>
                  </a:lnTo>
                  <a:lnTo>
                    <a:pt x="305" y="545"/>
                  </a:lnTo>
                  <a:lnTo>
                    <a:pt x="305" y="545"/>
                  </a:lnTo>
                  <a:lnTo>
                    <a:pt x="301" y="538"/>
                  </a:lnTo>
                  <a:lnTo>
                    <a:pt x="301" y="538"/>
                  </a:lnTo>
                  <a:close/>
                  <a:moveTo>
                    <a:pt x="319" y="577"/>
                  </a:moveTo>
                  <a:lnTo>
                    <a:pt x="319" y="577"/>
                  </a:lnTo>
                  <a:lnTo>
                    <a:pt x="319" y="577"/>
                  </a:lnTo>
                  <a:lnTo>
                    <a:pt x="319" y="577"/>
                  </a:lnTo>
                  <a:lnTo>
                    <a:pt x="320" y="576"/>
                  </a:lnTo>
                  <a:lnTo>
                    <a:pt x="320" y="576"/>
                  </a:lnTo>
                  <a:lnTo>
                    <a:pt x="319" y="577"/>
                  </a:lnTo>
                  <a:lnTo>
                    <a:pt x="319" y="577"/>
                  </a:lnTo>
                  <a:close/>
                  <a:moveTo>
                    <a:pt x="313" y="564"/>
                  </a:moveTo>
                  <a:lnTo>
                    <a:pt x="313" y="564"/>
                  </a:lnTo>
                  <a:lnTo>
                    <a:pt x="308" y="552"/>
                  </a:lnTo>
                  <a:lnTo>
                    <a:pt x="308" y="552"/>
                  </a:lnTo>
                  <a:lnTo>
                    <a:pt x="312" y="552"/>
                  </a:lnTo>
                  <a:lnTo>
                    <a:pt x="314" y="551"/>
                  </a:lnTo>
                  <a:lnTo>
                    <a:pt x="320" y="546"/>
                  </a:lnTo>
                  <a:lnTo>
                    <a:pt x="320" y="546"/>
                  </a:lnTo>
                  <a:lnTo>
                    <a:pt x="317" y="554"/>
                  </a:lnTo>
                  <a:lnTo>
                    <a:pt x="313" y="564"/>
                  </a:lnTo>
                  <a:lnTo>
                    <a:pt x="313" y="564"/>
                  </a:lnTo>
                  <a:close/>
                  <a:moveTo>
                    <a:pt x="323" y="587"/>
                  </a:moveTo>
                  <a:lnTo>
                    <a:pt x="323" y="587"/>
                  </a:lnTo>
                  <a:lnTo>
                    <a:pt x="324" y="587"/>
                  </a:lnTo>
                  <a:lnTo>
                    <a:pt x="324" y="587"/>
                  </a:lnTo>
                  <a:lnTo>
                    <a:pt x="332" y="581"/>
                  </a:lnTo>
                  <a:lnTo>
                    <a:pt x="332" y="581"/>
                  </a:lnTo>
                  <a:lnTo>
                    <a:pt x="329" y="589"/>
                  </a:lnTo>
                  <a:lnTo>
                    <a:pt x="326" y="598"/>
                  </a:lnTo>
                  <a:lnTo>
                    <a:pt x="326" y="598"/>
                  </a:lnTo>
                  <a:lnTo>
                    <a:pt x="323" y="587"/>
                  </a:lnTo>
                  <a:lnTo>
                    <a:pt x="323" y="587"/>
                  </a:lnTo>
                  <a:close/>
                  <a:moveTo>
                    <a:pt x="335" y="619"/>
                  </a:moveTo>
                  <a:lnTo>
                    <a:pt x="335" y="619"/>
                  </a:lnTo>
                  <a:lnTo>
                    <a:pt x="332" y="615"/>
                  </a:lnTo>
                  <a:lnTo>
                    <a:pt x="332" y="615"/>
                  </a:lnTo>
                  <a:lnTo>
                    <a:pt x="337" y="612"/>
                  </a:lnTo>
                  <a:lnTo>
                    <a:pt x="337" y="612"/>
                  </a:lnTo>
                  <a:lnTo>
                    <a:pt x="335" y="619"/>
                  </a:lnTo>
                  <a:lnTo>
                    <a:pt x="335" y="619"/>
                  </a:lnTo>
                  <a:close/>
                  <a:moveTo>
                    <a:pt x="342" y="639"/>
                  </a:moveTo>
                  <a:lnTo>
                    <a:pt x="342" y="639"/>
                  </a:lnTo>
                  <a:lnTo>
                    <a:pt x="341" y="636"/>
                  </a:lnTo>
                  <a:lnTo>
                    <a:pt x="341" y="636"/>
                  </a:lnTo>
                  <a:lnTo>
                    <a:pt x="344" y="635"/>
                  </a:lnTo>
                  <a:lnTo>
                    <a:pt x="344" y="635"/>
                  </a:lnTo>
                  <a:lnTo>
                    <a:pt x="342" y="639"/>
                  </a:lnTo>
                  <a:lnTo>
                    <a:pt x="342" y="639"/>
                  </a:lnTo>
                  <a:close/>
                  <a:moveTo>
                    <a:pt x="342" y="626"/>
                  </a:moveTo>
                  <a:lnTo>
                    <a:pt x="342" y="626"/>
                  </a:lnTo>
                  <a:lnTo>
                    <a:pt x="346" y="618"/>
                  </a:lnTo>
                  <a:lnTo>
                    <a:pt x="350" y="611"/>
                  </a:lnTo>
                  <a:lnTo>
                    <a:pt x="360" y="597"/>
                  </a:lnTo>
                  <a:lnTo>
                    <a:pt x="383" y="571"/>
                  </a:lnTo>
                  <a:lnTo>
                    <a:pt x="383" y="571"/>
                  </a:lnTo>
                  <a:lnTo>
                    <a:pt x="385" y="568"/>
                  </a:lnTo>
                  <a:lnTo>
                    <a:pt x="385" y="567"/>
                  </a:lnTo>
                  <a:lnTo>
                    <a:pt x="384" y="567"/>
                  </a:lnTo>
                  <a:lnTo>
                    <a:pt x="382" y="567"/>
                  </a:lnTo>
                  <a:lnTo>
                    <a:pt x="377" y="569"/>
                  </a:lnTo>
                  <a:lnTo>
                    <a:pt x="368" y="574"/>
                  </a:lnTo>
                  <a:lnTo>
                    <a:pt x="365" y="576"/>
                  </a:lnTo>
                  <a:lnTo>
                    <a:pt x="365" y="576"/>
                  </a:lnTo>
                  <a:lnTo>
                    <a:pt x="350" y="589"/>
                  </a:lnTo>
                  <a:lnTo>
                    <a:pt x="343" y="597"/>
                  </a:lnTo>
                  <a:lnTo>
                    <a:pt x="336" y="603"/>
                  </a:lnTo>
                  <a:lnTo>
                    <a:pt x="336" y="603"/>
                  </a:lnTo>
                  <a:lnTo>
                    <a:pt x="337" y="595"/>
                  </a:lnTo>
                  <a:lnTo>
                    <a:pt x="339" y="589"/>
                  </a:lnTo>
                  <a:lnTo>
                    <a:pt x="347" y="577"/>
                  </a:lnTo>
                  <a:lnTo>
                    <a:pt x="355" y="565"/>
                  </a:lnTo>
                  <a:lnTo>
                    <a:pt x="365" y="553"/>
                  </a:lnTo>
                  <a:lnTo>
                    <a:pt x="365" y="553"/>
                  </a:lnTo>
                  <a:lnTo>
                    <a:pt x="377" y="540"/>
                  </a:lnTo>
                  <a:lnTo>
                    <a:pt x="377" y="540"/>
                  </a:lnTo>
                  <a:lnTo>
                    <a:pt x="391" y="568"/>
                  </a:lnTo>
                  <a:lnTo>
                    <a:pt x="403" y="597"/>
                  </a:lnTo>
                  <a:lnTo>
                    <a:pt x="403" y="597"/>
                  </a:lnTo>
                  <a:lnTo>
                    <a:pt x="398" y="599"/>
                  </a:lnTo>
                  <a:lnTo>
                    <a:pt x="395" y="603"/>
                  </a:lnTo>
                  <a:lnTo>
                    <a:pt x="386" y="611"/>
                  </a:lnTo>
                  <a:lnTo>
                    <a:pt x="371" y="629"/>
                  </a:lnTo>
                  <a:lnTo>
                    <a:pt x="371" y="629"/>
                  </a:lnTo>
                  <a:lnTo>
                    <a:pt x="361" y="638"/>
                  </a:lnTo>
                  <a:lnTo>
                    <a:pt x="350" y="644"/>
                  </a:lnTo>
                  <a:lnTo>
                    <a:pt x="350" y="644"/>
                  </a:lnTo>
                  <a:lnTo>
                    <a:pt x="360" y="629"/>
                  </a:lnTo>
                  <a:lnTo>
                    <a:pt x="371" y="617"/>
                  </a:lnTo>
                  <a:lnTo>
                    <a:pt x="382" y="605"/>
                  </a:lnTo>
                  <a:lnTo>
                    <a:pt x="394" y="593"/>
                  </a:lnTo>
                  <a:lnTo>
                    <a:pt x="394" y="593"/>
                  </a:lnTo>
                  <a:lnTo>
                    <a:pt x="396" y="591"/>
                  </a:lnTo>
                  <a:lnTo>
                    <a:pt x="395" y="587"/>
                  </a:lnTo>
                  <a:lnTo>
                    <a:pt x="395" y="587"/>
                  </a:lnTo>
                  <a:lnTo>
                    <a:pt x="392" y="586"/>
                  </a:lnTo>
                  <a:lnTo>
                    <a:pt x="391" y="587"/>
                  </a:lnTo>
                  <a:lnTo>
                    <a:pt x="385" y="589"/>
                  </a:lnTo>
                  <a:lnTo>
                    <a:pt x="377" y="595"/>
                  </a:lnTo>
                  <a:lnTo>
                    <a:pt x="368" y="603"/>
                  </a:lnTo>
                  <a:lnTo>
                    <a:pt x="353" y="617"/>
                  </a:lnTo>
                  <a:lnTo>
                    <a:pt x="342" y="626"/>
                  </a:lnTo>
                  <a:lnTo>
                    <a:pt x="342" y="626"/>
                  </a:lnTo>
                  <a:close/>
                  <a:moveTo>
                    <a:pt x="392" y="703"/>
                  </a:moveTo>
                  <a:lnTo>
                    <a:pt x="392" y="703"/>
                  </a:lnTo>
                  <a:lnTo>
                    <a:pt x="394" y="700"/>
                  </a:lnTo>
                  <a:lnTo>
                    <a:pt x="394" y="698"/>
                  </a:lnTo>
                  <a:lnTo>
                    <a:pt x="394" y="698"/>
                  </a:lnTo>
                  <a:lnTo>
                    <a:pt x="396" y="698"/>
                  </a:lnTo>
                  <a:lnTo>
                    <a:pt x="400" y="697"/>
                  </a:lnTo>
                  <a:lnTo>
                    <a:pt x="403" y="694"/>
                  </a:lnTo>
                  <a:lnTo>
                    <a:pt x="403" y="693"/>
                  </a:lnTo>
                  <a:lnTo>
                    <a:pt x="403" y="691"/>
                  </a:lnTo>
                  <a:lnTo>
                    <a:pt x="403" y="691"/>
                  </a:lnTo>
                  <a:lnTo>
                    <a:pt x="411" y="691"/>
                  </a:lnTo>
                  <a:lnTo>
                    <a:pt x="411" y="691"/>
                  </a:lnTo>
                  <a:lnTo>
                    <a:pt x="404" y="701"/>
                  </a:lnTo>
                  <a:lnTo>
                    <a:pt x="397" y="710"/>
                  </a:lnTo>
                  <a:lnTo>
                    <a:pt x="389" y="717"/>
                  </a:lnTo>
                  <a:lnTo>
                    <a:pt x="379" y="723"/>
                  </a:lnTo>
                  <a:lnTo>
                    <a:pt x="379" y="723"/>
                  </a:lnTo>
                  <a:lnTo>
                    <a:pt x="378" y="722"/>
                  </a:lnTo>
                  <a:lnTo>
                    <a:pt x="378" y="722"/>
                  </a:lnTo>
                  <a:lnTo>
                    <a:pt x="383" y="710"/>
                  </a:lnTo>
                  <a:lnTo>
                    <a:pt x="383" y="710"/>
                  </a:lnTo>
                  <a:lnTo>
                    <a:pt x="392" y="703"/>
                  </a:lnTo>
                  <a:lnTo>
                    <a:pt x="392" y="703"/>
                  </a:lnTo>
                  <a:close/>
                  <a:moveTo>
                    <a:pt x="389" y="681"/>
                  </a:moveTo>
                  <a:lnTo>
                    <a:pt x="389" y="681"/>
                  </a:lnTo>
                  <a:lnTo>
                    <a:pt x="394" y="679"/>
                  </a:lnTo>
                  <a:lnTo>
                    <a:pt x="394" y="679"/>
                  </a:lnTo>
                  <a:lnTo>
                    <a:pt x="391" y="681"/>
                  </a:lnTo>
                  <a:lnTo>
                    <a:pt x="391" y="681"/>
                  </a:lnTo>
                  <a:lnTo>
                    <a:pt x="389" y="681"/>
                  </a:lnTo>
                  <a:lnTo>
                    <a:pt x="389" y="681"/>
                  </a:lnTo>
                  <a:close/>
                  <a:moveTo>
                    <a:pt x="403" y="681"/>
                  </a:moveTo>
                  <a:lnTo>
                    <a:pt x="403" y="681"/>
                  </a:lnTo>
                  <a:lnTo>
                    <a:pt x="418" y="665"/>
                  </a:lnTo>
                  <a:lnTo>
                    <a:pt x="418" y="665"/>
                  </a:lnTo>
                  <a:lnTo>
                    <a:pt x="417" y="674"/>
                  </a:lnTo>
                  <a:lnTo>
                    <a:pt x="414" y="681"/>
                  </a:lnTo>
                  <a:lnTo>
                    <a:pt x="414" y="681"/>
                  </a:lnTo>
                  <a:lnTo>
                    <a:pt x="403" y="681"/>
                  </a:lnTo>
                  <a:lnTo>
                    <a:pt x="403" y="681"/>
                  </a:lnTo>
                  <a:close/>
                  <a:moveTo>
                    <a:pt x="376" y="679"/>
                  </a:moveTo>
                  <a:lnTo>
                    <a:pt x="376" y="679"/>
                  </a:lnTo>
                  <a:lnTo>
                    <a:pt x="384" y="669"/>
                  </a:lnTo>
                  <a:lnTo>
                    <a:pt x="397" y="653"/>
                  </a:lnTo>
                  <a:lnTo>
                    <a:pt x="404" y="646"/>
                  </a:lnTo>
                  <a:lnTo>
                    <a:pt x="409" y="639"/>
                  </a:lnTo>
                  <a:lnTo>
                    <a:pt x="412" y="633"/>
                  </a:lnTo>
                  <a:lnTo>
                    <a:pt x="412" y="630"/>
                  </a:lnTo>
                  <a:lnTo>
                    <a:pt x="412" y="629"/>
                  </a:lnTo>
                  <a:lnTo>
                    <a:pt x="412" y="629"/>
                  </a:lnTo>
                  <a:lnTo>
                    <a:pt x="411" y="629"/>
                  </a:lnTo>
                  <a:lnTo>
                    <a:pt x="408" y="629"/>
                  </a:lnTo>
                  <a:lnTo>
                    <a:pt x="402" y="633"/>
                  </a:lnTo>
                  <a:lnTo>
                    <a:pt x="384" y="645"/>
                  </a:lnTo>
                  <a:lnTo>
                    <a:pt x="356" y="668"/>
                  </a:lnTo>
                  <a:lnTo>
                    <a:pt x="356" y="668"/>
                  </a:lnTo>
                  <a:lnTo>
                    <a:pt x="355" y="665"/>
                  </a:lnTo>
                  <a:lnTo>
                    <a:pt x="355" y="665"/>
                  </a:lnTo>
                  <a:lnTo>
                    <a:pt x="360" y="658"/>
                  </a:lnTo>
                  <a:lnTo>
                    <a:pt x="365" y="651"/>
                  </a:lnTo>
                  <a:lnTo>
                    <a:pt x="378" y="636"/>
                  </a:lnTo>
                  <a:lnTo>
                    <a:pt x="378" y="636"/>
                  </a:lnTo>
                  <a:lnTo>
                    <a:pt x="392" y="622"/>
                  </a:lnTo>
                  <a:lnTo>
                    <a:pt x="407" y="606"/>
                  </a:lnTo>
                  <a:lnTo>
                    <a:pt x="407" y="606"/>
                  </a:lnTo>
                  <a:lnTo>
                    <a:pt x="414" y="630"/>
                  </a:lnTo>
                  <a:lnTo>
                    <a:pt x="417" y="642"/>
                  </a:lnTo>
                  <a:lnTo>
                    <a:pt x="418" y="653"/>
                  </a:lnTo>
                  <a:lnTo>
                    <a:pt x="418" y="653"/>
                  </a:lnTo>
                  <a:lnTo>
                    <a:pt x="413" y="654"/>
                  </a:lnTo>
                  <a:lnTo>
                    <a:pt x="407" y="656"/>
                  </a:lnTo>
                  <a:lnTo>
                    <a:pt x="396" y="663"/>
                  </a:lnTo>
                  <a:lnTo>
                    <a:pt x="376" y="679"/>
                  </a:lnTo>
                  <a:lnTo>
                    <a:pt x="376" y="679"/>
                  </a:lnTo>
                  <a:close/>
                  <a:moveTo>
                    <a:pt x="377" y="689"/>
                  </a:move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close/>
                  <a:moveTo>
                    <a:pt x="371" y="670"/>
                  </a:moveTo>
                  <a:lnTo>
                    <a:pt x="371" y="670"/>
                  </a:lnTo>
                  <a:lnTo>
                    <a:pt x="365" y="679"/>
                  </a:lnTo>
                  <a:lnTo>
                    <a:pt x="365" y="679"/>
                  </a:lnTo>
                  <a:lnTo>
                    <a:pt x="364" y="679"/>
                  </a:lnTo>
                  <a:lnTo>
                    <a:pt x="364" y="679"/>
                  </a:lnTo>
                  <a:lnTo>
                    <a:pt x="361" y="676"/>
                  </a:lnTo>
                  <a:lnTo>
                    <a:pt x="361" y="676"/>
                  </a:lnTo>
                  <a:lnTo>
                    <a:pt x="371" y="670"/>
                  </a:lnTo>
                  <a:lnTo>
                    <a:pt x="371" y="670"/>
                  </a:lnTo>
                  <a:close/>
                  <a:moveTo>
                    <a:pt x="350" y="654"/>
                  </a:moveTo>
                  <a:lnTo>
                    <a:pt x="350" y="654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50" y="654"/>
                  </a:lnTo>
                  <a:lnTo>
                    <a:pt x="350" y="654"/>
                  </a:lnTo>
                  <a:close/>
                  <a:moveTo>
                    <a:pt x="346" y="686"/>
                  </a:moveTo>
                  <a:lnTo>
                    <a:pt x="346" y="686"/>
                  </a:lnTo>
                  <a:lnTo>
                    <a:pt x="349" y="685"/>
                  </a:lnTo>
                  <a:lnTo>
                    <a:pt x="354" y="681"/>
                  </a:lnTo>
                  <a:lnTo>
                    <a:pt x="354" y="681"/>
                  </a:lnTo>
                  <a:lnTo>
                    <a:pt x="360" y="689"/>
                  </a:lnTo>
                  <a:lnTo>
                    <a:pt x="360" y="689"/>
                  </a:lnTo>
                  <a:lnTo>
                    <a:pt x="359" y="689"/>
                  </a:lnTo>
                  <a:lnTo>
                    <a:pt x="359" y="689"/>
                  </a:lnTo>
                  <a:lnTo>
                    <a:pt x="341" y="691"/>
                  </a:lnTo>
                  <a:lnTo>
                    <a:pt x="341" y="691"/>
                  </a:lnTo>
                  <a:lnTo>
                    <a:pt x="346" y="686"/>
                  </a:lnTo>
                  <a:lnTo>
                    <a:pt x="346" y="686"/>
                  </a:lnTo>
                  <a:close/>
                  <a:moveTo>
                    <a:pt x="331" y="700"/>
                  </a:moveTo>
                  <a:lnTo>
                    <a:pt x="331" y="700"/>
                  </a:lnTo>
                  <a:lnTo>
                    <a:pt x="341" y="701"/>
                  </a:lnTo>
                  <a:lnTo>
                    <a:pt x="352" y="701"/>
                  </a:lnTo>
                  <a:lnTo>
                    <a:pt x="373" y="700"/>
                  </a:lnTo>
                  <a:lnTo>
                    <a:pt x="373" y="700"/>
                  </a:lnTo>
                  <a:lnTo>
                    <a:pt x="377" y="700"/>
                  </a:lnTo>
                  <a:lnTo>
                    <a:pt x="377" y="700"/>
                  </a:lnTo>
                  <a:lnTo>
                    <a:pt x="376" y="704"/>
                  </a:lnTo>
                  <a:lnTo>
                    <a:pt x="376" y="704"/>
                  </a:lnTo>
                  <a:lnTo>
                    <a:pt x="367" y="707"/>
                  </a:lnTo>
                  <a:lnTo>
                    <a:pt x="359" y="712"/>
                  </a:lnTo>
                  <a:lnTo>
                    <a:pt x="339" y="718"/>
                  </a:lnTo>
                  <a:lnTo>
                    <a:pt x="339" y="718"/>
                  </a:lnTo>
                  <a:lnTo>
                    <a:pt x="330" y="719"/>
                  </a:lnTo>
                  <a:lnTo>
                    <a:pt x="314" y="723"/>
                  </a:lnTo>
                  <a:lnTo>
                    <a:pt x="306" y="724"/>
                  </a:lnTo>
                  <a:lnTo>
                    <a:pt x="301" y="728"/>
                  </a:lnTo>
                  <a:lnTo>
                    <a:pt x="299" y="729"/>
                  </a:lnTo>
                  <a:lnTo>
                    <a:pt x="299" y="730"/>
                  </a:lnTo>
                  <a:lnTo>
                    <a:pt x="299" y="732"/>
                  </a:lnTo>
                  <a:lnTo>
                    <a:pt x="300" y="734"/>
                  </a:lnTo>
                  <a:lnTo>
                    <a:pt x="300" y="734"/>
                  </a:lnTo>
                  <a:lnTo>
                    <a:pt x="278" y="733"/>
                  </a:lnTo>
                  <a:lnTo>
                    <a:pt x="278" y="733"/>
                  </a:lnTo>
                  <a:lnTo>
                    <a:pt x="293" y="725"/>
                  </a:lnTo>
                  <a:lnTo>
                    <a:pt x="306" y="718"/>
                  </a:lnTo>
                  <a:lnTo>
                    <a:pt x="319" y="710"/>
                  </a:lnTo>
                  <a:lnTo>
                    <a:pt x="331" y="700"/>
                  </a:lnTo>
                  <a:lnTo>
                    <a:pt x="331" y="700"/>
                  </a:lnTo>
                  <a:close/>
                  <a:moveTo>
                    <a:pt x="368" y="718"/>
                  </a:moveTo>
                  <a:lnTo>
                    <a:pt x="368" y="718"/>
                  </a:lnTo>
                  <a:lnTo>
                    <a:pt x="368" y="719"/>
                  </a:lnTo>
                  <a:lnTo>
                    <a:pt x="368" y="719"/>
                  </a:lnTo>
                  <a:lnTo>
                    <a:pt x="368" y="721"/>
                  </a:lnTo>
                  <a:lnTo>
                    <a:pt x="368" y="721"/>
                  </a:lnTo>
                  <a:lnTo>
                    <a:pt x="365" y="719"/>
                  </a:lnTo>
                  <a:lnTo>
                    <a:pt x="365" y="719"/>
                  </a:lnTo>
                  <a:lnTo>
                    <a:pt x="368" y="718"/>
                  </a:lnTo>
                  <a:lnTo>
                    <a:pt x="368" y="718"/>
                  </a:lnTo>
                  <a:close/>
                  <a:moveTo>
                    <a:pt x="320" y="733"/>
                  </a:moveTo>
                  <a:lnTo>
                    <a:pt x="320" y="733"/>
                  </a:lnTo>
                  <a:lnTo>
                    <a:pt x="341" y="728"/>
                  </a:lnTo>
                  <a:lnTo>
                    <a:pt x="341" y="728"/>
                  </a:lnTo>
                  <a:lnTo>
                    <a:pt x="358" y="728"/>
                  </a:lnTo>
                  <a:lnTo>
                    <a:pt x="358" y="728"/>
                  </a:lnTo>
                  <a:lnTo>
                    <a:pt x="339" y="732"/>
                  </a:lnTo>
                  <a:lnTo>
                    <a:pt x="320" y="733"/>
                  </a:lnTo>
                  <a:lnTo>
                    <a:pt x="320" y="733"/>
                  </a:lnTo>
                  <a:close/>
                  <a:moveTo>
                    <a:pt x="338" y="741"/>
                  </a:moveTo>
                  <a:lnTo>
                    <a:pt x="338" y="741"/>
                  </a:lnTo>
                  <a:lnTo>
                    <a:pt x="335" y="742"/>
                  </a:lnTo>
                  <a:lnTo>
                    <a:pt x="335" y="742"/>
                  </a:lnTo>
                  <a:lnTo>
                    <a:pt x="335" y="741"/>
                  </a:lnTo>
                  <a:lnTo>
                    <a:pt x="335" y="741"/>
                  </a:lnTo>
                  <a:lnTo>
                    <a:pt x="338" y="741"/>
                  </a:lnTo>
                  <a:lnTo>
                    <a:pt x="338" y="741"/>
                  </a:lnTo>
                  <a:close/>
                  <a:moveTo>
                    <a:pt x="214" y="794"/>
                  </a:moveTo>
                  <a:lnTo>
                    <a:pt x="214" y="794"/>
                  </a:lnTo>
                  <a:lnTo>
                    <a:pt x="234" y="791"/>
                  </a:lnTo>
                  <a:lnTo>
                    <a:pt x="234" y="791"/>
                  </a:lnTo>
                  <a:lnTo>
                    <a:pt x="213" y="804"/>
                  </a:lnTo>
                  <a:lnTo>
                    <a:pt x="193" y="818"/>
                  </a:lnTo>
                  <a:lnTo>
                    <a:pt x="193" y="818"/>
                  </a:lnTo>
                  <a:lnTo>
                    <a:pt x="190" y="817"/>
                  </a:lnTo>
                  <a:lnTo>
                    <a:pt x="188" y="817"/>
                  </a:lnTo>
                  <a:lnTo>
                    <a:pt x="182" y="817"/>
                  </a:lnTo>
                  <a:lnTo>
                    <a:pt x="163" y="823"/>
                  </a:lnTo>
                  <a:lnTo>
                    <a:pt x="131" y="834"/>
                  </a:lnTo>
                  <a:lnTo>
                    <a:pt x="131" y="834"/>
                  </a:lnTo>
                  <a:lnTo>
                    <a:pt x="146" y="827"/>
                  </a:lnTo>
                  <a:lnTo>
                    <a:pt x="161" y="819"/>
                  </a:lnTo>
                  <a:lnTo>
                    <a:pt x="193" y="809"/>
                  </a:lnTo>
                  <a:lnTo>
                    <a:pt x="193" y="809"/>
                  </a:lnTo>
                  <a:lnTo>
                    <a:pt x="199" y="807"/>
                  </a:lnTo>
                  <a:lnTo>
                    <a:pt x="208" y="805"/>
                  </a:lnTo>
                  <a:lnTo>
                    <a:pt x="213" y="803"/>
                  </a:lnTo>
                  <a:lnTo>
                    <a:pt x="216" y="800"/>
                  </a:lnTo>
                  <a:lnTo>
                    <a:pt x="217" y="798"/>
                  </a:lnTo>
                  <a:lnTo>
                    <a:pt x="214" y="794"/>
                  </a:lnTo>
                  <a:lnTo>
                    <a:pt x="214" y="794"/>
                  </a:lnTo>
                  <a:close/>
                  <a:moveTo>
                    <a:pt x="189" y="787"/>
                  </a:moveTo>
                  <a:lnTo>
                    <a:pt x="189" y="787"/>
                  </a:lnTo>
                  <a:lnTo>
                    <a:pt x="206" y="782"/>
                  </a:lnTo>
                  <a:lnTo>
                    <a:pt x="234" y="776"/>
                  </a:lnTo>
                  <a:lnTo>
                    <a:pt x="247" y="772"/>
                  </a:lnTo>
                  <a:lnTo>
                    <a:pt x="259" y="769"/>
                  </a:lnTo>
                  <a:lnTo>
                    <a:pt x="267" y="765"/>
                  </a:lnTo>
                  <a:lnTo>
                    <a:pt x="270" y="763"/>
                  </a:lnTo>
                  <a:lnTo>
                    <a:pt x="271" y="760"/>
                  </a:lnTo>
                  <a:lnTo>
                    <a:pt x="271" y="760"/>
                  </a:lnTo>
                  <a:lnTo>
                    <a:pt x="287" y="758"/>
                  </a:lnTo>
                  <a:lnTo>
                    <a:pt x="302" y="754"/>
                  </a:lnTo>
                  <a:lnTo>
                    <a:pt x="302" y="754"/>
                  </a:lnTo>
                  <a:lnTo>
                    <a:pt x="305" y="754"/>
                  </a:lnTo>
                  <a:lnTo>
                    <a:pt x="306" y="752"/>
                  </a:lnTo>
                  <a:lnTo>
                    <a:pt x="306" y="750"/>
                  </a:lnTo>
                  <a:lnTo>
                    <a:pt x="305" y="747"/>
                  </a:lnTo>
                  <a:lnTo>
                    <a:pt x="305" y="747"/>
                  </a:lnTo>
                  <a:lnTo>
                    <a:pt x="311" y="746"/>
                  </a:lnTo>
                  <a:lnTo>
                    <a:pt x="311" y="746"/>
                  </a:lnTo>
                  <a:lnTo>
                    <a:pt x="324" y="746"/>
                  </a:lnTo>
                  <a:lnTo>
                    <a:pt x="324" y="746"/>
                  </a:lnTo>
                  <a:lnTo>
                    <a:pt x="306" y="753"/>
                  </a:lnTo>
                  <a:lnTo>
                    <a:pt x="288" y="762"/>
                  </a:lnTo>
                  <a:lnTo>
                    <a:pt x="254" y="780"/>
                  </a:lnTo>
                  <a:lnTo>
                    <a:pt x="254" y="780"/>
                  </a:lnTo>
                  <a:lnTo>
                    <a:pt x="252" y="778"/>
                  </a:lnTo>
                  <a:lnTo>
                    <a:pt x="249" y="777"/>
                  </a:lnTo>
                  <a:lnTo>
                    <a:pt x="242" y="776"/>
                  </a:lnTo>
                  <a:lnTo>
                    <a:pt x="232" y="776"/>
                  </a:lnTo>
                  <a:lnTo>
                    <a:pt x="223" y="778"/>
                  </a:lnTo>
                  <a:lnTo>
                    <a:pt x="202" y="783"/>
                  </a:lnTo>
                  <a:lnTo>
                    <a:pt x="189" y="787"/>
                  </a:lnTo>
                  <a:lnTo>
                    <a:pt x="189" y="787"/>
                  </a:lnTo>
                  <a:close/>
                  <a:moveTo>
                    <a:pt x="248" y="747"/>
                  </a:moveTo>
                  <a:lnTo>
                    <a:pt x="248" y="747"/>
                  </a:lnTo>
                  <a:lnTo>
                    <a:pt x="264" y="740"/>
                  </a:lnTo>
                  <a:lnTo>
                    <a:pt x="264" y="740"/>
                  </a:lnTo>
                  <a:lnTo>
                    <a:pt x="268" y="742"/>
                  </a:lnTo>
                  <a:lnTo>
                    <a:pt x="276" y="744"/>
                  </a:lnTo>
                  <a:lnTo>
                    <a:pt x="276" y="744"/>
                  </a:lnTo>
                  <a:lnTo>
                    <a:pt x="259" y="747"/>
                  </a:lnTo>
                  <a:lnTo>
                    <a:pt x="243" y="748"/>
                  </a:lnTo>
                  <a:lnTo>
                    <a:pt x="243" y="748"/>
                  </a:lnTo>
                  <a:lnTo>
                    <a:pt x="248" y="747"/>
                  </a:lnTo>
                  <a:lnTo>
                    <a:pt x="248" y="747"/>
                  </a:lnTo>
                  <a:close/>
                  <a:moveTo>
                    <a:pt x="231" y="754"/>
                  </a:moveTo>
                  <a:lnTo>
                    <a:pt x="231" y="754"/>
                  </a:lnTo>
                  <a:lnTo>
                    <a:pt x="231" y="756"/>
                  </a:lnTo>
                  <a:lnTo>
                    <a:pt x="231" y="756"/>
                  </a:lnTo>
                  <a:lnTo>
                    <a:pt x="225" y="757"/>
                  </a:lnTo>
                  <a:lnTo>
                    <a:pt x="225" y="757"/>
                  </a:lnTo>
                  <a:lnTo>
                    <a:pt x="231" y="754"/>
                  </a:lnTo>
                  <a:lnTo>
                    <a:pt x="231" y="754"/>
                  </a:lnTo>
                  <a:close/>
                  <a:moveTo>
                    <a:pt x="193" y="774"/>
                  </a:moveTo>
                  <a:lnTo>
                    <a:pt x="193" y="774"/>
                  </a:lnTo>
                  <a:lnTo>
                    <a:pt x="193" y="775"/>
                  </a:lnTo>
                  <a:lnTo>
                    <a:pt x="193" y="775"/>
                  </a:lnTo>
                  <a:lnTo>
                    <a:pt x="187" y="777"/>
                  </a:lnTo>
                  <a:lnTo>
                    <a:pt x="187" y="777"/>
                  </a:lnTo>
                  <a:lnTo>
                    <a:pt x="193" y="774"/>
                  </a:lnTo>
                  <a:lnTo>
                    <a:pt x="193" y="774"/>
                  </a:lnTo>
                  <a:close/>
                  <a:moveTo>
                    <a:pt x="160" y="795"/>
                  </a:moveTo>
                  <a:lnTo>
                    <a:pt x="160" y="795"/>
                  </a:lnTo>
                  <a:lnTo>
                    <a:pt x="161" y="798"/>
                  </a:lnTo>
                  <a:lnTo>
                    <a:pt x="161" y="798"/>
                  </a:lnTo>
                  <a:lnTo>
                    <a:pt x="155" y="800"/>
                  </a:lnTo>
                  <a:lnTo>
                    <a:pt x="147" y="805"/>
                  </a:lnTo>
                  <a:lnTo>
                    <a:pt x="147" y="805"/>
                  </a:lnTo>
                  <a:lnTo>
                    <a:pt x="160" y="795"/>
                  </a:lnTo>
                  <a:lnTo>
                    <a:pt x="160" y="795"/>
                  </a:lnTo>
                  <a:close/>
                  <a:moveTo>
                    <a:pt x="101" y="845"/>
                  </a:moveTo>
                  <a:lnTo>
                    <a:pt x="101" y="845"/>
                  </a:lnTo>
                  <a:lnTo>
                    <a:pt x="120" y="828"/>
                  </a:lnTo>
                  <a:lnTo>
                    <a:pt x="141" y="810"/>
                  </a:lnTo>
                  <a:lnTo>
                    <a:pt x="141" y="810"/>
                  </a:lnTo>
                  <a:lnTo>
                    <a:pt x="137" y="815"/>
                  </a:lnTo>
                  <a:lnTo>
                    <a:pt x="137" y="817"/>
                  </a:lnTo>
                  <a:lnTo>
                    <a:pt x="137" y="819"/>
                  </a:lnTo>
                  <a:lnTo>
                    <a:pt x="137" y="819"/>
                  </a:lnTo>
                  <a:lnTo>
                    <a:pt x="130" y="824"/>
                  </a:lnTo>
                  <a:lnTo>
                    <a:pt x="118" y="833"/>
                  </a:lnTo>
                  <a:lnTo>
                    <a:pt x="112" y="837"/>
                  </a:lnTo>
                  <a:lnTo>
                    <a:pt x="108" y="841"/>
                  </a:lnTo>
                  <a:lnTo>
                    <a:pt x="108" y="844"/>
                  </a:lnTo>
                  <a:lnTo>
                    <a:pt x="108" y="845"/>
                  </a:lnTo>
                  <a:lnTo>
                    <a:pt x="110" y="847"/>
                  </a:lnTo>
                  <a:lnTo>
                    <a:pt x="112" y="847"/>
                  </a:lnTo>
                  <a:lnTo>
                    <a:pt x="112" y="847"/>
                  </a:lnTo>
                  <a:lnTo>
                    <a:pt x="87" y="858"/>
                  </a:lnTo>
                  <a:lnTo>
                    <a:pt x="87" y="858"/>
                  </a:lnTo>
                  <a:lnTo>
                    <a:pt x="101" y="845"/>
                  </a:lnTo>
                  <a:lnTo>
                    <a:pt x="101" y="845"/>
                  </a:lnTo>
                  <a:close/>
                  <a:moveTo>
                    <a:pt x="71" y="874"/>
                  </a:moveTo>
                  <a:lnTo>
                    <a:pt x="71" y="874"/>
                  </a:lnTo>
                  <a:lnTo>
                    <a:pt x="76" y="875"/>
                  </a:lnTo>
                  <a:lnTo>
                    <a:pt x="83" y="874"/>
                  </a:lnTo>
                  <a:lnTo>
                    <a:pt x="95" y="870"/>
                  </a:lnTo>
                  <a:lnTo>
                    <a:pt x="95" y="870"/>
                  </a:lnTo>
                  <a:lnTo>
                    <a:pt x="81" y="880"/>
                  </a:lnTo>
                  <a:lnTo>
                    <a:pt x="67" y="888"/>
                  </a:lnTo>
                  <a:lnTo>
                    <a:pt x="41" y="909"/>
                  </a:lnTo>
                  <a:lnTo>
                    <a:pt x="41" y="909"/>
                  </a:lnTo>
                  <a:lnTo>
                    <a:pt x="55" y="890"/>
                  </a:lnTo>
                  <a:lnTo>
                    <a:pt x="71" y="874"/>
                  </a:lnTo>
                  <a:lnTo>
                    <a:pt x="71" y="874"/>
                  </a:lnTo>
                  <a:close/>
                  <a:moveTo>
                    <a:pt x="28" y="931"/>
                  </a:moveTo>
                  <a:lnTo>
                    <a:pt x="28" y="931"/>
                  </a:lnTo>
                  <a:lnTo>
                    <a:pt x="35" y="930"/>
                  </a:lnTo>
                  <a:lnTo>
                    <a:pt x="41" y="928"/>
                  </a:lnTo>
                  <a:lnTo>
                    <a:pt x="41" y="928"/>
                  </a:lnTo>
                  <a:lnTo>
                    <a:pt x="25" y="939"/>
                  </a:lnTo>
                  <a:lnTo>
                    <a:pt x="25" y="939"/>
                  </a:lnTo>
                  <a:lnTo>
                    <a:pt x="28" y="931"/>
                  </a:lnTo>
                  <a:lnTo>
                    <a:pt x="28" y="931"/>
                  </a:lnTo>
                  <a:close/>
                  <a:moveTo>
                    <a:pt x="18" y="960"/>
                  </a:moveTo>
                  <a:lnTo>
                    <a:pt x="18" y="960"/>
                  </a:lnTo>
                  <a:lnTo>
                    <a:pt x="18" y="958"/>
                  </a:lnTo>
                  <a:lnTo>
                    <a:pt x="18" y="958"/>
                  </a:lnTo>
                  <a:lnTo>
                    <a:pt x="29" y="953"/>
                  </a:lnTo>
                  <a:lnTo>
                    <a:pt x="40" y="948"/>
                  </a:lnTo>
                  <a:lnTo>
                    <a:pt x="40" y="948"/>
                  </a:lnTo>
                  <a:lnTo>
                    <a:pt x="28" y="959"/>
                  </a:lnTo>
                  <a:lnTo>
                    <a:pt x="16" y="971"/>
                  </a:lnTo>
                  <a:lnTo>
                    <a:pt x="16" y="971"/>
                  </a:lnTo>
                  <a:lnTo>
                    <a:pt x="18" y="960"/>
                  </a:lnTo>
                  <a:lnTo>
                    <a:pt x="18" y="960"/>
                  </a:lnTo>
                  <a:close/>
                  <a:moveTo>
                    <a:pt x="13" y="1006"/>
                  </a:moveTo>
                  <a:lnTo>
                    <a:pt x="13" y="1006"/>
                  </a:lnTo>
                  <a:lnTo>
                    <a:pt x="17" y="1004"/>
                  </a:lnTo>
                  <a:lnTo>
                    <a:pt x="17" y="1004"/>
                  </a:lnTo>
                  <a:lnTo>
                    <a:pt x="13" y="1011"/>
                  </a:lnTo>
                  <a:lnTo>
                    <a:pt x="13" y="1011"/>
                  </a:lnTo>
                  <a:lnTo>
                    <a:pt x="13" y="1006"/>
                  </a:lnTo>
                  <a:lnTo>
                    <a:pt x="13" y="1006"/>
                  </a:lnTo>
                  <a:close/>
                  <a:moveTo>
                    <a:pt x="28" y="1057"/>
                  </a:moveTo>
                  <a:lnTo>
                    <a:pt x="28" y="1057"/>
                  </a:lnTo>
                  <a:lnTo>
                    <a:pt x="19" y="1057"/>
                  </a:lnTo>
                  <a:lnTo>
                    <a:pt x="19" y="1057"/>
                  </a:lnTo>
                  <a:lnTo>
                    <a:pt x="17" y="1049"/>
                  </a:lnTo>
                  <a:lnTo>
                    <a:pt x="16" y="1040"/>
                  </a:lnTo>
                  <a:lnTo>
                    <a:pt x="16" y="1040"/>
                  </a:lnTo>
                  <a:lnTo>
                    <a:pt x="25" y="1030"/>
                  </a:lnTo>
                  <a:lnTo>
                    <a:pt x="25" y="1030"/>
                  </a:lnTo>
                  <a:lnTo>
                    <a:pt x="23" y="1036"/>
                  </a:lnTo>
                  <a:lnTo>
                    <a:pt x="23" y="1042"/>
                  </a:lnTo>
                  <a:lnTo>
                    <a:pt x="23" y="1045"/>
                  </a:lnTo>
                  <a:lnTo>
                    <a:pt x="24" y="1046"/>
                  </a:lnTo>
                  <a:lnTo>
                    <a:pt x="27" y="1046"/>
                  </a:lnTo>
                  <a:lnTo>
                    <a:pt x="31" y="1046"/>
                  </a:lnTo>
                  <a:lnTo>
                    <a:pt x="31" y="1046"/>
                  </a:lnTo>
                  <a:lnTo>
                    <a:pt x="28" y="1057"/>
                  </a:lnTo>
                  <a:lnTo>
                    <a:pt x="28" y="1057"/>
                  </a:lnTo>
                  <a:close/>
                  <a:moveTo>
                    <a:pt x="19" y="1022"/>
                  </a:moveTo>
                  <a:lnTo>
                    <a:pt x="19" y="1022"/>
                  </a:lnTo>
                  <a:lnTo>
                    <a:pt x="27" y="1007"/>
                  </a:lnTo>
                  <a:lnTo>
                    <a:pt x="27" y="1007"/>
                  </a:lnTo>
                  <a:lnTo>
                    <a:pt x="29" y="1001"/>
                  </a:lnTo>
                  <a:lnTo>
                    <a:pt x="31" y="993"/>
                  </a:lnTo>
                  <a:lnTo>
                    <a:pt x="33" y="989"/>
                  </a:lnTo>
                  <a:lnTo>
                    <a:pt x="33" y="986"/>
                  </a:lnTo>
                  <a:lnTo>
                    <a:pt x="31" y="983"/>
                  </a:lnTo>
                  <a:lnTo>
                    <a:pt x="28" y="983"/>
                  </a:lnTo>
                  <a:lnTo>
                    <a:pt x="28" y="983"/>
                  </a:lnTo>
                  <a:lnTo>
                    <a:pt x="45" y="964"/>
                  </a:lnTo>
                  <a:lnTo>
                    <a:pt x="54" y="953"/>
                  </a:lnTo>
                  <a:lnTo>
                    <a:pt x="57" y="948"/>
                  </a:lnTo>
                  <a:lnTo>
                    <a:pt x="57" y="946"/>
                  </a:lnTo>
                  <a:lnTo>
                    <a:pt x="57" y="945"/>
                  </a:lnTo>
                  <a:lnTo>
                    <a:pt x="57" y="945"/>
                  </a:lnTo>
                  <a:lnTo>
                    <a:pt x="60" y="940"/>
                  </a:lnTo>
                  <a:lnTo>
                    <a:pt x="67" y="933"/>
                  </a:lnTo>
                  <a:lnTo>
                    <a:pt x="70" y="929"/>
                  </a:lnTo>
                  <a:lnTo>
                    <a:pt x="71" y="925"/>
                  </a:lnTo>
                  <a:lnTo>
                    <a:pt x="71" y="922"/>
                  </a:lnTo>
                  <a:lnTo>
                    <a:pt x="69" y="919"/>
                  </a:lnTo>
                  <a:lnTo>
                    <a:pt x="69" y="919"/>
                  </a:lnTo>
                  <a:lnTo>
                    <a:pt x="76" y="915"/>
                  </a:lnTo>
                  <a:lnTo>
                    <a:pt x="87" y="907"/>
                  </a:lnTo>
                  <a:lnTo>
                    <a:pt x="92" y="903"/>
                  </a:lnTo>
                  <a:lnTo>
                    <a:pt x="95" y="898"/>
                  </a:lnTo>
                  <a:lnTo>
                    <a:pt x="96" y="894"/>
                  </a:lnTo>
                  <a:lnTo>
                    <a:pt x="96" y="892"/>
                  </a:lnTo>
                  <a:lnTo>
                    <a:pt x="95" y="890"/>
                  </a:lnTo>
                  <a:lnTo>
                    <a:pt x="95" y="890"/>
                  </a:lnTo>
                  <a:lnTo>
                    <a:pt x="114" y="878"/>
                  </a:lnTo>
                  <a:lnTo>
                    <a:pt x="119" y="875"/>
                  </a:lnTo>
                  <a:lnTo>
                    <a:pt x="123" y="870"/>
                  </a:lnTo>
                  <a:lnTo>
                    <a:pt x="125" y="866"/>
                  </a:lnTo>
                  <a:lnTo>
                    <a:pt x="126" y="865"/>
                  </a:lnTo>
                  <a:lnTo>
                    <a:pt x="125" y="864"/>
                  </a:lnTo>
                  <a:lnTo>
                    <a:pt x="125" y="864"/>
                  </a:lnTo>
                  <a:lnTo>
                    <a:pt x="132" y="860"/>
                  </a:lnTo>
                  <a:lnTo>
                    <a:pt x="142" y="854"/>
                  </a:lnTo>
                  <a:lnTo>
                    <a:pt x="147" y="852"/>
                  </a:lnTo>
                  <a:lnTo>
                    <a:pt x="151" y="848"/>
                  </a:lnTo>
                  <a:lnTo>
                    <a:pt x="153" y="845"/>
                  </a:lnTo>
                  <a:lnTo>
                    <a:pt x="153" y="844"/>
                  </a:lnTo>
                  <a:lnTo>
                    <a:pt x="152" y="841"/>
                  </a:lnTo>
                  <a:lnTo>
                    <a:pt x="152" y="841"/>
                  </a:lnTo>
                  <a:lnTo>
                    <a:pt x="171" y="834"/>
                  </a:lnTo>
                  <a:lnTo>
                    <a:pt x="171" y="834"/>
                  </a:lnTo>
                  <a:lnTo>
                    <a:pt x="151" y="851"/>
                  </a:lnTo>
                  <a:lnTo>
                    <a:pt x="128" y="869"/>
                  </a:lnTo>
                  <a:lnTo>
                    <a:pt x="107" y="889"/>
                  </a:lnTo>
                  <a:lnTo>
                    <a:pt x="87" y="911"/>
                  </a:lnTo>
                  <a:lnTo>
                    <a:pt x="67" y="934"/>
                  </a:lnTo>
                  <a:lnTo>
                    <a:pt x="60" y="946"/>
                  </a:lnTo>
                  <a:lnTo>
                    <a:pt x="52" y="959"/>
                  </a:lnTo>
                  <a:lnTo>
                    <a:pt x="46" y="971"/>
                  </a:lnTo>
                  <a:lnTo>
                    <a:pt x="40" y="984"/>
                  </a:lnTo>
                  <a:lnTo>
                    <a:pt x="36" y="998"/>
                  </a:lnTo>
                  <a:lnTo>
                    <a:pt x="33" y="1011"/>
                  </a:lnTo>
                  <a:lnTo>
                    <a:pt x="33" y="1011"/>
                  </a:lnTo>
                  <a:lnTo>
                    <a:pt x="27" y="1016"/>
                  </a:lnTo>
                  <a:lnTo>
                    <a:pt x="19" y="1022"/>
                  </a:lnTo>
                  <a:lnTo>
                    <a:pt x="19" y="1022"/>
                  </a:lnTo>
                  <a:close/>
                  <a:moveTo>
                    <a:pt x="438" y="841"/>
                  </a:moveTo>
                  <a:lnTo>
                    <a:pt x="438" y="841"/>
                  </a:lnTo>
                  <a:lnTo>
                    <a:pt x="437" y="836"/>
                  </a:lnTo>
                  <a:lnTo>
                    <a:pt x="437" y="836"/>
                  </a:lnTo>
                  <a:lnTo>
                    <a:pt x="442" y="834"/>
                  </a:lnTo>
                  <a:lnTo>
                    <a:pt x="442" y="834"/>
                  </a:lnTo>
                  <a:lnTo>
                    <a:pt x="438" y="841"/>
                  </a:lnTo>
                  <a:lnTo>
                    <a:pt x="438" y="841"/>
                  </a:lnTo>
                  <a:close/>
                  <a:moveTo>
                    <a:pt x="444" y="848"/>
                  </a:moveTo>
                  <a:lnTo>
                    <a:pt x="444" y="848"/>
                  </a:lnTo>
                  <a:lnTo>
                    <a:pt x="453" y="836"/>
                  </a:lnTo>
                  <a:lnTo>
                    <a:pt x="462" y="823"/>
                  </a:lnTo>
                  <a:lnTo>
                    <a:pt x="462" y="823"/>
                  </a:lnTo>
                  <a:lnTo>
                    <a:pt x="471" y="813"/>
                  </a:lnTo>
                  <a:lnTo>
                    <a:pt x="476" y="807"/>
                  </a:lnTo>
                  <a:lnTo>
                    <a:pt x="477" y="805"/>
                  </a:lnTo>
                  <a:lnTo>
                    <a:pt x="477" y="803"/>
                  </a:lnTo>
                  <a:lnTo>
                    <a:pt x="477" y="803"/>
                  </a:lnTo>
                  <a:lnTo>
                    <a:pt x="484" y="812"/>
                  </a:lnTo>
                  <a:lnTo>
                    <a:pt x="484" y="812"/>
                  </a:lnTo>
                  <a:lnTo>
                    <a:pt x="473" y="825"/>
                  </a:lnTo>
                  <a:lnTo>
                    <a:pt x="463" y="839"/>
                  </a:lnTo>
                  <a:lnTo>
                    <a:pt x="463" y="839"/>
                  </a:lnTo>
                  <a:lnTo>
                    <a:pt x="462" y="836"/>
                  </a:lnTo>
                  <a:lnTo>
                    <a:pt x="460" y="836"/>
                  </a:lnTo>
                  <a:lnTo>
                    <a:pt x="457" y="837"/>
                  </a:lnTo>
                  <a:lnTo>
                    <a:pt x="454" y="839"/>
                  </a:lnTo>
                  <a:lnTo>
                    <a:pt x="444" y="848"/>
                  </a:lnTo>
                  <a:lnTo>
                    <a:pt x="444" y="848"/>
                  </a:lnTo>
                  <a:close/>
                  <a:moveTo>
                    <a:pt x="455" y="792"/>
                  </a:moveTo>
                  <a:lnTo>
                    <a:pt x="456" y="791"/>
                  </a:lnTo>
                  <a:lnTo>
                    <a:pt x="456" y="791"/>
                  </a:lnTo>
                  <a:lnTo>
                    <a:pt x="455" y="792"/>
                  </a:lnTo>
                  <a:lnTo>
                    <a:pt x="455" y="792"/>
                  </a:lnTo>
                  <a:lnTo>
                    <a:pt x="455" y="792"/>
                  </a:lnTo>
                  <a:lnTo>
                    <a:pt x="455" y="792"/>
                  </a:lnTo>
                  <a:close/>
                  <a:moveTo>
                    <a:pt x="466" y="794"/>
                  </a:moveTo>
                  <a:lnTo>
                    <a:pt x="466" y="794"/>
                  </a:lnTo>
                  <a:lnTo>
                    <a:pt x="467" y="793"/>
                  </a:lnTo>
                  <a:lnTo>
                    <a:pt x="467" y="791"/>
                  </a:lnTo>
                  <a:lnTo>
                    <a:pt x="467" y="791"/>
                  </a:lnTo>
                  <a:lnTo>
                    <a:pt x="473" y="798"/>
                  </a:lnTo>
                  <a:lnTo>
                    <a:pt x="473" y="798"/>
                  </a:lnTo>
                  <a:lnTo>
                    <a:pt x="471" y="798"/>
                  </a:lnTo>
                  <a:lnTo>
                    <a:pt x="468" y="799"/>
                  </a:lnTo>
                  <a:lnTo>
                    <a:pt x="463" y="803"/>
                  </a:lnTo>
                  <a:lnTo>
                    <a:pt x="456" y="811"/>
                  </a:lnTo>
                  <a:lnTo>
                    <a:pt x="456" y="811"/>
                  </a:lnTo>
                  <a:lnTo>
                    <a:pt x="462" y="803"/>
                  </a:lnTo>
                  <a:lnTo>
                    <a:pt x="466" y="794"/>
                  </a:lnTo>
                  <a:lnTo>
                    <a:pt x="466" y="794"/>
                  </a:lnTo>
                  <a:close/>
                  <a:moveTo>
                    <a:pt x="462" y="788"/>
                  </a:moveTo>
                  <a:lnTo>
                    <a:pt x="463" y="788"/>
                  </a:lnTo>
                  <a:lnTo>
                    <a:pt x="463" y="788"/>
                  </a:lnTo>
                  <a:lnTo>
                    <a:pt x="463" y="788"/>
                  </a:lnTo>
                  <a:lnTo>
                    <a:pt x="463" y="788"/>
                  </a:lnTo>
                  <a:lnTo>
                    <a:pt x="462" y="788"/>
                  </a:lnTo>
                  <a:lnTo>
                    <a:pt x="462" y="788"/>
                  </a:lnTo>
                  <a:close/>
                  <a:moveTo>
                    <a:pt x="489" y="822"/>
                  </a:moveTo>
                  <a:lnTo>
                    <a:pt x="489" y="822"/>
                  </a:lnTo>
                  <a:lnTo>
                    <a:pt x="494" y="829"/>
                  </a:lnTo>
                  <a:lnTo>
                    <a:pt x="494" y="829"/>
                  </a:lnTo>
                  <a:lnTo>
                    <a:pt x="483" y="844"/>
                  </a:lnTo>
                  <a:lnTo>
                    <a:pt x="483" y="844"/>
                  </a:lnTo>
                  <a:lnTo>
                    <a:pt x="480" y="842"/>
                  </a:lnTo>
                  <a:lnTo>
                    <a:pt x="478" y="842"/>
                  </a:lnTo>
                  <a:lnTo>
                    <a:pt x="476" y="844"/>
                  </a:lnTo>
                  <a:lnTo>
                    <a:pt x="473" y="846"/>
                  </a:lnTo>
                  <a:lnTo>
                    <a:pt x="465" y="854"/>
                  </a:lnTo>
                  <a:lnTo>
                    <a:pt x="465" y="854"/>
                  </a:lnTo>
                  <a:lnTo>
                    <a:pt x="477" y="837"/>
                  </a:lnTo>
                  <a:lnTo>
                    <a:pt x="489" y="822"/>
                  </a:lnTo>
                  <a:lnTo>
                    <a:pt x="489" y="822"/>
                  </a:lnTo>
                  <a:close/>
                  <a:moveTo>
                    <a:pt x="450" y="863"/>
                  </a:moveTo>
                  <a:lnTo>
                    <a:pt x="450" y="863"/>
                  </a:lnTo>
                  <a:lnTo>
                    <a:pt x="448" y="858"/>
                  </a:lnTo>
                  <a:lnTo>
                    <a:pt x="448" y="858"/>
                  </a:lnTo>
                  <a:lnTo>
                    <a:pt x="456" y="852"/>
                  </a:lnTo>
                  <a:lnTo>
                    <a:pt x="456" y="852"/>
                  </a:lnTo>
                  <a:lnTo>
                    <a:pt x="450" y="863"/>
                  </a:lnTo>
                  <a:lnTo>
                    <a:pt x="450" y="863"/>
                  </a:lnTo>
                  <a:close/>
                  <a:moveTo>
                    <a:pt x="457" y="872"/>
                  </a:moveTo>
                  <a:lnTo>
                    <a:pt x="457" y="872"/>
                  </a:lnTo>
                  <a:lnTo>
                    <a:pt x="467" y="865"/>
                  </a:lnTo>
                  <a:lnTo>
                    <a:pt x="467" y="865"/>
                  </a:lnTo>
                  <a:lnTo>
                    <a:pt x="465" y="871"/>
                  </a:lnTo>
                  <a:lnTo>
                    <a:pt x="462" y="878"/>
                  </a:lnTo>
                  <a:lnTo>
                    <a:pt x="462" y="878"/>
                  </a:lnTo>
                  <a:lnTo>
                    <a:pt x="457" y="872"/>
                  </a:lnTo>
                  <a:lnTo>
                    <a:pt x="457" y="872"/>
                  </a:lnTo>
                  <a:close/>
                  <a:moveTo>
                    <a:pt x="472" y="892"/>
                  </a:moveTo>
                  <a:lnTo>
                    <a:pt x="472" y="892"/>
                  </a:lnTo>
                  <a:lnTo>
                    <a:pt x="467" y="886"/>
                  </a:lnTo>
                  <a:lnTo>
                    <a:pt x="467" y="886"/>
                  </a:lnTo>
                  <a:lnTo>
                    <a:pt x="468" y="884"/>
                  </a:lnTo>
                  <a:lnTo>
                    <a:pt x="468" y="884"/>
                  </a:lnTo>
                  <a:lnTo>
                    <a:pt x="477" y="880"/>
                  </a:lnTo>
                  <a:lnTo>
                    <a:pt x="477" y="880"/>
                  </a:lnTo>
                  <a:lnTo>
                    <a:pt x="474" y="886"/>
                  </a:lnTo>
                  <a:lnTo>
                    <a:pt x="472" y="892"/>
                  </a:lnTo>
                  <a:lnTo>
                    <a:pt x="472" y="892"/>
                  </a:lnTo>
                  <a:close/>
                  <a:moveTo>
                    <a:pt x="490" y="850"/>
                  </a:moveTo>
                  <a:lnTo>
                    <a:pt x="490" y="850"/>
                  </a:lnTo>
                  <a:lnTo>
                    <a:pt x="498" y="839"/>
                  </a:lnTo>
                  <a:lnTo>
                    <a:pt x="498" y="839"/>
                  </a:lnTo>
                  <a:lnTo>
                    <a:pt x="502" y="846"/>
                  </a:lnTo>
                  <a:lnTo>
                    <a:pt x="502" y="846"/>
                  </a:lnTo>
                  <a:lnTo>
                    <a:pt x="490" y="857"/>
                  </a:lnTo>
                  <a:lnTo>
                    <a:pt x="478" y="868"/>
                  </a:lnTo>
                  <a:lnTo>
                    <a:pt x="478" y="868"/>
                  </a:lnTo>
                  <a:lnTo>
                    <a:pt x="484" y="858"/>
                  </a:lnTo>
                  <a:lnTo>
                    <a:pt x="490" y="850"/>
                  </a:lnTo>
                  <a:lnTo>
                    <a:pt x="490" y="850"/>
                  </a:lnTo>
                  <a:close/>
                  <a:moveTo>
                    <a:pt x="563" y="983"/>
                  </a:moveTo>
                  <a:lnTo>
                    <a:pt x="563" y="983"/>
                  </a:lnTo>
                  <a:lnTo>
                    <a:pt x="551" y="992"/>
                  </a:lnTo>
                  <a:lnTo>
                    <a:pt x="538" y="998"/>
                  </a:lnTo>
                  <a:lnTo>
                    <a:pt x="538" y="998"/>
                  </a:lnTo>
                  <a:lnTo>
                    <a:pt x="545" y="988"/>
                  </a:lnTo>
                  <a:lnTo>
                    <a:pt x="555" y="980"/>
                  </a:lnTo>
                  <a:lnTo>
                    <a:pt x="573" y="964"/>
                  </a:lnTo>
                  <a:lnTo>
                    <a:pt x="573" y="964"/>
                  </a:lnTo>
                  <a:lnTo>
                    <a:pt x="583" y="970"/>
                  </a:lnTo>
                  <a:lnTo>
                    <a:pt x="583" y="970"/>
                  </a:lnTo>
                  <a:lnTo>
                    <a:pt x="574" y="976"/>
                  </a:lnTo>
                  <a:lnTo>
                    <a:pt x="563" y="983"/>
                  </a:lnTo>
                  <a:lnTo>
                    <a:pt x="563" y="983"/>
                  </a:lnTo>
                  <a:close/>
                  <a:moveTo>
                    <a:pt x="591" y="974"/>
                  </a:moveTo>
                  <a:lnTo>
                    <a:pt x="591" y="974"/>
                  </a:lnTo>
                  <a:lnTo>
                    <a:pt x="603" y="977"/>
                  </a:lnTo>
                  <a:lnTo>
                    <a:pt x="603" y="977"/>
                  </a:lnTo>
                  <a:lnTo>
                    <a:pt x="580" y="994"/>
                  </a:lnTo>
                  <a:lnTo>
                    <a:pt x="567" y="1001"/>
                  </a:lnTo>
                  <a:lnTo>
                    <a:pt x="555" y="1006"/>
                  </a:lnTo>
                  <a:lnTo>
                    <a:pt x="555" y="1006"/>
                  </a:lnTo>
                  <a:lnTo>
                    <a:pt x="569" y="992"/>
                  </a:lnTo>
                  <a:lnTo>
                    <a:pt x="569" y="992"/>
                  </a:lnTo>
                  <a:lnTo>
                    <a:pt x="581" y="983"/>
                  </a:lnTo>
                  <a:lnTo>
                    <a:pt x="587" y="978"/>
                  </a:lnTo>
                  <a:lnTo>
                    <a:pt x="590" y="976"/>
                  </a:lnTo>
                  <a:lnTo>
                    <a:pt x="591" y="974"/>
                  </a:lnTo>
                  <a:lnTo>
                    <a:pt x="591" y="974"/>
                  </a:lnTo>
                  <a:close/>
                  <a:moveTo>
                    <a:pt x="536" y="980"/>
                  </a:moveTo>
                  <a:lnTo>
                    <a:pt x="536" y="980"/>
                  </a:lnTo>
                  <a:lnTo>
                    <a:pt x="548" y="969"/>
                  </a:lnTo>
                  <a:lnTo>
                    <a:pt x="561" y="958"/>
                  </a:lnTo>
                  <a:lnTo>
                    <a:pt x="561" y="958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565" y="958"/>
                  </a:lnTo>
                  <a:lnTo>
                    <a:pt x="565" y="958"/>
                  </a:lnTo>
                  <a:lnTo>
                    <a:pt x="550" y="969"/>
                  </a:lnTo>
                  <a:lnTo>
                    <a:pt x="536" y="980"/>
                  </a:lnTo>
                  <a:lnTo>
                    <a:pt x="536" y="980"/>
                  </a:lnTo>
                  <a:close/>
                  <a:moveTo>
                    <a:pt x="521" y="970"/>
                  </a:moveTo>
                  <a:lnTo>
                    <a:pt x="521" y="970"/>
                  </a:lnTo>
                  <a:lnTo>
                    <a:pt x="527" y="963"/>
                  </a:lnTo>
                  <a:lnTo>
                    <a:pt x="533" y="954"/>
                  </a:lnTo>
                  <a:lnTo>
                    <a:pt x="548" y="940"/>
                  </a:lnTo>
                  <a:lnTo>
                    <a:pt x="548" y="940"/>
                  </a:lnTo>
                  <a:lnTo>
                    <a:pt x="556" y="949"/>
                  </a:lnTo>
                  <a:lnTo>
                    <a:pt x="556" y="949"/>
                  </a:lnTo>
                  <a:lnTo>
                    <a:pt x="539" y="960"/>
                  </a:lnTo>
                  <a:lnTo>
                    <a:pt x="521" y="970"/>
                  </a:lnTo>
                  <a:lnTo>
                    <a:pt x="521" y="970"/>
                  </a:lnTo>
                  <a:close/>
                  <a:moveTo>
                    <a:pt x="522" y="947"/>
                  </a:moveTo>
                  <a:lnTo>
                    <a:pt x="522" y="947"/>
                  </a:lnTo>
                  <a:lnTo>
                    <a:pt x="528" y="940"/>
                  </a:lnTo>
                  <a:lnTo>
                    <a:pt x="528" y="940"/>
                  </a:lnTo>
                  <a:lnTo>
                    <a:pt x="534" y="934"/>
                  </a:lnTo>
                  <a:lnTo>
                    <a:pt x="538" y="927"/>
                  </a:lnTo>
                  <a:lnTo>
                    <a:pt x="538" y="927"/>
                  </a:lnTo>
                  <a:lnTo>
                    <a:pt x="543" y="933"/>
                  </a:lnTo>
                  <a:lnTo>
                    <a:pt x="543" y="933"/>
                  </a:lnTo>
                  <a:lnTo>
                    <a:pt x="522" y="947"/>
                  </a:lnTo>
                  <a:lnTo>
                    <a:pt x="522" y="947"/>
                  </a:lnTo>
                  <a:close/>
                  <a:moveTo>
                    <a:pt x="515" y="934"/>
                  </a:moveTo>
                  <a:lnTo>
                    <a:pt x="515" y="934"/>
                  </a:lnTo>
                  <a:lnTo>
                    <a:pt x="524" y="923"/>
                  </a:lnTo>
                  <a:lnTo>
                    <a:pt x="531" y="913"/>
                  </a:lnTo>
                  <a:lnTo>
                    <a:pt x="531" y="913"/>
                  </a:lnTo>
                  <a:lnTo>
                    <a:pt x="534" y="919"/>
                  </a:lnTo>
                  <a:lnTo>
                    <a:pt x="534" y="919"/>
                  </a:lnTo>
                  <a:lnTo>
                    <a:pt x="532" y="919"/>
                  </a:lnTo>
                  <a:lnTo>
                    <a:pt x="530" y="922"/>
                  </a:lnTo>
                  <a:lnTo>
                    <a:pt x="524" y="925"/>
                  </a:lnTo>
                  <a:lnTo>
                    <a:pt x="515" y="934"/>
                  </a:lnTo>
                  <a:lnTo>
                    <a:pt x="515" y="934"/>
                  </a:lnTo>
                  <a:close/>
                  <a:moveTo>
                    <a:pt x="513" y="911"/>
                  </a:moveTo>
                  <a:lnTo>
                    <a:pt x="513" y="911"/>
                  </a:lnTo>
                  <a:lnTo>
                    <a:pt x="524" y="898"/>
                  </a:lnTo>
                  <a:lnTo>
                    <a:pt x="524" y="898"/>
                  </a:lnTo>
                  <a:lnTo>
                    <a:pt x="525" y="901"/>
                  </a:lnTo>
                  <a:lnTo>
                    <a:pt x="525" y="901"/>
                  </a:lnTo>
                  <a:lnTo>
                    <a:pt x="513" y="911"/>
                  </a:lnTo>
                  <a:lnTo>
                    <a:pt x="513" y="911"/>
                  </a:lnTo>
                  <a:close/>
                  <a:moveTo>
                    <a:pt x="495" y="910"/>
                  </a:moveTo>
                  <a:lnTo>
                    <a:pt x="495" y="910"/>
                  </a:lnTo>
                  <a:lnTo>
                    <a:pt x="501" y="898"/>
                  </a:lnTo>
                  <a:lnTo>
                    <a:pt x="509" y="884"/>
                  </a:lnTo>
                  <a:lnTo>
                    <a:pt x="509" y="884"/>
                  </a:lnTo>
                  <a:lnTo>
                    <a:pt x="514" y="877"/>
                  </a:lnTo>
                  <a:lnTo>
                    <a:pt x="514" y="877"/>
                  </a:lnTo>
                  <a:lnTo>
                    <a:pt x="519" y="888"/>
                  </a:lnTo>
                  <a:lnTo>
                    <a:pt x="519" y="888"/>
                  </a:lnTo>
                  <a:lnTo>
                    <a:pt x="507" y="899"/>
                  </a:lnTo>
                  <a:lnTo>
                    <a:pt x="501" y="905"/>
                  </a:lnTo>
                  <a:lnTo>
                    <a:pt x="495" y="910"/>
                  </a:lnTo>
                  <a:lnTo>
                    <a:pt x="495" y="910"/>
                  </a:lnTo>
                  <a:close/>
                  <a:moveTo>
                    <a:pt x="483" y="890"/>
                  </a:moveTo>
                  <a:lnTo>
                    <a:pt x="483" y="890"/>
                  </a:lnTo>
                  <a:lnTo>
                    <a:pt x="488" y="881"/>
                  </a:lnTo>
                  <a:lnTo>
                    <a:pt x="494" y="872"/>
                  </a:lnTo>
                  <a:lnTo>
                    <a:pt x="506" y="857"/>
                  </a:lnTo>
                  <a:lnTo>
                    <a:pt x="506" y="857"/>
                  </a:lnTo>
                  <a:lnTo>
                    <a:pt x="509" y="864"/>
                  </a:lnTo>
                  <a:lnTo>
                    <a:pt x="509" y="864"/>
                  </a:lnTo>
                  <a:lnTo>
                    <a:pt x="496" y="877"/>
                  </a:lnTo>
                  <a:lnTo>
                    <a:pt x="490" y="884"/>
                  </a:lnTo>
                  <a:lnTo>
                    <a:pt x="483" y="890"/>
                  </a:lnTo>
                  <a:lnTo>
                    <a:pt x="483" y="890"/>
                  </a:lnTo>
                  <a:close/>
                  <a:moveTo>
                    <a:pt x="484" y="911"/>
                  </a:moveTo>
                  <a:lnTo>
                    <a:pt x="484" y="911"/>
                  </a:lnTo>
                  <a:lnTo>
                    <a:pt x="479" y="904"/>
                  </a:lnTo>
                  <a:lnTo>
                    <a:pt x="479" y="904"/>
                  </a:lnTo>
                  <a:lnTo>
                    <a:pt x="491" y="895"/>
                  </a:lnTo>
                  <a:lnTo>
                    <a:pt x="491" y="895"/>
                  </a:lnTo>
                  <a:lnTo>
                    <a:pt x="484" y="911"/>
                  </a:lnTo>
                  <a:lnTo>
                    <a:pt x="484" y="911"/>
                  </a:lnTo>
                  <a:close/>
                  <a:moveTo>
                    <a:pt x="490" y="927"/>
                  </a:moveTo>
                  <a:lnTo>
                    <a:pt x="490" y="927"/>
                  </a:lnTo>
                  <a:lnTo>
                    <a:pt x="489" y="924"/>
                  </a:lnTo>
                  <a:lnTo>
                    <a:pt x="489" y="924"/>
                  </a:lnTo>
                  <a:lnTo>
                    <a:pt x="492" y="922"/>
                  </a:lnTo>
                  <a:lnTo>
                    <a:pt x="492" y="922"/>
                  </a:lnTo>
                  <a:lnTo>
                    <a:pt x="490" y="927"/>
                  </a:lnTo>
                  <a:lnTo>
                    <a:pt x="490" y="927"/>
                  </a:lnTo>
                  <a:close/>
                  <a:moveTo>
                    <a:pt x="494" y="936"/>
                  </a:moveTo>
                  <a:lnTo>
                    <a:pt x="494" y="936"/>
                  </a:lnTo>
                  <a:lnTo>
                    <a:pt x="502" y="931"/>
                  </a:lnTo>
                  <a:lnTo>
                    <a:pt x="510" y="925"/>
                  </a:lnTo>
                  <a:lnTo>
                    <a:pt x="510" y="925"/>
                  </a:lnTo>
                  <a:lnTo>
                    <a:pt x="496" y="943"/>
                  </a:lnTo>
                  <a:lnTo>
                    <a:pt x="496" y="943"/>
                  </a:lnTo>
                  <a:lnTo>
                    <a:pt x="494" y="936"/>
                  </a:lnTo>
                  <a:lnTo>
                    <a:pt x="494" y="936"/>
                  </a:lnTo>
                  <a:close/>
                  <a:moveTo>
                    <a:pt x="500" y="958"/>
                  </a:moveTo>
                  <a:lnTo>
                    <a:pt x="500" y="958"/>
                  </a:lnTo>
                  <a:lnTo>
                    <a:pt x="506" y="954"/>
                  </a:lnTo>
                  <a:lnTo>
                    <a:pt x="506" y="954"/>
                  </a:lnTo>
                  <a:lnTo>
                    <a:pt x="501" y="960"/>
                  </a:lnTo>
                  <a:lnTo>
                    <a:pt x="501" y="960"/>
                  </a:lnTo>
                  <a:lnTo>
                    <a:pt x="500" y="958"/>
                  </a:lnTo>
                  <a:lnTo>
                    <a:pt x="500" y="958"/>
                  </a:lnTo>
                  <a:close/>
                  <a:moveTo>
                    <a:pt x="504" y="969"/>
                  </a:moveTo>
                  <a:lnTo>
                    <a:pt x="504" y="969"/>
                  </a:lnTo>
                  <a:lnTo>
                    <a:pt x="509" y="968"/>
                  </a:lnTo>
                  <a:lnTo>
                    <a:pt x="514" y="964"/>
                  </a:lnTo>
                  <a:lnTo>
                    <a:pt x="514" y="964"/>
                  </a:lnTo>
                  <a:lnTo>
                    <a:pt x="510" y="971"/>
                  </a:lnTo>
                  <a:lnTo>
                    <a:pt x="507" y="977"/>
                  </a:lnTo>
                  <a:lnTo>
                    <a:pt x="507" y="977"/>
                  </a:lnTo>
                  <a:lnTo>
                    <a:pt x="504" y="969"/>
                  </a:lnTo>
                  <a:lnTo>
                    <a:pt x="504" y="969"/>
                  </a:lnTo>
                  <a:close/>
                  <a:moveTo>
                    <a:pt x="514" y="990"/>
                  </a:moveTo>
                  <a:lnTo>
                    <a:pt x="514" y="990"/>
                  </a:lnTo>
                  <a:lnTo>
                    <a:pt x="510" y="986"/>
                  </a:lnTo>
                  <a:lnTo>
                    <a:pt x="510" y="986"/>
                  </a:lnTo>
                  <a:lnTo>
                    <a:pt x="516" y="983"/>
                  </a:lnTo>
                  <a:lnTo>
                    <a:pt x="521" y="981"/>
                  </a:lnTo>
                  <a:lnTo>
                    <a:pt x="521" y="981"/>
                  </a:lnTo>
                  <a:lnTo>
                    <a:pt x="514" y="990"/>
                  </a:lnTo>
                  <a:lnTo>
                    <a:pt x="514" y="990"/>
                  </a:lnTo>
                  <a:close/>
                  <a:moveTo>
                    <a:pt x="524" y="1004"/>
                  </a:moveTo>
                  <a:lnTo>
                    <a:pt x="524" y="1004"/>
                  </a:lnTo>
                  <a:lnTo>
                    <a:pt x="519" y="999"/>
                  </a:lnTo>
                  <a:lnTo>
                    <a:pt x="519" y="999"/>
                  </a:lnTo>
                  <a:lnTo>
                    <a:pt x="528" y="994"/>
                  </a:lnTo>
                  <a:lnTo>
                    <a:pt x="528" y="994"/>
                  </a:lnTo>
                  <a:lnTo>
                    <a:pt x="524" y="1004"/>
                  </a:lnTo>
                  <a:lnTo>
                    <a:pt x="524" y="1004"/>
                  </a:lnTo>
                  <a:close/>
                  <a:moveTo>
                    <a:pt x="538" y="1012"/>
                  </a:moveTo>
                  <a:lnTo>
                    <a:pt x="538" y="1012"/>
                  </a:lnTo>
                  <a:lnTo>
                    <a:pt x="533" y="1010"/>
                  </a:lnTo>
                  <a:lnTo>
                    <a:pt x="533" y="1010"/>
                  </a:lnTo>
                  <a:lnTo>
                    <a:pt x="542" y="1007"/>
                  </a:lnTo>
                  <a:lnTo>
                    <a:pt x="542" y="1007"/>
                  </a:lnTo>
                  <a:lnTo>
                    <a:pt x="539" y="1010"/>
                  </a:lnTo>
                  <a:lnTo>
                    <a:pt x="538" y="1012"/>
                  </a:lnTo>
                  <a:lnTo>
                    <a:pt x="538" y="1012"/>
                  </a:lnTo>
                  <a:close/>
                  <a:moveTo>
                    <a:pt x="561" y="1019"/>
                  </a:moveTo>
                  <a:lnTo>
                    <a:pt x="561" y="1019"/>
                  </a:lnTo>
                  <a:lnTo>
                    <a:pt x="551" y="1017"/>
                  </a:lnTo>
                  <a:lnTo>
                    <a:pt x="551" y="1017"/>
                  </a:lnTo>
                  <a:lnTo>
                    <a:pt x="559" y="1015"/>
                  </a:lnTo>
                  <a:lnTo>
                    <a:pt x="567" y="1012"/>
                  </a:lnTo>
                  <a:lnTo>
                    <a:pt x="567" y="1012"/>
                  </a:lnTo>
                  <a:lnTo>
                    <a:pt x="561" y="1019"/>
                  </a:lnTo>
                  <a:lnTo>
                    <a:pt x="561" y="1019"/>
                  </a:lnTo>
                  <a:close/>
                  <a:moveTo>
                    <a:pt x="593" y="1022"/>
                  </a:moveTo>
                  <a:lnTo>
                    <a:pt x="593" y="1022"/>
                  </a:lnTo>
                  <a:lnTo>
                    <a:pt x="579" y="1021"/>
                  </a:lnTo>
                  <a:lnTo>
                    <a:pt x="579" y="1021"/>
                  </a:lnTo>
                  <a:lnTo>
                    <a:pt x="596" y="1011"/>
                  </a:lnTo>
                  <a:lnTo>
                    <a:pt x="596" y="1011"/>
                  </a:lnTo>
                  <a:lnTo>
                    <a:pt x="593" y="1016"/>
                  </a:lnTo>
                  <a:lnTo>
                    <a:pt x="593" y="1022"/>
                  </a:lnTo>
                  <a:lnTo>
                    <a:pt x="593" y="1022"/>
                  </a:lnTo>
                  <a:close/>
                  <a:moveTo>
                    <a:pt x="584" y="1007"/>
                  </a:moveTo>
                  <a:lnTo>
                    <a:pt x="584" y="1007"/>
                  </a:lnTo>
                  <a:lnTo>
                    <a:pt x="593" y="998"/>
                  </a:lnTo>
                  <a:lnTo>
                    <a:pt x="604" y="988"/>
                  </a:lnTo>
                  <a:lnTo>
                    <a:pt x="604" y="988"/>
                  </a:lnTo>
                  <a:lnTo>
                    <a:pt x="615" y="981"/>
                  </a:lnTo>
                  <a:lnTo>
                    <a:pt x="615" y="981"/>
                  </a:lnTo>
                  <a:lnTo>
                    <a:pt x="620" y="982"/>
                  </a:lnTo>
                  <a:lnTo>
                    <a:pt x="620" y="982"/>
                  </a:lnTo>
                  <a:lnTo>
                    <a:pt x="602" y="995"/>
                  </a:lnTo>
                  <a:lnTo>
                    <a:pt x="584" y="1007"/>
                  </a:lnTo>
                  <a:lnTo>
                    <a:pt x="584" y="1007"/>
                  </a:lnTo>
                  <a:close/>
                  <a:moveTo>
                    <a:pt x="609" y="1022"/>
                  </a:moveTo>
                  <a:lnTo>
                    <a:pt x="609" y="1022"/>
                  </a:lnTo>
                  <a:lnTo>
                    <a:pt x="613" y="1019"/>
                  </a:lnTo>
                  <a:lnTo>
                    <a:pt x="613" y="1019"/>
                  </a:lnTo>
                  <a:lnTo>
                    <a:pt x="613" y="1022"/>
                  </a:lnTo>
                  <a:lnTo>
                    <a:pt x="613" y="1022"/>
                  </a:lnTo>
                  <a:lnTo>
                    <a:pt x="609" y="1022"/>
                  </a:lnTo>
                  <a:lnTo>
                    <a:pt x="609" y="1022"/>
                  </a:lnTo>
                  <a:close/>
                  <a:moveTo>
                    <a:pt x="607" y="1012"/>
                  </a:moveTo>
                  <a:lnTo>
                    <a:pt x="607" y="1012"/>
                  </a:lnTo>
                  <a:lnTo>
                    <a:pt x="612" y="1006"/>
                  </a:lnTo>
                  <a:lnTo>
                    <a:pt x="616" y="1000"/>
                  </a:lnTo>
                  <a:lnTo>
                    <a:pt x="628" y="988"/>
                  </a:lnTo>
                  <a:lnTo>
                    <a:pt x="628" y="988"/>
                  </a:lnTo>
                  <a:lnTo>
                    <a:pt x="633" y="984"/>
                  </a:lnTo>
                  <a:lnTo>
                    <a:pt x="633" y="984"/>
                  </a:lnTo>
                  <a:lnTo>
                    <a:pt x="646" y="986"/>
                  </a:lnTo>
                  <a:lnTo>
                    <a:pt x="646" y="986"/>
                  </a:lnTo>
                  <a:lnTo>
                    <a:pt x="633" y="995"/>
                  </a:lnTo>
                  <a:lnTo>
                    <a:pt x="633" y="995"/>
                  </a:lnTo>
                  <a:lnTo>
                    <a:pt x="620" y="1005"/>
                  </a:lnTo>
                  <a:lnTo>
                    <a:pt x="613" y="1009"/>
                  </a:lnTo>
                  <a:lnTo>
                    <a:pt x="607" y="1012"/>
                  </a:lnTo>
                  <a:lnTo>
                    <a:pt x="607" y="1012"/>
                  </a:lnTo>
                  <a:close/>
                  <a:moveTo>
                    <a:pt x="638" y="1019"/>
                  </a:moveTo>
                  <a:lnTo>
                    <a:pt x="638" y="1019"/>
                  </a:lnTo>
                  <a:lnTo>
                    <a:pt x="631" y="1021"/>
                  </a:lnTo>
                  <a:lnTo>
                    <a:pt x="631" y="1021"/>
                  </a:lnTo>
                  <a:lnTo>
                    <a:pt x="639" y="1016"/>
                  </a:lnTo>
                  <a:lnTo>
                    <a:pt x="639" y="1016"/>
                  </a:lnTo>
                  <a:lnTo>
                    <a:pt x="638" y="1019"/>
                  </a:lnTo>
                  <a:lnTo>
                    <a:pt x="638" y="1019"/>
                  </a:lnTo>
                  <a:close/>
                  <a:moveTo>
                    <a:pt x="634" y="1007"/>
                  </a:moveTo>
                  <a:lnTo>
                    <a:pt x="634" y="1007"/>
                  </a:lnTo>
                  <a:lnTo>
                    <a:pt x="639" y="1004"/>
                  </a:lnTo>
                  <a:lnTo>
                    <a:pt x="639" y="1004"/>
                  </a:lnTo>
                  <a:lnTo>
                    <a:pt x="652" y="993"/>
                  </a:lnTo>
                  <a:lnTo>
                    <a:pt x="652" y="993"/>
                  </a:lnTo>
                  <a:lnTo>
                    <a:pt x="648" y="999"/>
                  </a:lnTo>
                  <a:lnTo>
                    <a:pt x="648" y="999"/>
                  </a:lnTo>
                  <a:lnTo>
                    <a:pt x="634" y="1007"/>
                  </a:lnTo>
                  <a:lnTo>
                    <a:pt x="634" y="1007"/>
                  </a:lnTo>
                  <a:close/>
                  <a:moveTo>
                    <a:pt x="666" y="1017"/>
                  </a:moveTo>
                  <a:lnTo>
                    <a:pt x="666" y="1017"/>
                  </a:lnTo>
                  <a:lnTo>
                    <a:pt x="671" y="1013"/>
                  </a:lnTo>
                  <a:lnTo>
                    <a:pt x="671" y="1013"/>
                  </a:lnTo>
                  <a:lnTo>
                    <a:pt x="672" y="1016"/>
                  </a:lnTo>
                  <a:lnTo>
                    <a:pt x="672" y="1016"/>
                  </a:lnTo>
                  <a:lnTo>
                    <a:pt x="666" y="1017"/>
                  </a:lnTo>
                  <a:lnTo>
                    <a:pt x="666" y="1017"/>
                  </a:lnTo>
                  <a:close/>
                  <a:moveTo>
                    <a:pt x="650" y="1012"/>
                  </a:moveTo>
                  <a:lnTo>
                    <a:pt x="650" y="1012"/>
                  </a:lnTo>
                  <a:lnTo>
                    <a:pt x="654" y="1006"/>
                  </a:lnTo>
                  <a:lnTo>
                    <a:pt x="654" y="1006"/>
                  </a:lnTo>
                  <a:lnTo>
                    <a:pt x="666" y="996"/>
                  </a:lnTo>
                  <a:lnTo>
                    <a:pt x="678" y="987"/>
                  </a:lnTo>
                  <a:lnTo>
                    <a:pt x="678" y="987"/>
                  </a:lnTo>
                  <a:lnTo>
                    <a:pt x="693" y="987"/>
                  </a:lnTo>
                  <a:lnTo>
                    <a:pt x="693" y="987"/>
                  </a:lnTo>
                  <a:lnTo>
                    <a:pt x="686" y="993"/>
                  </a:lnTo>
                  <a:lnTo>
                    <a:pt x="686" y="993"/>
                  </a:lnTo>
                  <a:lnTo>
                    <a:pt x="669" y="1004"/>
                  </a:lnTo>
                  <a:lnTo>
                    <a:pt x="660" y="1009"/>
                  </a:lnTo>
                  <a:lnTo>
                    <a:pt x="650" y="1012"/>
                  </a:lnTo>
                  <a:lnTo>
                    <a:pt x="650" y="1012"/>
                  </a:lnTo>
                  <a:close/>
                  <a:moveTo>
                    <a:pt x="693" y="1000"/>
                  </a:moveTo>
                  <a:lnTo>
                    <a:pt x="693" y="1000"/>
                  </a:lnTo>
                  <a:lnTo>
                    <a:pt x="709" y="987"/>
                  </a:lnTo>
                  <a:lnTo>
                    <a:pt x="709" y="987"/>
                  </a:lnTo>
                  <a:lnTo>
                    <a:pt x="727" y="986"/>
                  </a:lnTo>
                  <a:lnTo>
                    <a:pt x="727" y="986"/>
                  </a:lnTo>
                  <a:lnTo>
                    <a:pt x="708" y="996"/>
                  </a:lnTo>
                  <a:lnTo>
                    <a:pt x="687" y="1005"/>
                  </a:lnTo>
                  <a:lnTo>
                    <a:pt x="687" y="1005"/>
                  </a:lnTo>
                  <a:lnTo>
                    <a:pt x="693" y="1000"/>
                  </a:lnTo>
                  <a:lnTo>
                    <a:pt x="693" y="1000"/>
                  </a:lnTo>
                  <a:close/>
                  <a:moveTo>
                    <a:pt x="701" y="1013"/>
                  </a:moveTo>
                  <a:lnTo>
                    <a:pt x="701" y="1013"/>
                  </a:lnTo>
                  <a:lnTo>
                    <a:pt x="690" y="1015"/>
                  </a:lnTo>
                  <a:lnTo>
                    <a:pt x="690" y="1015"/>
                  </a:lnTo>
                  <a:lnTo>
                    <a:pt x="703" y="1010"/>
                  </a:lnTo>
                  <a:lnTo>
                    <a:pt x="703" y="1010"/>
                  </a:lnTo>
                  <a:lnTo>
                    <a:pt x="701" y="1013"/>
                  </a:lnTo>
                  <a:lnTo>
                    <a:pt x="701" y="1013"/>
                  </a:lnTo>
                  <a:close/>
                  <a:moveTo>
                    <a:pt x="737" y="992"/>
                  </a:moveTo>
                  <a:lnTo>
                    <a:pt x="737" y="992"/>
                  </a:lnTo>
                  <a:lnTo>
                    <a:pt x="746" y="986"/>
                  </a:lnTo>
                  <a:lnTo>
                    <a:pt x="746" y="986"/>
                  </a:lnTo>
                  <a:lnTo>
                    <a:pt x="767" y="984"/>
                  </a:lnTo>
                  <a:lnTo>
                    <a:pt x="767" y="984"/>
                  </a:lnTo>
                  <a:lnTo>
                    <a:pt x="764" y="987"/>
                  </a:lnTo>
                  <a:lnTo>
                    <a:pt x="764" y="987"/>
                  </a:lnTo>
                  <a:lnTo>
                    <a:pt x="751" y="994"/>
                  </a:lnTo>
                  <a:lnTo>
                    <a:pt x="739" y="1000"/>
                  </a:lnTo>
                  <a:lnTo>
                    <a:pt x="727" y="1005"/>
                  </a:lnTo>
                  <a:lnTo>
                    <a:pt x="715" y="1010"/>
                  </a:lnTo>
                  <a:lnTo>
                    <a:pt x="715" y="1010"/>
                  </a:lnTo>
                  <a:lnTo>
                    <a:pt x="726" y="1000"/>
                  </a:lnTo>
                  <a:lnTo>
                    <a:pt x="737" y="992"/>
                  </a:lnTo>
                  <a:lnTo>
                    <a:pt x="737" y="992"/>
                  </a:lnTo>
                  <a:close/>
                  <a:moveTo>
                    <a:pt x="752" y="1009"/>
                  </a:moveTo>
                  <a:lnTo>
                    <a:pt x="752" y="1009"/>
                  </a:lnTo>
                  <a:lnTo>
                    <a:pt x="761" y="1001"/>
                  </a:lnTo>
                  <a:lnTo>
                    <a:pt x="769" y="994"/>
                  </a:lnTo>
                  <a:lnTo>
                    <a:pt x="769" y="994"/>
                  </a:lnTo>
                  <a:lnTo>
                    <a:pt x="785" y="983"/>
                  </a:lnTo>
                  <a:lnTo>
                    <a:pt x="785" y="983"/>
                  </a:lnTo>
                  <a:lnTo>
                    <a:pt x="795" y="983"/>
                  </a:lnTo>
                  <a:lnTo>
                    <a:pt x="795" y="983"/>
                  </a:lnTo>
                  <a:lnTo>
                    <a:pt x="786" y="990"/>
                  </a:lnTo>
                  <a:lnTo>
                    <a:pt x="778" y="999"/>
                  </a:lnTo>
                  <a:lnTo>
                    <a:pt x="778" y="999"/>
                  </a:lnTo>
                  <a:lnTo>
                    <a:pt x="766" y="1005"/>
                  </a:lnTo>
                  <a:lnTo>
                    <a:pt x="752" y="1009"/>
                  </a:lnTo>
                  <a:lnTo>
                    <a:pt x="752" y="1009"/>
                  </a:lnTo>
                  <a:close/>
                  <a:moveTo>
                    <a:pt x="793" y="1012"/>
                  </a:moveTo>
                  <a:lnTo>
                    <a:pt x="793" y="1012"/>
                  </a:lnTo>
                  <a:lnTo>
                    <a:pt x="784" y="1012"/>
                  </a:lnTo>
                  <a:lnTo>
                    <a:pt x="784" y="1012"/>
                  </a:lnTo>
                  <a:lnTo>
                    <a:pt x="798" y="1006"/>
                  </a:lnTo>
                  <a:lnTo>
                    <a:pt x="798" y="1006"/>
                  </a:lnTo>
                  <a:lnTo>
                    <a:pt x="793" y="1012"/>
                  </a:lnTo>
                  <a:lnTo>
                    <a:pt x="793" y="1012"/>
                  </a:lnTo>
                  <a:close/>
                  <a:moveTo>
                    <a:pt x="807" y="1011"/>
                  </a:moveTo>
                  <a:lnTo>
                    <a:pt x="807" y="1011"/>
                  </a:lnTo>
                  <a:lnTo>
                    <a:pt x="813" y="1005"/>
                  </a:lnTo>
                  <a:lnTo>
                    <a:pt x="819" y="999"/>
                  </a:lnTo>
                  <a:lnTo>
                    <a:pt x="833" y="988"/>
                  </a:lnTo>
                  <a:lnTo>
                    <a:pt x="833" y="988"/>
                  </a:lnTo>
                  <a:lnTo>
                    <a:pt x="837" y="984"/>
                  </a:lnTo>
                  <a:lnTo>
                    <a:pt x="837" y="984"/>
                  </a:lnTo>
                  <a:lnTo>
                    <a:pt x="857" y="987"/>
                  </a:lnTo>
                  <a:lnTo>
                    <a:pt x="857" y="987"/>
                  </a:lnTo>
                  <a:lnTo>
                    <a:pt x="841" y="996"/>
                  </a:lnTo>
                  <a:lnTo>
                    <a:pt x="841" y="996"/>
                  </a:lnTo>
                  <a:lnTo>
                    <a:pt x="825" y="1005"/>
                  </a:lnTo>
                  <a:lnTo>
                    <a:pt x="816" y="1009"/>
                  </a:lnTo>
                  <a:lnTo>
                    <a:pt x="807" y="1011"/>
                  </a:lnTo>
                  <a:lnTo>
                    <a:pt x="807" y="1011"/>
                  </a:lnTo>
                  <a:close/>
                  <a:moveTo>
                    <a:pt x="803" y="993"/>
                  </a:moveTo>
                  <a:lnTo>
                    <a:pt x="803" y="993"/>
                  </a:lnTo>
                  <a:lnTo>
                    <a:pt x="813" y="983"/>
                  </a:lnTo>
                  <a:lnTo>
                    <a:pt x="813" y="983"/>
                  </a:lnTo>
                  <a:lnTo>
                    <a:pt x="819" y="984"/>
                  </a:lnTo>
                  <a:lnTo>
                    <a:pt x="819" y="984"/>
                  </a:lnTo>
                  <a:lnTo>
                    <a:pt x="803" y="993"/>
                  </a:lnTo>
                  <a:lnTo>
                    <a:pt x="803" y="993"/>
                  </a:lnTo>
                  <a:close/>
                  <a:moveTo>
                    <a:pt x="846" y="1005"/>
                  </a:moveTo>
                  <a:lnTo>
                    <a:pt x="846" y="1005"/>
                  </a:lnTo>
                  <a:lnTo>
                    <a:pt x="861" y="998"/>
                  </a:lnTo>
                  <a:lnTo>
                    <a:pt x="868" y="993"/>
                  </a:lnTo>
                  <a:lnTo>
                    <a:pt x="873" y="987"/>
                  </a:lnTo>
                  <a:lnTo>
                    <a:pt x="873" y="987"/>
                  </a:lnTo>
                  <a:lnTo>
                    <a:pt x="886" y="988"/>
                  </a:lnTo>
                  <a:lnTo>
                    <a:pt x="886" y="988"/>
                  </a:lnTo>
                  <a:lnTo>
                    <a:pt x="885" y="988"/>
                  </a:lnTo>
                  <a:lnTo>
                    <a:pt x="885" y="988"/>
                  </a:lnTo>
                  <a:lnTo>
                    <a:pt x="875" y="995"/>
                  </a:lnTo>
                  <a:lnTo>
                    <a:pt x="863" y="1001"/>
                  </a:lnTo>
                  <a:lnTo>
                    <a:pt x="851" y="1007"/>
                  </a:lnTo>
                  <a:lnTo>
                    <a:pt x="839" y="1011"/>
                  </a:lnTo>
                  <a:lnTo>
                    <a:pt x="839" y="1011"/>
                  </a:lnTo>
                  <a:lnTo>
                    <a:pt x="846" y="1005"/>
                  </a:lnTo>
                  <a:lnTo>
                    <a:pt x="846" y="1005"/>
                  </a:lnTo>
                  <a:close/>
                  <a:moveTo>
                    <a:pt x="862" y="1017"/>
                  </a:moveTo>
                  <a:lnTo>
                    <a:pt x="862" y="1017"/>
                  </a:lnTo>
                  <a:lnTo>
                    <a:pt x="853" y="1017"/>
                  </a:lnTo>
                  <a:lnTo>
                    <a:pt x="853" y="1017"/>
                  </a:lnTo>
                  <a:lnTo>
                    <a:pt x="863" y="1012"/>
                  </a:lnTo>
                  <a:lnTo>
                    <a:pt x="863" y="1012"/>
                  </a:lnTo>
                  <a:lnTo>
                    <a:pt x="862" y="1017"/>
                  </a:lnTo>
                  <a:lnTo>
                    <a:pt x="862" y="1017"/>
                  </a:lnTo>
                  <a:close/>
                  <a:moveTo>
                    <a:pt x="874" y="1013"/>
                  </a:moveTo>
                  <a:lnTo>
                    <a:pt x="874" y="1013"/>
                  </a:lnTo>
                  <a:lnTo>
                    <a:pt x="878" y="1010"/>
                  </a:lnTo>
                  <a:lnTo>
                    <a:pt x="881" y="1005"/>
                  </a:lnTo>
                  <a:lnTo>
                    <a:pt x="891" y="996"/>
                  </a:lnTo>
                  <a:lnTo>
                    <a:pt x="891" y="996"/>
                  </a:lnTo>
                  <a:lnTo>
                    <a:pt x="896" y="993"/>
                  </a:lnTo>
                  <a:lnTo>
                    <a:pt x="900" y="989"/>
                  </a:lnTo>
                  <a:lnTo>
                    <a:pt x="900" y="989"/>
                  </a:lnTo>
                  <a:lnTo>
                    <a:pt x="917" y="990"/>
                  </a:lnTo>
                  <a:lnTo>
                    <a:pt x="917" y="990"/>
                  </a:lnTo>
                  <a:lnTo>
                    <a:pt x="896" y="1002"/>
                  </a:lnTo>
                  <a:lnTo>
                    <a:pt x="874" y="1013"/>
                  </a:lnTo>
                  <a:lnTo>
                    <a:pt x="874" y="1013"/>
                  </a:lnTo>
                  <a:close/>
                  <a:moveTo>
                    <a:pt x="912" y="1007"/>
                  </a:moveTo>
                  <a:lnTo>
                    <a:pt x="912" y="1007"/>
                  </a:lnTo>
                  <a:lnTo>
                    <a:pt x="922" y="1000"/>
                  </a:lnTo>
                  <a:lnTo>
                    <a:pt x="927" y="996"/>
                  </a:lnTo>
                  <a:lnTo>
                    <a:pt x="928" y="994"/>
                  </a:lnTo>
                  <a:lnTo>
                    <a:pt x="928" y="992"/>
                  </a:lnTo>
                  <a:lnTo>
                    <a:pt x="928" y="992"/>
                  </a:lnTo>
                  <a:lnTo>
                    <a:pt x="944" y="993"/>
                  </a:lnTo>
                  <a:lnTo>
                    <a:pt x="944" y="993"/>
                  </a:lnTo>
                  <a:lnTo>
                    <a:pt x="903" y="1013"/>
                  </a:lnTo>
                  <a:lnTo>
                    <a:pt x="903" y="1013"/>
                  </a:lnTo>
                  <a:lnTo>
                    <a:pt x="912" y="1007"/>
                  </a:lnTo>
                  <a:lnTo>
                    <a:pt x="912" y="1007"/>
                  </a:lnTo>
                  <a:close/>
                  <a:moveTo>
                    <a:pt x="963" y="994"/>
                  </a:moveTo>
                  <a:lnTo>
                    <a:pt x="963" y="994"/>
                  </a:lnTo>
                  <a:lnTo>
                    <a:pt x="971" y="995"/>
                  </a:lnTo>
                  <a:lnTo>
                    <a:pt x="971" y="995"/>
                  </a:lnTo>
                  <a:lnTo>
                    <a:pt x="967" y="999"/>
                  </a:lnTo>
                  <a:lnTo>
                    <a:pt x="967" y="999"/>
                  </a:lnTo>
                  <a:lnTo>
                    <a:pt x="950" y="1006"/>
                  </a:lnTo>
                  <a:lnTo>
                    <a:pt x="933" y="1012"/>
                  </a:lnTo>
                  <a:lnTo>
                    <a:pt x="933" y="1012"/>
                  </a:lnTo>
                  <a:lnTo>
                    <a:pt x="940" y="1007"/>
                  </a:lnTo>
                  <a:lnTo>
                    <a:pt x="947" y="1004"/>
                  </a:lnTo>
                  <a:lnTo>
                    <a:pt x="956" y="999"/>
                  </a:lnTo>
                  <a:lnTo>
                    <a:pt x="963" y="994"/>
                  </a:lnTo>
                  <a:lnTo>
                    <a:pt x="963" y="994"/>
                  </a:lnTo>
                  <a:close/>
                  <a:moveTo>
                    <a:pt x="908" y="1022"/>
                  </a:moveTo>
                  <a:lnTo>
                    <a:pt x="908" y="1022"/>
                  </a:lnTo>
                  <a:lnTo>
                    <a:pt x="911" y="1019"/>
                  </a:lnTo>
                  <a:lnTo>
                    <a:pt x="911" y="1019"/>
                  </a:lnTo>
                  <a:lnTo>
                    <a:pt x="912" y="1022"/>
                  </a:lnTo>
                  <a:lnTo>
                    <a:pt x="912" y="1022"/>
                  </a:lnTo>
                  <a:lnTo>
                    <a:pt x="908" y="1022"/>
                  </a:lnTo>
                  <a:lnTo>
                    <a:pt x="908" y="1022"/>
                  </a:lnTo>
                  <a:close/>
                  <a:moveTo>
                    <a:pt x="939" y="1025"/>
                  </a:moveTo>
                  <a:lnTo>
                    <a:pt x="939" y="1025"/>
                  </a:lnTo>
                  <a:lnTo>
                    <a:pt x="926" y="1024"/>
                  </a:lnTo>
                  <a:lnTo>
                    <a:pt x="926" y="1024"/>
                  </a:lnTo>
                  <a:lnTo>
                    <a:pt x="935" y="1022"/>
                  </a:lnTo>
                  <a:lnTo>
                    <a:pt x="945" y="1018"/>
                  </a:lnTo>
                  <a:lnTo>
                    <a:pt x="945" y="1018"/>
                  </a:lnTo>
                  <a:lnTo>
                    <a:pt x="939" y="1025"/>
                  </a:lnTo>
                  <a:lnTo>
                    <a:pt x="939" y="1025"/>
                  </a:lnTo>
                  <a:close/>
                  <a:moveTo>
                    <a:pt x="967" y="1028"/>
                  </a:moveTo>
                  <a:lnTo>
                    <a:pt x="967" y="1028"/>
                  </a:lnTo>
                  <a:lnTo>
                    <a:pt x="963" y="1028"/>
                  </a:lnTo>
                  <a:lnTo>
                    <a:pt x="963" y="1028"/>
                  </a:lnTo>
                  <a:lnTo>
                    <a:pt x="969" y="1025"/>
                  </a:lnTo>
                  <a:lnTo>
                    <a:pt x="969" y="1025"/>
                  </a:lnTo>
                  <a:lnTo>
                    <a:pt x="967" y="1028"/>
                  </a:lnTo>
                  <a:lnTo>
                    <a:pt x="967" y="1028"/>
                  </a:lnTo>
                  <a:close/>
                  <a:moveTo>
                    <a:pt x="958" y="1019"/>
                  </a:moveTo>
                  <a:lnTo>
                    <a:pt x="958" y="1019"/>
                  </a:lnTo>
                  <a:lnTo>
                    <a:pt x="973" y="1006"/>
                  </a:lnTo>
                  <a:lnTo>
                    <a:pt x="973" y="1006"/>
                  </a:lnTo>
                  <a:lnTo>
                    <a:pt x="980" y="1002"/>
                  </a:lnTo>
                  <a:lnTo>
                    <a:pt x="986" y="996"/>
                  </a:lnTo>
                  <a:lnTo>
                    <a:pt x="986" y="996"/>
                  </a:lnTo>
                  <a:lnTo>
                    <a:pt x="999" y="998"/>
                  </a:lnTo>
                  <a:lnTo>
                    <a:pt x="999" y="998"/>
                  </a:lnTo>
                  <a:lnTo>
                    <a:pt x="979" y="1010"/>
                  </a:lnTo>
                  <a:lnTo>
                    <a:pt x="958" y="1019"/>
                  </a:lnTo>
                  <a:lnTo>
                    <a:pt x="958" y="1019"/>
                  </a:lnTo>
                  <a:close/>
                  <a:moveTo>
                    <a:pt x="988" y="1030"/>
                  </a:moveTo>
                  <a:lnTo>
                    <a:pt x="988" y="1030"/>
                  </a:lnTo>
                  <a:lnTo>
                    <a:pt x="985" y="1030"/>
                  </a:lnTo>
                  <a:lnTo>
                    <a:pt x="985" y="1030"/>
                  </a:lnTo>
                  <a:lnTo>
                    <a:pt x="991" y="1028"/>
                  </a:lnTo>
                  <a:lnTo>
                    <a:pt x="991" y="1028"/>
                  </a:lnTo>
                  <a:lnTo>
                    <a:pt x="988" y="1030"/>
                  </a:lnTo>
                  <a:lnTo>
                    <a:pt x="988" y="1030"/>
                  </a:lnTo>
                  <a:close/>
                  <a:moveTo>
                    <a:pt x="991" y="1017"/>
                  </a:moveTo>
                  <a:lnTo>
                    <a:pt x="991" y="1017"/>
                  </a:lnTo>
                  <a:lnTo>
                    <a:pt x="999" y="1011"/>
                  </a:lnTo>
                  <a:lnTo>
                    <a:pt x="1008" y="1005"/>
                  </a:lnTo>
                  <a:lnTo>
                    <a:pt x="1008" y="1005"/>
                  </a:lnTo>
                  <a:lnTo>
                    <a:pt x="1012" y="1001"/>
                  </a:lnTo>
                  <a:lnTo>
                    <a:pt x="1012" y="1001"/>
                  </a:lnTo>
                  <a:lnTo>
                    <a:pt x="1015" y="1000"/>
                  </a:lnTo>
                  <a:lnTo>
                    <a:pt x="1015" y="1000"/>
                  </a:lnTo>
                  <a:lnTo>
                    <a:pt x="1022" y="1000"/>
                  </a:lnTo>
                  <a:lnTo>
                    <a:pt x="1022" y="1000"/>
                  </a:lnTo>
                  <a:lnTo>
                    <a:pt x="1014" y="1006"/>
                  </a:lnTo>
                  <a:lnTo>
                    <a:pt x="1014" y="1006"/>
                  </a:lnTo>
                  <a:lnTo>
                    <a:pt x="1003" y="1012"/>
                  </a:lnTo>
                  <a:lnTo>
                    <a:pt x="991" y="1017"/>
                  </a:lnTo>
                  <a:lnTo>
                    <a:pt x="991" y="1017"/>
                  </a:lnTo>
                  <a:close/>
                  <a:moveTo>
                    <a:pt x="1020" y="1015"/>
                  </a:moveTo>
                  <a:lnTo>
                    <a:pt x="1020" y="1015"/>
                  </a:lnTo>
                  <a:lnTo>
                    <a:pt x="1028" y="1009"/>
                  </a:lnTo>
                  <a:lnTo>
                    <a:pt x="1038" y="1002"/>
                  </a:lnTo>
                  <a:lnTo>
                    <a:pt x="1038" y="1002"/>
                  </a:lnTo>
                  <a:lnTo>
                    <a:pt x="1050" y="1004"/>
                  </a:lnTo>
                  <a:lnTo>
                    <a:pt x="1050" y="1004"/>
                  </a:lnTo>
                  <a:lnTo>
                    <a:pt x="1028" y="1015"/>
                  </a:lnTo>
                  <a:lnTo>
                    <a:pt x="1008" y="1024"/>
                  </a:lnTo>
                  <a:lnTo>
                    <a:pt x="1008" y="1024"/>
                  </a:lnTo>
                  <a:lnTo>
                    <a:pt x="1020" y="1015"/>
                  </a:lnTo>
                  <a:lnTo>
                    <a:pt x="1020" y="1015"/>
                  </a:lnTo>
                  <a:close/>
                  <a:moveTo>
                    <a:pt x="1016" y="1034"/>
                  </a:moveTo>
                  <a:lnTo>
                    <a:pt x="1016" y="1034"/>
                  </a:lnTo>
                  <a:lnTo>
                    <a:pt x="1012" y="1033"/>
                  </a:lnTo>
                  <a:lnTo>
                    <a:pt x="1012" y="1033"/>
                  </a:lnTo>
                  <a:lnTo>
                    <a:pt x="1018" y="1030"/>
                  </a:lnTo>
                  <a:lnTo>
                    <a:pt x="1018" y="1030"/>
                  </a:lnTo>
                  <a:lnTo>
                    <a:pt x="1016" y="1034"/>
                  </a:lnTo>
                  <a:lnTo>
                    <a:pt x="1016" y="1034"/>
                  </a:lnTo>
                  <a:close/>
                  <a:moveTo>
                    <a:pt x="1065" y="1007"/>
                  </a:moveTo>
                  <a:lnTo>
                    <a:pt x="1065" y="1007"/>
                  </a:lnTo>
                  <a:lnTo>
                    <a:pt x="1067" y="1006"/>
                  </a:lnTo>
                  <a:lnTo>
                    <a:pt x="1067" y="1006"/>
                  </a:lnTo>
                  <a:lnTo>
                    <a:pt x="1080" y="1007"/>
                  </a:lnTo>
                  <a:lnTo>
                    <a:pt x="1080" y="1007"/>
                  </a:lnTo>
                  <a:lnTo>
                    <a:pt x="1057" y="1019"/>
                  </a:lnTo>
                  <a:lnTo>
                    <a:pt x="1045" y="1025"/>
                  </a:lnTo>
                  <a:lnTo>
                    <a:pt x="1032" y="1030"/>
                  </a:lnTo>
                  <a:lnTo>
                    <a:pt x="1032" y="1030"/>
                  </a:lnTo>
                  <a:lnTo>
                    <a:pt x="1040" y="1024"/>
                  </a:lnTo>
                  <a:lnTo>
                    <a:pt x="1047" y="1018"/>
                  </a:lnTo>
                  <a:lnTo>
                    <a:pt x="1065" y="1007"/>
                  </a:lnTo>
                  <a:lnTo>
                    <a:pt x="1065" y="1007"/>
                  </a:lnTo>
                  <a:close/>
                  <a:moveTo>
                    <a:pt x="1086" y="1009"/>
                  </a:moveTo>
                  <a:lnTo>
                    <a:pt x="1086" y="1009"/>
                  </a:lnTo>
                  <a:lnTo>
                    <a:pt x="1086" y="1009"/>
                  </a:lnTo>
                  <a:lnTo>
                    <a:pt x="1086" y="1009"/>
                  </a:lnTo>
                  <a:lnTo>
                    <a:pt x="1112" y="1012"/>
                  </a:lnTo>
                  <a:lnTo>
                    <a:pt x="1112" y="1012"/>
                  </a:lnTo>
                  <a:lnTo>
                    <a:pt x="1071" y="1028"/>
                  </a:lnTo>
                  <a:lnTo>
                    <a:pt x="1071" y="1028"/>
                  </a:lnTo>
                  <a:lnTo>
                    <a:pt x="1075" y="1024"/>
                  </a:lnTo>
                  <a:lnTo>
                    <a:pt x="1082" y="1019"/>
                  </a:lnTo>
                  <a:lnTo>
                    <a:pt x="1085" y="1017"/>
                  </a:lnTo>
                  <a:lnTo>
                    <a:pt x="1087" y="1015"/>
                  </a:lnTo>
                  <a:lnTo>
                    <a:pt x="1087" y="1011"/>
                  </a:lnTo>
                  <a:lnTo>
                    <a:pt x="1086" y="1009"/>
                  </a:lnTo>
                  <a:lnTo>
                    <a:pt x="1086" y="1009"/>
                  </a:lnTo>
                  <a:close/>
                  <a:moveTo>
                    <a:pt x="1046" y="1036"/>
                  </a:moveTo>
                  <a:lnTo>
                    <a:pt x="1046" y="1036"/>
                  </a:lnTo>
                  <a:lnTo>
                    <a:pt x="1044" y="1036"/>
                  </a:lnTo>
                  <a:lnTo>
                    <a:pt x="1044" y="1036"/>
                  </a:lnTo>
                  <a:lnTo>
                    <a:pt x="1047" y="1035"/>
                  </a:lnTo>
                  <a:lnTo>
                    <a:pt x="1047" y="1035"/>
                  </a:lnTo>
                  <a:lnTo>
                    <a:pt x="1046" y="1036"/>
                  </a:lnTo>
                  <a:lnTo>
                    <a:pt x="1046" y="1036"/>
                  </a:lnTo>
                  <a:close/>
                  <a:moveTo>
                    <a:pt x="1082" y="1040"/>
                  </a:moveTo>
                  <a:lnTo>
                    <a:pt x="1082" y="1040"/>
                  </a:lnTo>
                  <a:lnTo>
                    <a:pt x="1068" y="1039"/>
                  </a:lnTo>
                  <a:lnTo>
                    <a:pt x="1068" y="1039"/>
                  </a:lnTo>
                  <a:lnTo>
                    <a:pt x="1070" y="1039"/>
                  </a:lnTo>
                  <a:lnTo>
                    <a:pt x="1070" y="1039"/>
                  </a:lnTo>
                  <a:lnTo>
                    <a:pt x="1095" y="1028"/>
                  </a:lnTo>
                  <a:lnTo>
                    <a:pt x="1095" y="1028"/>
                  </a:lnTo>
                  <a:lnTo>
                    <a:pt x="1088" y="1034"/>
                  </a:lnTo>
                  <a:lnTo>
                    <a:pt x="1085" y="1037"/>
                  </a:lnTo>
                  <a:lnTo>
                    <a:pt x="1082" y="1040"/>
                  </a:lnTo>
                  <a:lnTo>
                    <a:pt x="1082" y="1040"/>
                  </a:lnTo>
                  <a:close/>
                  <a:moveTo>
                    <a:pt x="1111" y="1043"/>
                  </a:moveTo>
                  <a:lnTo>
                    <a:pt x="1111" y="1043"/>
                  </a:lnTo>
                  <a:lnTo>
                    <a:pt x="1099" y="1042"/>
                  </a:lnTo>
                  <a:lnTo>
                    <a:pt x="1099" y="1042"/>
                  </a:lnTo>
                  <a:lnTo>
                    <a:pt x="1127" y="1029"/>
                  </a:lnTo>
                  <a:lnTo>
                    <a:pt x="1127" y="1029"/>
                  </a:lnTo>
                  <a:lnTo>
                    <a:pt x="1111" y="1043"/>
                  </a:lnTo>
                  <a:lnTo>
                    <a:pt x="1111" y="1043"/>
                  </a:lnTo>
                  <a:close/>
                  <a:moveTo>
                    <a:pt x="1124" y="1013"/>
                  </a:moveTo>
                  <a:lnTo>
                    <a:pt x="1124" y="1013"/>
                  </a:lnTo>
                  <a:lnTo>
                    <a:pt x="1138" y="1016"/>
                  </a:lnTo>
                  <a:lnTo>
                    <a:pt x="1138" y="1016"/>
                  </a:lnTo>
                  <a:lnTo>
                    <a:pt x="1126" y="1019"/>
                  </a:lnTo>
                  <a:lnTo>
                    <a:pt x="1115" y="1025"/>
                  </a:lnTo>
                  <a:lnTo>
                    <a:pt x="1115" y="1025"/>
                  </a:lnTo>
                  <a:lnTo>
                    <a:pt x="1123" y="1018"/>
                  </a:lnTo>
                  <a:lnTo>
                    <a:pt x="1123" y="1018"/>
                  </a:lnTo>
                  <a:lnTo>
                    <a:pt x="1124" y="1016"/>
                  </a:lnTo>
                  <a:lnTo>
                    <a:pt x="1124" y="1013"/>
                  </a:lnTo>
                  <a:lnTo>
                    <a:pt x="1124" y="1013"/>
                  </a:lnTo>
                  <a:close/>
                  <a:moveTo>
                    <a:pt x="1156" y="1046"/>
                  </a:moveTo>
                  <a:lnTo>
                    <a:pt x="1156" y="1046"/>
                  </a:lnTo>
                  <a:lnTo>
                    <a:pt x="1144" y="1046"/>
                  </a:lnTo>
                  <a:lnTo>
                    <a:pt x="1144" y="1046"/>
                  </a:lnTo>
                  <a:lnTo>
                    <a:pt x="1156" y="1040"/>
                  </a:lnTo>
                  <a:lnTo>
                    <a:pt x="1156" y="1040"/>
                  </a:lnTo>
                  <a:lnTo>
                    <a:pt x="1169" y="1035"/>
                  </a:lnTo>
                  <a:lnTo>
                    <a:pt x="1169" y="1035"/>
                  </a:lnTo>
                  <a:lnTo>
                    <a:pt x="1156" y="1046"/>
                  </a:lnTo>
                  <a:lnTo>
                    <a:pt x="1156" y="1046"/>
                  </a:lnTo>
                  <a:close/>
                  <a:moveTo>
                    <a:pt x="1128" y="1042"/>
                  </a:moveTo>
                  <a:lnTo>
                    <a:pt x="1128" y="1042"/>
                  </a:lnTo>
                  <a:lnTo>
                    <a:pt x="1140" y="1031"/>
                  </a:lnTo>
                  <a:lnTo>
                    <a:pt x="1150" y="1021"/>
                  </a:lnTo>
                  <a:lnTo>
                    <a:pt x="1150" y="1021"/>
                  </a:lnTo>
                  <a:lnTo>
                    <a:pt x="1151" y="1018"/>
                  </a:lnTo>
                  <a:lnTo>
                    <a:pt x="1151" y="1017"/>
                  </a:lnTo>
                  <a:lnTo>
                    <a:pt x="1151" y="1017"/>
                  </a:lnTo>
                  <a:lnTo>
                    <a:pt x="1182" y="1019"/>
                  </a:lnTo>
                  <a:lnTo>
                    <a:pt x="1182" y="1019"/>
                  </a:lnTo>
                  <a:lnTo>
                    <a:pt x="1169" y="1024"/>
                  </a:lnTo>
                  <a:lnTo>
                    <a:pt x="1154" y="1030"/>
                  </a:lnTo>
                  <a:lnTo>
                    <a:pt x="1141" y="1036"/>
                  </a:lnTo>
                  <a:lnTo>
                    <a:pt x="1128" y="1042"/>
                  </a:lnTo>
                  <a:lnTo>
                    <a:pt x="1128" y="1042"/>
                  </a:lnTo>
                  <a:close/>
                  <a:moveTo>
                    <a:pt x="1191" y="1022"/>
                  </a:moveTo>
                  <a:lnTo>
                    <a:pt x="1191" y="1022"/>
                  </a:lnTo>
                  <a:lnTo>
                    <a:pt x="1191" y="1021"/>
                  </a:lnTo>
                  <a:lnTo>
                    <a:pt x="1191" y="1021"/>
                  </a:lnTo>
                  <a:lnTo>
                    <a:pt x="1205" y="1021"/>
                  </a:lnTo>
                  <a:lnTo>
                    <a:pt x="1205" y="1021"/>
                  </a:lnTo>
                  <a:lnTo>
                    <a:pt x="1186" y="1033"/>
                  </a:lnTo>
                  <a:lnTo>
                    <a:pt x="1186" y="1033"/>
                  </a:lnTo>
                  <a:lnTo>
                    <a:pt x="1188" y="1030"/>
                  </a:lnTo>
                  <a:lnTo>
                    <a:pt x="1191" y="1028"/>
                  </a:lnTo>
                  <a:lnTo>
                    <a:pt x="1191" y="1024"/>
                  </a:lnTo>
                  <a:lnTo>
                    <a:pt x="1191" y="1022"/>
                  </a:lnTo>
                  <a:lnTo>
                    <a:pt x="1191" y="1022"/>
                  </a:lnTo>
                  <a:close/>
                  <a:moveTo>
                    <a:pt x="1188" y="1043"/>
                  </a:moveTo>
                  <a:lnTo>
                    <a:pt x="1188" y="1043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3" y="1042"/>
                  </a:lnTo>
                  <a:lnTo>
                    <a:pt x="1193" y="1042"/>
                  </a:lnTo>
                  <a:lnTo>
                    <a:pt x="1188" y="1043"/>
                  </a:lnTo>
                  <a:lnTo>
                    <a:pt x="1188" y="1043"/>
                  </a:lnTo>
                  <a:close/>
                  <a:moveTo>
                    <a:pt x="1205" y="1039"/>
                  </a:moveTo>
                  <a:lnTo>
                    <a:pt x="1205" y="1039"/>
                  </a:lnTo>
                  <a:lnTo>
                    <a:pt x="1223" y="1030"/>
                  </a:lnTo>
                  <a:lnTo>
                    <a:pt x="1233" y="1024"/>
                  </a:lnTo>
                  <a:lnTo>
                    <a:pt x="1236" y="1021"/>
                  </a:lnTo>
                  <a:lnTo>
                    <a:pt x="1237" y="1017"/>
                  </a:lnTo>
                  <a:lnTo>
                    <a:pt x="1237" y="1017"/>
                  </a:lnTo>
                  <a:lnTo>
                    <a:pt x="1248" y="1015"/>
                  </a:lnTo>
                  <a:lnTo>
                    <a:pt x="1259" y="1012"/>
                  </a:lnTo>
                  <a:lnTo>
                    <a:pt x="1259" y="1012"/>
                  </a:lnTo>
                  <a:lnTo>
                    <a:pt x="1245" y="1021"/>
                  </a:lnTo>
                  <a:lnTo>
                    <a:pt x="1231" y="1028"/>
                  </a:lnTo>
                  <a:lnTo>
                    <a:pt x="1218" y="1034"/>
                  </a:lnTo>
                  <a:lnTo>
                    <a:pt x="1205" y="1039"/>
                  </a:lnTo>
                  <a:lnTo>
                    <a:pt x="1205" y="1039"/>
                  </a:lnTo>
                  <a:close/>
                  <a:moveTo>
                    <a:pt x="1377" y="597"/>
                  </a:moveTo>
                  <a:lnTo>
                    <a:pt x="1377" y="597"/>
                  </a:lnTo>
                  <a:lnTo>
                    <a:pt x="1370" y="627"/>
                  </a:lnTo>
                  <a:lnTo>
                    <a:pt x="1364" y="656"/>
                  </a:lnTo>
                  <a:lnTo>
                    <a:pt x="1358" y="686"/>
                  </a:lnTo>
                  <a:lnTo>
                    <a:pt x="1353" y="716"/>
                  </a:lnTo>
                  <a:lnTo>
                    <a:pt x="1345" y="777"/>
                  </a:lnTo>
                  <a:lnTo>
                    <a:pt x="1339" y="839"/>
                  </a:lnTo>
                  <a:lnTo>
                    <a:pt x="1339" y="839"/>
                  </a:lnTo>
                  <a:lnTo>
                    <a:pt x="1336" y="866"/>
                  </a:lnTo>
                  <a:lnTo>
                    <a:pt x="1331" y="894"/>
                  </a:lnTo>
                  <a:lnTo>
                    <a:pt x="1328" y="907"/>
                  </a:lnTo>
                  <a:lnTo>
                    <a:pt x="1324" y="919"/>
                  </a:lnTo>
                  <a:lnTo>
                    <a:pt x="1321" y="933"/>
                  </a:lnTo>
                  <a:lnTo>
                    <a:pt x="1315" y="943"/>
                  </a:lnTo>
                  <a:lnTo>
                    <a:pt x="1309" y="956"/>
                  </a:lnTo>
                  <a:lnTo>
                    <a:pt x="1301" y="965"/>
                  </a:lnTo>
                  <a:lnTo>
                    <a:pt x="1293" y="975"/>
                  </a:lnTo>
                  <a:lnTo>
                    <a:pt x="1283" y="983"/>
                  </a:lnTo>
                  <a:lnTo>
                    <a:pt x="1272" y="990"/>
                  </a:lnTo>
                  <a:lnTo>
                    <a:pt x="1260" y="996"/>
                  </a:lnTo>
                  <a:lnTo>
                    <a:pt x="1247" y="1001"/>
                  </a:lnTo>
                  <a:lnTo>
                    <a:pt x="1231" y="1004"/>
                  </a:lnTo>
                  <a:lnTo>
                    <a:pt x="1231" y="1004"/>
                  </a:lnTo>
                  <a:lnTo>
                    <a:pt x="1229" y="1004"/>
                  </a:lnTo>
                  <a:lnTo>
                    <a:pt x="1227" y="1005"/>
                  </a:lnTo>
                  <a:lnTo>
                    <a:pt x="1227" y="1005"/>
                  </a:lnTo>
                  <a:lnTo>
                    <a:pt x="1201" y="1006"/>
                  </a:lnTo>
                  <a:lnTo>
                    <a:pt x="1175" y="1006"/>
                  </a:lnTo>
                  <a:lnTo>
                    <a:pt x="1150" y="1004"/>
                  </a:lnTo>
                  <a:lnTo>
                    <a:pt x="1123" y="1001"/>
                  </a:lnTo>
                  <a:lnTo>
                    <a:pt x="1071" y="993"/>
                  </a:lnTo>
                  <a:lnTo>
                    <a:pt x="1046" y="989"/>
                  </a:lnTo>
                  <a:lnTo>
                    <a:pt x="1021" y="986"/>
                  </a:lnTo>
                  <a:lnTo>
                    <a:pt x="1021" y="986"/>
                  </a:lnTo>
                  <a:lnTo>
                    <a:pt x="969" y="981"/>
                  </a:lnTo>
                  <a:lnTo>
                    <a:pt x="916" y="976"/>
                  </a:lnTo>
                  <a:lnTo>
                    <a:pt x="811" y="969"/>
                  </a:lnTo>
                  <a:lnTo>
                    <a:pt x="811" y="969"/>
                  </a:lnTo>
                  <a:lnTo>
                    <a:pt x="790" y="969"/>
                  </a:lnTo>
                  <a:lnTo>
                    <a:pt x="769" y="969"/>
                  </a:lnTo>
                  <a:lnTo>
                    <a:pt x="726" y="971"/>
                  </a:lnTo>
                  <a:lnTo>
                    <a:pt x="684" y="972"/>
                  </a:lnTo>
                  <a:lnTo>
                    <a:pt x="663" y="972"/>
                  </a:lnTo>
                  <a:lnTo>
                    <a:pt x="642" y="971"/>
                  </a:lnTo>
                  <a:lnTo>
                    <a:pt x="642" y="971"/>
                  </a:lnTo>
                  <a:lnTo>
                    <a:pt x="630" y="969"/>
                  </a:lnTo>
                  <a:lnTo>
                    <a:pt x="618" y="966"/>
                  </a:lnTo>
                  <a:lnTo>
                    <a:pt x="608" y="963"/>
                  </a:lnTo>
                  <a:lnTo>
                    <a:pt x="598" y="959"/>
                  </a:lnTo>
                  <a:lnTo>
                    <a:pt x="589" y="954"/>
                  </a:lnTo>
                  <a:lnTo>
                    <a:pt x="580" y="949"/>
                  </a:lnTo>
                  <a:lnTo>
                    <a:pt x="573" y="943"/>
                  </a:lnTo>
                  <a:lnTo>
                    <a:pt x="566" y="937"/>
                  </a:lnTo>
                  <a:lnTo>
                    <a:pt x="559" y="930"/>
                  </a:lnTo>
                  <a:lnTo>
                    <a:pt x="553" y="923"/>
                  </a:lnTo>
                  <a:lnTo>
                    <a:pt x="542" y="905"/>
                  </a:lnTo>
                  <a:lnTo>
                    <a:pt x="531" y="886"/>
                  </a:lnTo>
                  <a:lnTo>
                    <a:pt x="522" y="865"/>
                  </a:lnTo>
                  <a:lnTo>
                    <a:pt x="522" y="865"/>
                  </a:lnTo>
                  <a:lnTo>
                    <a:pt x="522" y="862"/>
                  </a:lnTo>
                  <a:lnTo>
                    <a:pt x="522" y="858"/>
                  </a:lnTo>
                  <a:lnTo>
                    <a:pt x="521" y="856"/>
                  </a:lnTo>
                  <a:lnTo>
                    <a:pt x="520" y="854"/>
                  </a:lnTo>
                  <a:lnTo>
                    <a:pt x="518" y="856"/>
                  </a:lnTo>
                  <a:lnTo>
                    <a:pt x="518" y="856"/>
                  </a:lnTo>
                  <a:lnTo>
                    <a:pt x="509" y="836"/>
                  </a:lnTo>
                  <a:lnTo>
                    <a:pt x="503" y="822"/>
                  </a:lnTo>
                  <a:lnTo>
                    <a:pt x="495" y="806"/>
                  </a:lnTo>
                  <a:lnTo>
                    <a:pt x="486" y="792"/>
                  </a:lnTo>
                  <a:lnTo>
                    <a:pt x="478" y="781"/>
                  </a:lnTo>
                  <a:lnTo>
                    <a:pt x="474" y="776"/>
                  </a:lnTo>
                  <a:lnTo>
                    <a:pt x="469" y="774"/>
                  </a:lnTo>
                  <a:lnTo>
                    <a:pt x="466" y="772"/>
                  </a:lnTo>
                  <a:lnTo>
                    <a:pt x="462" y="772"/>
                  </a:lnTo>
                  <a:lnTo>
                    <a:pt x="462" y="772"/>
                  </a:lnTo>
                  <a:lnTo>
                    <a:pt x="353" y="823"/>
                  </a:lnTo>
                  <a:lnTo>
                    <a:pt x="299" y="848"/>
                  </a:lnTo>
                  <a:lnTo>
                    <a:pt x="246" y="876"/>
                  </a:lnTo>
                  <a:lnTo>
                    <a:pt x="246" y="876"/>
                  </a:lnTo>
                  <a:lnTo>
                    <a:pt x="231" y="884"/>
                  </a:lnTo>
                  <a:lnTo>
                    <a:pt x="217" y="894"/>
                  </a:lnTo>
                  <a:lnTo>
                    <a:pt x="202" y="903"/>
                  </a:lnTo>
                  <a:lnTo>
                    <a:pt x="189" y="913"/>
                  </a:lnTo>
                  <a:lnTo>
                    <a:pt x="164" y="935"/>
                  </a:lnTo>
                  <a:lnTo>
                    <a:pt x="140" y="959"/>
                  </a:lnTo>
                  <a:lnTo>
                    <a:pt x="140" y="959"/>
                  </a:lnTo>
                  <a:lnTo>
                    <a:pt x="118" y="983"/>
                  </a:lnTo>
                  <a:lnTo>
                    <a:pt x="95" y="1006"/>
                  </a:lnTo>
                  <a:lnTo>
                    <a:pt x="83" y="1017"/>
                  </a:lnTo>
                  <a:lnTo>
                    <a:pt x="71" y="1028"/>
                  </a:lnTo>
                  <a:lnTo>
                    <a:pt x="58" y="1037"/>
                  </a:lnTo>
                  <a:lnTo>
                    <a:pt x="43" y="1045"/>
                  </a:lnTo>
                  <a:lnTo>
                    <a:pt x="43" y="1045"/>
                  </a:lnTo>
                  <a:lnTo>
                    <a:pt x="42" y="1037"/>
                  </a:lnTo>
                  <a:lnTo>
                    <a:pt x="42" y="1037"/>
                  </a:lnTo>
                  <a:lnTo>
                    <a:pt x="41" y="1029"/>
                  </a:lnTo>
                  <a:lnTo>
                    <a:pt x="41" y="1029"/>
                  </a:lnTo>
                  <a:lnTo>
                    <a:pt x="42" y="1015"/>
                  </a:lnTo>
                  <a:lnTo>
                    <a:pt x="46" y="1000"/>
                  </a:lnTo>
                  <a:lnTo>
                    <a:pt x="51" y="987"/>
                  </a:lnTo>
                  <a:lnTo>
                    <a:pt x="57" y="974"/>
                  </a:lnTo>
                  <a:lnTo>
                    <a:pt x="64" y="960"/>
                  </a:lnTo>
                  <a:lnTo>
                    <a:pt x="72" y="947"/>
                  </a:lnTo>
                  <a:lnTo>
                    <a:pt x="82" y="935"/>
                  </a:lnTo>
                  <a:lnTo>
                    <a:pt x="93" y="922"/>
                  </a:lnTo>
                  <a:lnTo>
                    <a:pt x="114" y="899"/>
                  </a:lnTo>
                  <a:lnTo>
                    <a:pt x="138" y="877"/>
                  </a:lnTo>
                  <a:lnTo>
                    <a:pt x="161" y="858"/>
                  </a:lnTo>
                  <a:lnTo>
                    <a:pt x="183" y="841"/>
                  </a:lnTo>
                  <a:lnTo>
                    <a:pt x="183" y="841"/>
                  </a:lnTo>
                  <a:lnTo>
                    <a:pt x="216" y="818"/>
                  </a:lnTo>
                  <a:lnTo>
                    <a:pt x="248" y="798"/>
                  </a:lnTo>
                  <a:lnTo>
                    <a:pt x="283" y="780"/>
                  </a:lnTo>
                  <a:lnTo>
                    <a:pt x="300" y="771"/>
                  </a:lnTo>
                  <a:lnTo>
                    <a:pt x="318" y="764"/>
                  </a:lnTo>
                  <a:lnTo>
                    <a:pt x="318" y="764"/>
                  </a:lnTo>
                  <a:lnTo>
                    <a:pt x="355" y="750"/>
                  </a:lnTo>
                  <a:lnTo>
                    <a:pt x="373" y="741"/>
                  </a:lnTo>
                  <a:lnTo>
                    <a:pt x="390" y="733"/>
                  </a:lnTo>
                  <a:lnTo>
                    <a:pt x="390" y="733"/>
                  </a:lnTo>
                  <a:lnTo>
                    <a:pt x="401" y="724"/>
                  </a:lnTo>
                  <a:lnTo>
                    <a:pt x="414" y="711"/>
                  </a:lnTo>
                  <a:lnTo>
                    <a:pt x="420" y="703"/>
                  </a:lnTo>
                  <a:lnTo>
                    <a:pt x="424" y="695"/>
                  </a:lnTo>
                  <a:lnTo>
                    <a:pt x="426" y="689"/>
                  </a:lnTo>
                  <a:lnTo>
                    <a:pt x="426" y="686"/>
                  </a:lnTo>
                  <a:lnTo>
                    <a:pt x="425" y="683"/>
                  </a:lnTo>
                  <a:lnTo>
                    <a:pt x="425" y="683"/>
                  </a:lnTo>
                  <a:lnTo>
                    <a:pt x="427" y="671"/>
                  </a:lnTo>
                  <a:lnTo>
                    <a:pt x="427" y="659"/>
                  </a:lnTo>
                  <a:lnTo>
                    <a:pt x="427" y="659"/>
                  </a:lnTo>
                  <a:lnTo>
                    <a:pt x="427" y="647"/>
                  </a:lnTo>
                  <a:lnTo>
                    <a:pt x="426" y="635"/>
                  </a:lnTo>
                  <a:lnTo>
                    <a:pt x="424" y="623"/>
                  </a:lnTo>
                  <a:lnTo>
                    <a:pt x="421" y="611"/>
                  </a:lnTo>
                  <a:lnTo>
                    <a:pt x="413" y="588"/>
                  </a:lnTo>
                  <a:lnTo>
                    <a:pt x="403" y="567"/>
                  </a:lnTo>
                  <a:lnTo>
                    <a:pt x="392" y="544"/>
                  </a:lnTo>
                  <a:lnTo>
                    <a:pt x="382" y="522"/>
                  </a:lnTo>
                  <a:lnTo>
                    <a:pt x="371" y="500"/>
                  </a:lnTo>
                  <a:lnTo>
                    <a:pt x="360" y="479"/>
                  </a:lnTo>
                  <a:lnTo>
                    <a:pt x="360" y="479"/>
                  </a:lnTo>
                  <a:lnTo>
                    <a:pt x="343" y="438"/>
                  </a:lnTo>
                  <a:lnTo>
                    <a:pt x="332" y="412"/>
                  </a:lnTo>
                  <a:lnTo>
                    <a:pt x="323" y="385"/>
                  </a:lnTo>
                  <a:lnTo>
                    <a:pt x="313" y="357"/>
                  </a:lnTo>
                  <a:lnTo>
                    <a:pt x="305" y="329"/>
                  </a:lnTo>
                  <a:lnTo>
                    <a:pt x="300" y="303"/>
                  </a:lnTo>
                  <a:lnTo>
                    <a:pt x="297" y="290"/>
                  </a:lnTo>
                  <a:lnTo>
                    <a:pt x="297" y="279"/>
                  </a:lnTo>
                  <a:lnTo>
                    <a:pt x="297" y="279"/>
                  </a:lnTo>
                  <a:lnTo>
                    <a:pt x="297" y="268"/>
                  </a:lnTo>
                  <a:lnTo>
                    <a:pt x="300" y="258"/>
                  </a:lnTo>
                  <a:lnTo>
                    <a:pt x="305" y="249"/>
                  </a:lnTo>
                  <a:lnTo>
                    <a:pt x="307" y="244"/>
                  </a:lnTo>
                  <a:lnTo>
                    <a:pt x="311" y="240"/>
                  </a:lnTo>
                  <a:lnTo>
                    <a:pt x="311" y="240"/>
                  </a:lnTo>
                  <a:lnTo>
                    <a:pt x="313" y="243"/>
                  </a:lnTo>
                  <a:lnTo>
                    <a:pt x="317" y="243"/>
                  </a:lnTo>
                  <a:lnTo>
                    <a:pt x="321" y="243"/>
                  </a:lnTo>
                  <a:lnTo>
                    <a:pt x="327" y="241"/>
                  </a:lnTo>
                  <a:lnTo>
                    <a:pt x="344" y="235"/>
                  </a:lnTo>
                  <a:lnTo>
                    <a:pt x="366" y="227"/>
                  </a:lnTo>
                  <a:lnTo>
                    <a:pt x="391" y="215"/>
                  </a:lnTo>
                  <a:lnTo>
                    <a:pt x="418" y="202"/>
                  </a:lnTo>
                  <a:lnTo>
                    <a:pt x="478" y="169"/>
                  </a:lnTo>
                  <a:lnTo>
                    <a:pt x="538" y="134"/>
                  </a:lnTo>
                  <a:lnTo>
                    <a:pt x="593" y="103"/>
                  </a:lnTo>
                  <a:lnTo>
                    <a:pt x="658" y="63"/>
                  </a:lnTo>
                  <a:lnTo>
                    <a:pt x="658" y="63"/>
                  </a:lnTo>
                  <a:lnTo>
                    <a:pt x="678" y="52"/>
                  </a:lnTo>
                  <a:lnTo>
                    <a:pt x="698" y="41"/>
                  </a:lnTo>
                  <a:lnTo>
                    <a:pt x="719" y="32"/>
                  </a:lnTo>
                  <a:lnTo>
                    <a:pt x="740" y="23"/>
                  </a:lnTo>
                  <a:lnTo>
                    <a:pt x="761" y="17"/>
                  </a:lnTo>
                  <a:lnTo>
                    <a:pt x="784" y="14"/>
                  </a:lnTo>
                  <a:lnTo>
                    <a:pt x="807" y="11"/>
                  </a:lnTo>
                  <a:lnTo>
                    <a:pt x="817" y="13"/>
                  </a:lnTo>
                  <a:lnTo>
                    <a:pt x="829" y="14"/>
                  </a:lnTo>
                  <a:lnTo>
                    <a:pt x="829" y="14"/>
                  </a:lnTo>
                  <a:lnTo>
                    <a:pt x="850" y="17"/>
                  </a:lnTo>
                  <a:lnTo>
                    <a:pt x="870" y="22"/>
                  </a:lnTo>
                  <a:lnTo>
                    <a:pt x="890" y="29"/>
                  </a:lnTo>
                  <a:lnTo>
                    <a:pt x="909" y="38"/>
                  </a:lnTo>
                  <a:lnTo>
                    <a:pt x="928" y="46"/>
                  </a:lnTo>
                  <a:lnTo>
                    <a:pt x="946" y="57"/>
                  </a:lnTo>
                  <a:lnTo>
                    <a:pt x="982" y="78"/>
                  </a:lnTo>
                  <a:lnTo>
                    <a:pt x="982" y="78"/>
                  </a:lnTo>
                  <a:lnTo>
                    <a:pt x="1023" y="102"/>
                  </a:lnTo>
                  <a:lnTo>
                    <a:pt x="1064" y="126"/>
                  </a:lnTo>
                  <a:lnTo>
                    <a:pt x="1147" y="171"/>
                  </a:lnTo>
                  <a:lnTo>
                    <a:pt x="1188" y="196"/>
                  </a:lnTo>
                  <a:lnTo>
                    <a:pt x="1229" y="221"/>
                  </a:lnTo>
                  <a:lnTo>
                    <a:pt x="1268" y="247"/>
                  </a:lnTo>
                  <a:lnTo>
                    <a:pt x="1305" y="276"/>
                  </a:lnTo>
                  <a:lnTo>
                    <a:pt x="1305" y="276"/>
                  </a:lnTo>
                  <a:lnTo>
                    <a:pt x="1322" y="290"/>
                  </a:lnTo>
                  <a:lnTo>
                    <a:pt x="1339" y="304"/>
                  </a:lnTo>
                  <a:lnTo>
                    <a:pt x="1355" y="318"/>
                  </a:lnTo>
                  <a:lnTo>
                    <a:pt x="1370" y="334"/>
                  </a:lnTo>
                  <a:lnTo>
                    <a:pt x="1383" y="352"/>
                  </a:lnTo>
                  <a:lnTo>
                    <a:pt x="1388" y="361"/>
                  </a:lnTo>
                  <a:lnTo>
                    <a:pt x="1393" y="370"/>
                  </a:lnTo>
                  <a:lnTo>
                    <a:pt x="1398" y="380"/>
                  </a:lnTo>
                  <a:lnTo>
                    <a:pt x="1401" y="391"/>
                  </a:lnTo>
                  <a:lnTo>
                    <a:pt x="1404" y="400"/>
                  </a:lnTo>
                  <a:lnTo>
                    <a:pt x="1406" y="411"/>
                  </a:lnTo>
                  <a:lnTo>
                    <a:pt x="1406" y="411"/>
                  </a:lnTo>
                  <a:lnTo>
                    <a:pt x="1407" y="435"/>
                  </a:lnTo>
                  <a:lnTo>
                    <a:pt x="1407" y="458"/>
                  </a:lnTo>
                  <a:lnTo>
                    <a:pt x="1405" y="482"/>
                  </a:lnTo>
                  <a:lnTo>
                    <a:pt x="1401" y="505"/>
                  </a:lnTo>
                  <a:lnTo>
                    <a:pt x="1395" y="528"/>
                  </a:lnTo>
                  <a:lnTo>
                    <a:pt x="1390" y="551"/>
                  </a:lnTo>
                  <a:lnTo>
                    <a:pt x="1377" y="597"/>
                  </a:lnTo>
                  <a:lnTo>
                    <a:pt x="1377" y="597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EF4C8C0-4E90-4234-B3D6-2C166166B34E}"/>
              </a:ext>
            </a:extLst>
          </p:cNvPr>
          <p:cNvGrpSpPr/>
          <p:nvPr/>
        </p:nvGrpSpPr>
        <p:grpSpPr>
          <a:xfrm>
            <a:off x="7629462" y="1538733"/>
            <a:ext cx="2272379" cy="1674243"/>
            <a:chOff x="-4163657" y="2407708"/>
            <a:chExt cx="2938625" cy="234568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AA3BCBD1-9C9F-43EF-A3B0-B9026CC49CFF}"/>
                </a:ext>
              </a:extLst>
            </p:cNvPr>
            <p:cNvSpPr txBox="1"/>
            <p:nvPr/>
          </p:nvSpPr>
          <p:spPr>
            <a:xfrm>
              <a:off x="-3553037" y="2812956"/>
              <a:ext cx="2328005" cy="1940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zh-CN" altLang="en-US" sz="2400" dirty="0">
                  <a:solidFill>
                    <a:prstClr val="black"/>
                  </a:solidFill>
                  <a:latin typeface="DFKai-SB" panose="03000509000000000000" pitchFamily="65" charset="-120"/>
                  <a:ea typeface="DFKai-SB" panose="03000509000000000000" pitchFamily="65" charset="-120"/>
                  <a:cs typeface="Aharoni" panose="02010803020104030203" pitchFamily="2" charset="-79"/>
                </a:rPr>
                <a:t>傳統與現代交相輝映</a:t>
              </a:r>
            </a:p>
            <a:p>
              <a:pPr defTabSz="914400">
                <a:defRPr/>
              </a:pPr>
              <a:endParaRPr lang="zh-CN" altLang="en-US" sz="3600" dirty="0">
                <a:solidFill>
                  <a:srgbClr val="F7B63E"/>
                </a:solidFill>
                <a:latin typeface="Arial Black" panose="020B0A04020102020204" pitchFamily="34" charset="0"/>
                <a:ea typeface="迷你简卡通" pitchFamily="65" charset="-122"/>
                <a:cs typeface="Aharoni" panose="02010803020104030203" pitchFamily="2" charset="-79"/>
              </a:endParaRPr>
            </a:p>
          </p:txBody>
        </p:sp>
        <p:sp>
          <p:nvSpPr>
            <p:cNvPr id="43" name="Freeform 49">
              <a:extLst>
                <a:ext uri="{FF2B5EF4-FFF2-40B4-BE49-F238E27FC236}">
                  <a16:creationId xmlns:a16="http://schemas.microsoft.com/office/drawing/2014/main" id="{3F4016A9-BF15-4D65-BD0A-B1DBD45EA7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163657" y="2407708"/>
              <a:ext cx="2852970" cy="1946616"/>
            </a:xfrm>
            <a:custGeom>
              <a:avLst/>
              <a:gdLst>
                <a:gd name="T0" fmla="*/ 336 w 1420"/>
                <a:gd name="T1" fmla="*/ 215 h 1076"/>
                <a:gd name="T2" fmla="*/ 247 w 1420"/>
                <a:gd name="T3" fmla="*/ 269 h 1076"/>
                <a:gd name="T4" fmla="*/ 339 w 1420"/>
                <a:gd name="T5" fmla="*/ 658 h 1076"/>
                <a:gd name="T6" fmla="*/ 4 w 1420"/>
                <a:gd name="T7" fmla="*/ 999 h 1076"/>
                <a:gd name="T8" fmla="*/ 71 w 1420"/>
                <a:gd name="T9" fmla="*/ 1045 h 1076"/>
                <a:gd name="T10" fmla="*/ 430 w 1420"/>
                <a:gd name="T11" fmla="*/ 846 h 1076"/>
                <a:gd name="T12" fmla="*/ 621 w 1420"/>
                <a:gd name="T13" fmla="*/ 1030 h 1076"/>
                <a:gd name="T14" fmla="*/ 1168 w 1420"/>
                <a:gd name="T15" fmla="*/ 1058 h 1076"/>
                <a:gd name="T16" fmla="*/ 1418 w 1420"/>
                <a:gd name="T17" fmla="*/ 477 h 1076"/>
                <a:gd name="T18" fmla="*/ 285 w 1420"/>
                <a:gd name="T19" fmla="*/ 309 h 1076"/>
                <a:gd name="T20" fmla="*/ 235 w 1420"/>
                <a:gd name="T21" fmla="*/ 317 h 1076"/>
                <a:gd name="T22" fmla="*/ 255 w 1420"/>
                <a:gd name="T23" fmla="*/ 410 h 1076"/>
                <a:gd name="T24" fmla="*/ 262 w 1420"/>
                <a:gd name="T25" fmla="*/ 418 h 1076"/>
                <a:gd name="T26" fmla="*/ 272 w 1420"/>
                <a:gd name="T27" fmla="*/ 467 h 1076"/>
                <a:gd name="T28" fmla="*/ 333 w 1420"/>
                <a:gd name="T29" fmla="*/ 444 h 1076"/>
                <a:gd name="T30" fmla="*/ 289 w 1420"/>
                <a:gd name="T31" fmla="*/ 439 h 1076"/>
                <a:gd name="T32" fmla="*/ 331 w 1420"/>
                <a:gd name="T33" fmla="*/ 457 h 1076"/>
                <a:gd name="T34" fmla="*/ 355 w 1420"/>
                <a:gd name="T35" fmla="*/ 550 h 1076"/>
                <a:gd name="T36" fmla="*/ 329 w 1420"/>
                <a:gd name="T37" fmla="*/ 494 h 1076"/>
                <a:gd name="T38" fmla="*/ 320 w 1420"/>
                <a:gd name="T39" fmla="*/ 546 h 1076"/>
                <a:gd name="T40" fmla="*/ 350 w 1420"/>
                <a:gd name="T41" fmla="*/ 611 h 1076"/>
                <a:gd name="T42" fmla="*/ 350 w 1420"/>
                <a:gd name="T43" fmla="*/ 644 h 1076"/>
                <a:gd name="T44" fmla="*/ 379 w 1420"/>
                <a:gd name="T45" fmla="*/ 723 h 1076"/>
                <a:gd name="T46" fmla="*/ 411 w 1420"/>
                <a:gd name="T47" fmla="*/ 629 h 1076"/>
                <a:gd name="T48" fmla="*/ 365 w 1420"/>
                <a:gd name="T49" fmla="*/ 679 h 1076"/>
                <a:gd name="T50" fmla="*/ 373 w 1420"/>
                <a:gd name="T51" fmla="*/ 700 h 1076"/>
                <a:gd name="T52" fmla="*/ 368 w 1420"/>
                <a:gd name="T53" fmla="*/ 718 h 1076"/>
                <a:gd name="T54" fmla="*/ 193 w 1420"/>
                <a:gd name="T55" fmla="*/ 809 h 1076"/>
                <a:gd name="T56" fmla="*/ 252 w 1420"/>
                <a:gd name="T57" fmla="*/ 778 h 1076"/>
                <a:gd name="T58" fmla="*/ 193 w 1420"/>
                <a:gd name="T59" fmla="*/ 774 h 1076"/>
                <a:gd name="T60" fmla="*/ 71 w 1420"/>
                <a:gd name="T61" fmla="*/ 874 h 1076"/>
                <a:gd name="T62" fmla="*/ 13 w 1420"/>
                <a:gd name="T63" fmla="*/ 1006 h 1076"/>
                <a:gd name="T64" fmla="*/ 28 w 1420"/>
                <a:gd name="T65" fmla="*/ 983 h 1076"/>
                <a:gd name="T66" fmla="*/ 153 w 1420"/>
                <a:gd name="T67" fmla="*/ 845 h 1076"/>
                <a:gd name="T68" fmla="*/ 471 w 1420"/>
                <a:gd name="T69" fmla="*/ 813 h 1076"/>
                <a:gd name="T70" fmla="*/ 456 w 1420"/>
                <a:gd name="T71" fmla="*/ 811 h 1076"/>
                <a:gd name="T72" fmla="*/ 457 w 1420"/>
                <a:gd name="T73" fmla="*/ 872 h 1076"/>
                <a:gd name="T74" fmla="*/ 551 w 1420"/>
                <a:gd name="T75" fmla="*/ 992 h 1076"/>
                <a:gd name="T76" fmla="*/ 565 w 1420"/>
                <a:gd name="T77" fmla="*/ 958 h 1076"/>
                <a:gd name="T78" fmla="*/ 532 w 1420"/>
                <a:gd name="T79" fmla="*/ 919 h 1076"/>
                <a:gd name="T80" fmla="*/ 496 w 1420"/>
                <a:gd name="T81" fmla="*/ 877 h 1076"/>
                <a:gd name="T82" fmla="*/ 501 w 1420"/>
                <a:gd name="T83" fmla="*/ 960 h 1076"/>
                <a:gd name="T84" fmla="*/ 542 w 1420"/>
                <a:gd name="T85" fmla="*/ 1007 h 1076"/>
                <a:gd name="T86" fmla="*/ 584 w 1420"/>
                <a:gd name="T87" fmla="*/ 1007 h 1076"/>
                <a:gd name="T88" fmla="*/ 634 w 1420"/>
                <a:gd name="T89" fmla="*/ 1007 h 1076"/>
                <a:gd name="T90" fmla="*/ 709 w 1420"/>
                <a:gd name="T91" fmla="*/ 987 h 1076"/>
                <a:gd name="T92" fmla="*/ 752 w 1420"/>
                <a:gd name="T93" fmla="*/ 1009 h 1076"/>
                <a:gd name="T94" fmla="*/ 825 w 1420"/>
                <a:gd name="T95" fmla="*/ 1005 h 1076"/>
                <a:gd name="T96" fmla="*/ 863 w 1420"/>
                <a:gd name="T97" fmla="*/ 1012 h 1076"/>
                <a:gd name="T98" fmla="*/ 967 w 1420"/>
                <a:gd name="T99" fmla="*/ 999 h 1076"/>
                <a:gd name="T100" fmla="*/ 967 w 1420"/>
                <a:gd name="T101" fmla="*/ 1028 h 1076"/>
                <a:gd name="T102" fmla="*/ 1003 w 1420"/>
                <a:gd name="T103" fmla="*/ 1012 h 1076"/>
                <a:gd name="T104" fmla="*/ 1047 w 1420"/>
                <a:gd name="T105" fmla="*/ 1018 h 1076"/>
                <a:gd name="T106" fmla="*/ 1088 w 1420"/>
                <a:gd name="T107" fmla="*/ 1034 h 1076"/>
                <a:gd name="T108" fmla="*/ 1128 w 1420"/>
                <a:gd name="T109" fmla="*/ 1042 h 1076"/>
                <a:gd name="T110" fmla="*/ 1193 w 1420"/>
                <a:gd name="T111" fmla="*/ 1042 h 1076"/>
                <a:gd name="T112" fmla="*/ 1309 w 1420"/>
                <a:gd name="T113" fmla="*/ 956 h 1076"/>
                <a:gd name="T114" fmla="*/ 598 w 1420"/>
                <a:gd name="T115" fmla="*/ 959 h 1076"/>
                <a:gd name="T116" fmla="*/ 189 w 1420"/>
                <a:gd name="T117" fmla="*/ 913 h 1076"/>
                <a:gd name="T118" fmla="*/ 355 w 1420"/>
                <a:gd name="T119" fmla="*/ 750 h 1076"/>
                <a:gd name="T120" fmla="*/ 297 w 1420"/>
                <a:gd name="T121" fmla="*/ 279 h 1076"/>
                <a:gd name="T122" fmla="*/ 928 w 1420"/>
                <a:gd name="T123" fmla="*/ 46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0" h="1076">
                  <a:moveTo>
                    <a:pt x="1160" y="164"/>
                  </a:moveTo>
                  <a:lnTo>
                    <a:pt x="1160" y="164"/>
                  </a:lnTo>
                  <a:lnTo>
                    <a:pt x="1097" y="127"/>
                  </a:lnTo>
                  <a:lnTo>
                    <a:pt x="1033" y="88"/>
                  </a:lnTo>
                  <a:lnTo>
                    <a:pt x="1002" y="69"/>
                  </a:lnTo>
                  <a:lnTo>
                    <a:pt x="969" y="51"/>
                  </a:lnTo>
                  <a:lnTo>
                    <a:pt x="937" y="35"/>
                  </a:lnTo>
                  <a:lnTo>
                    <a:pt x="903" y="20"/>
                  </a:lnTo>
                  <a:lnTo>
                    <a:pt x="903" y="20"/>
                  </a:lnTo>
                  <a:lnTo>
                    <a:pt x="885" y="13"/>
                  </a:lnTo>
                  <a:lnTo>
                    <a:pt x="868" y="8"/>
                  </a:lnTo>
                  <a:lnTo>
                    <a:pt x="850" y="4"/>
                  </a:lnTo>
                  <a:lnTo>
                    <a:pt x="833" y="2"/>
                  </a:lnTo>
                  <a:lnTo>
                    <a:pt x="817" y="0"/>
                  </a:lnTo>
                  <a:lnTo>
                    <a:pt x="801" y="0"/>
                  </a:lnTo>
                  <a:lnTo>
                    <a:pt x="784" y="2"/>
                  </a:lnTo>
                  <a:lnTo>
                    <a:pt x="768" y="4"/>
                  </a:lnTo>
                  <a:lnTo>
                    <a:pt x="752" y="8"/>
                  </a:lnTo>
                  <a:lnTo>
                    <a:pt x="737" y="13"/>
                  </a:lnTo>
                  <a:lnTo>
                    <a:pt x="720" y="17"/>
                  </a:lnTo>
                  <a:lnTo>
                    <a:pt x="704" y="25"/>
                  </a:lnTo>
                  <a:lnTo>
                    <a:pt x="673" y="40"/>
                  </a:lnTo>
                  <a:lnTo>
                    <a:pt x="642" y="58"/>
                  </a:lnTo>
                  <a:lnTo>
                    <a:pt x="642" y="58"/>
                  </a:lnTo>
                  <a:lnTo>
                    <a:pt x="571" y="100"/>
                  </a:lnTo>
                  <a:lnTo>
                    <a:pt x="500" y="143"/>
                  </a:lnTo>
                  <a:lnTo>
                    <a:pt x="463" y="163"/>
                  </a:lnTo>
                  <a:lnTo>
                    <a:pt x="427" y="181"/>
                  </a:lnTo>
                  <a:lnTo>
                    <a:pt x="390" y="199"/>
                  </a:lnTo>
                  <a:lnTo>
                    <a:pt x="352" y="215"/>
                  </a:lnTo>
                  <a:lnTo>
                    <a:pt x="352" y="215"/>
                  </a:lnTo>
                  <a:lnTo>
                    <a:pt x="349" y="214"/>
                  </a:lnTo>
                  <a:lnTo>
                    <a:pt x="349" y="214"/>
                  </a:lnTo>
                  <a:lnTo>
                    <a:pt x="336" y="215"/>
                  </a:lnTo>
                  <a:lnTo>
                    <a:pt x="325" y="217"/>
                  </a:lnTo>
                  <a:lnTo>
                    <a:pt x="314" y="222"/>
                  </a:lnTo>
                  <a:lnTo>
                    <a:pt x="306" y="228"/>
                  </a:lnTo>
                  <a:lnTo>
                    <a:pt x="299" y="235"/>
                  </a:lnTo>
                  <a:lnTo>
                    <a:pt x="293" y="245"/>
                  </a:lnTo>
                  <a:lnTo>
                    <a:pt x="289" y="256"/>
                  </a:lnTo>
                  <a:lnTo>
                    <a:pt x="288" y="268"/>
                  </a:lnTo>
                  <a:lnTo>
                    <a:pt x="288" y="268"/>
                  </a:lnTo>
                  <a:lnTo>
                    <a:pt x="287" y="265"/>
                  </a:lnTo>
                  <a:lnTo>
                    <a:pt x="284" y="264"/>
                  </a:lnTo>
                  <a:lnTo>
                    <a:pt x="282" y="265"/>
                  </a:lnTo>
                  <a:lnTo>
                    <a:pt x="279" y="267"/>
                  </a:lnTo>
                  <a:lnTo>
                    <a:pt x="274" y="271"/>
                  </a:lnTo>
                  <a:lnTo>
                    <a:pt x="271" y="276"/>
                  </a:lnTo>
                  <a:lnTo>
                    <a:pt x="271" y="276"/>
                  </a:lnTo>
                  <a:lnTo>
                    <a:pt x="277" y="267"/>
                  </a:lnTo>
                  <a:lnTo>
                    <a:pt x="284" y="253"/>
                  </a:lnTo>
                  <a:lnTo>
                    <a:pt x="287" y="247"/>
                  </a:lnTo>
                  <a:lnTo>
                    <a:pt x="288" y="244"/>
                  </a:lnTo>
                  <a:lnTo>
                    <a:pt x="287" y="244"/>
                  </a:lnTo>
                  <a:lnTo>
                    <a:pt x="285" y="244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2" y="243"/>
                  </a:lnTo>
                  <a:lnTo>
                    <a:pt x="281" y="241"/>
                  </a:lnTo>
                  <a:lnTo>
                    <a:pt x="281" y="241"/>
                  </a:lnTo>
                  <a:lnTo>
                    <a:pt x="277" y="241"/>
                  </a:lnTo>
                  <a:lnTo>
                    <a:pt x="272" y="244"/>
                  </a:lnTo>
                  <a:lnTo>
                    <a:pt x="262" y="250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47" y="269"/>
                  </a:lnTo>
                  <a:lnTo>
                    <a:pt x="238" y="282"/>
                  </a:lnTo>
                  <a:lnTo>
                    <a:pt x="232" y="297"/>
                  </a:lnTo>
                  <a:lnTo>
                    <a:pt x="228" y="311"/>
                  </a:lnTo>
                  <a:lnTo>
                    <a:pt x="225" y="327"/>
                  </a:lnTo>
                  <a:lnTo>
                    <a:pt x="225" y="341"/>
                  </a:lnTo>
                  <a:lnTo>
                    <a:pt x="228" y="358"/>
                  </a:lnTo>
                  <a:lnTo>
                    <a:pt x="231" y="375"/>
                  </a:lnTo>
                  <a:lnTo>
                    <a:pt x="231" y="375"/>
                  </a:lnTo>
                  <a:lnTo>
                    <a:pt x="231" y="379"/>
                  </a:lnTo>
                  <a:lnTo>
                    <a:pt x="231" y="380"/>
                  </a:lnTo>
                  <a:lnTo>
                    <a:pt x="232" y="382"/>
                  </a:lnTo>
                  <a:lnTo>
                    <a:pt x="232" y="382"/>
                  </a:lnTo>
                  <a:lnTo>
                    <a:pt x="243" y="415"/>
                  </a:lnTo>
                  <a:lnTo>
                    <a:pt x="254" y="448"/>
                  </a:lnTo>
                  <a:lnTo>
                    <a:pt x="267" y="481"/>
                  </a:lnTo>
                  <a:lnTo>
                    <a:pt x="281" y="512"/>
                  </a:lnTo>
                  <a:lnTo>
                    <a:pt x="281" y="512"/>
                  </a:lnTo>
                  <a:lnTo>
                    <a:pt x="278" y="518"/>
                  </a:lnTo>
                  <a:lnTo>
                    <a:pt x="278" y="526"/>
                  </a:lnTo>
                  <a:lnTo>
                    <a:pt x="278" y="528"/>
                  </a:lnTo>
                  <a:lnTo>
                    <a:pt x="281" y="529"/>
                  </a:lnTo>
                  <a:lnTo>
                    <a:pt x="283" y="530"/>
                  </a:lnTo>
                  <a:lnTo>
                    <a:pt x="287" y="529"/>
                  </a:lnTo>
                  <a:lnTo>
                    <a:pt x="287" y="529"/>
                  </a:lnTo>
                  <a:lnTo>
                    <a:pt x="300" y="559"/>
                  </a:lnTo>
                  <a:lnTo>
                    <a:pt x="312" y="591"/>
                  </a:lnTo>
                  <a:lnTo>
                    <a:pt x="324" y="621"/>
                  </a:lnTo>
                  <a:lnTo>
                    <a:pt x="337" y="651"/>
                  </a:lnTo>
                  <a:lnTo>
                    <a:pt x="337" y="651"/>
                  </a:lnTo>
                  <a:lnTo>
                    <a:pt x="336" y="653"/>
                  </a:lnTo>
                  <a:lnTo>
                    <a:pt x="337" y="656"/>
                  </a:lnTo>
                  <a:lnTo>
                    <a:pt x="338" y="657"/>
                  </a:lnTo>
                  <a:lnTo>
                    <a:pt x="339" y="658"/>
                  </a:lnTo>
                  <a:lnTo>
                    <a:pt x="339" y="658"/>
                  </a:lnTo>
                  <a:lnTo>
                    <a:pt x="344" y="666"/>
                  </a:lnTo>
                  <a:lnTo>
                    <a:pt x="344" y="666"/>
                  </a:lnTo>
                  <a:lnTo>
                    <a:pt x="339" y="677"/>
                  </a:lnTo>
                  <a:lnTo>
                    <a:pt x="339" y="677"/>
                  </a:lnTo>
                  <a:lnTo>
                    <a:pt x="330" y="688"/>
                  </a:lnTo>
                  <a:lnTo>
                    <a:pt x="320" y="697"/>
                  </a:lnTo>
                  <a:lnTo>
                    <a:pt x="309" y="705"/>
                  </a:lnTo>
                  <a:lnTo>
                    <a:pt x="299" y="713"/>
                  </a:lnTo>
                  <a:lnTo>
                    <a:pt x="273" y="727"/>
                  </a:lnTo>
                  <a:lnTo>
                    <a:pt x="248" y="739"/>
                  </a:lnTo>
                  <a:lnTo>
                    <a:pt x="196" y="763"/>
                  </a:lnTo>
                  <a:lnTo>
                    <a:pt x="172" y="776"/>
                  </a:lnTo>
                  <a:lnTo>
                    <a:pt x="160" y="783"/>
                  </a:lnTo>
                  <a:lnTo>
                    <a:pt x="149" y="792"/>
                  </a:lnTo>
                  <a:lnTo>
                    <a:pt x="149" y="792"/>
                  </a:lnTo>
                  <a:lnTo>
                    <a:pt x="129" y="806"/>
                  </a:lnTo>
                  <a:lnTo>
                    <a:pt x="107" y="823"/>
                  </a:lnTo>
                  <a:lnTo>
                    <a:pt x="87" y="841"/>
                  </a:lnTo>
                  <a:lnTo>
                    <a:pt x="67" y="860"/>
                  </a:lnTo>
                  <a:lnTo>
                    <a:pt x="49" y="881"/>
                  </a:lnTo>
                  <a:lnTo>
                    <a:pt x="41" y="892"/>
                  </a:lnTo>
                  <a:lnTo>
                    <a:pt x="33" y="903"/>
                  </a:lnTo>
                  <a:lnTo>
                    <a:pt x="27" y="913"/>
                  </a:lnTo>
                  <a:lnTo>
                    <a:pt x="20" y="925"/>
                  </a:lnTo>
                  <a:lnTo>
                    <a:pt x="14" y="937"/>
                  </a:lnTo>
                  <a:lnTo>
                    <a:pt x="11" y="949"/>
                  </a:lnTo>
                  <a:lnTo>
                    <a:pt x="11" y="949"/>
                  </a:lnTo>
                  <a:lnTo>
                    <a:pt x="8" y="952"/>
                  </a:lnTo>
                  <a:lnTo>
                    <a:pt x="7" y="954"/>
                  </a:lnTo>
                  <a:lnTo>
                    <a:pt x="6" y="957"/>
                  </a:lnTo>
                  <a:lnTo>
                    <a:pt x="8" y="959"/>
                  </a:lnTo>
                  <a:lnTo>
                    <a:pt x="8" y="959"/>
                  </a:lnTo>
                  <a:lnTo>
                    <a:pt x="6" y="976"/>
                  </a:lnTo>
                  <a:lnTo>
                    <a:pt x="4" y="999"/>
                  </a:lnTo>
                  <a:lnTo>
                    <a:pt x="4" y="999"/>
                  </a:lnTo>
                  <a:lnTo>
                    <a:pt x="2" y="1002"/>
                  </a:lnTo>
                  <a:lnTo>
                    <a:pt x="0" y="1006"/>
                  </a:lnTo>
                  <a:lnTo>
                    <a:pt x="0" y="1010"/>
                  </a:lnTo>
                  <a:lnTo>
                    <a:pt x="1" y="1011"/>
                  </a:lnTo>
                  <a:lnTo>
                    <a:pt x="4" y="1012"/>
                  </a:lnTo>
                  <a:lnTo>
                    <a:pt x="4" y="1012"/>
                  </a:lnTo>
                  <a:lnTo>
                    <a:pt x="4" y="1024"/>
                  </a:lnTo>
                  <a:lnTo>
                    <a:pt x="5" y="1037"/>
                  </a:lnTo>
                  <a:lnTo>
                    <a:pt x="5" y="1037"/>
                  </a:lnTo>
                  <a:lnTo>
                    <a:pt x="5" y="1040"/>
                  </a:lnTo>
                  <a:lnTo>
                    <a:pt x="5" y="1040"/>
                  </a:lnTo>
                  <a:lnTo>
                    <a:pt x="7" y="1051"/>
                  </a:lnTo>
                  <a:lnTo>
                    <a:pt x="11" y="1063"/>
                  </a:lnTo>
                  <a:lnTo>
                    <a:pt x="13" y="1068"/>
                  </a:lnTo>
                  <a:lnTo>
                    <a:pt x="17" y="1072"/>
                  </a:lnTo>
                  <a:lnTo>
                    <a:pt x="22" y="1075"/>
                  </a:lnTo>
                  <a:lnTo>
                    <a:pt x="28" y="1076"/>
                  </a:lnTo>
                  <a:lnTo>
                    <a:pt x="28" y="1076"/>
                  </a:lnTo>
                  <a:lnTo>
                    <a:pt x="30" y="1076"/>
                  </a:lnTo>
                  <a:lnTo>
                    <a:pt x="33" y="1075"/>
                  </a:lnTo>
                  <a:lnTo>
                    <a:pt x="34" y="1074"/>
                  </a:lnTo>
                  <a:lnTo>
                    <a:pt x="34" y="1072"/>
                  </a:lnTo>
                  <a:lnTo>
                    <a:pt x="31" y="1069"/>
                  </a:lnTo>
                  <a:lnTo>
                    <a:pt x="27" y="1066"/>
                  </a:lnTo>
                  <a:lnTo>
                    <a:pt x="27" y="1066"/>
                  </a:lnTo>
                  <a:lnTo>
                    <a:pt x="35" y="1065"/>
                  </a:lnTo>
                  <a:lnTo>
                    <a:pt x="46" y="1063"/>
                  </a:lnTo>
                  <a:lnTo>
                    <a:pt x="52" y="1060"/>
                  </a:lnTo>
                  <a:lnTo>
                    <a:pt x="55" y="1058"/>
                  </a:lnTo>
                  <a:lnTo>
                    <a:pt x="59" y="1055"/>
                  </a:lnTo>
                  <a:lnTo>
                    <a:pt x="60" y="1052"/>
                  </a:lnTo>
                  <a:lnTo>
                    <a:pt x="60" y="1052"/>
                  </a:lnTo>
                  <a:lnTo>
                    <a:pt x="71" y="1045"/>
                  </a:lnTo>
                  <a:lnTo>
                    <a:pt x="81" y="1036"/>
                  </a:lnTo>
                  <a:lnTo>
                    <a:pt x="101" y="1019"/>
                  </a:lnTo>
                  <a:lnTo>
                    <a:pt x="119" y="1001"/>
                  </a:lnTo>
                  <a:lnTo>
                    <a:pt x="137" y="982"/>
                  </a:lnTo>
                  <a:lnTo>
                    <a:pt x="155" y="962"/>
                  </a:lnTo>
                  <a:lnTo>
                    <a:pt x="173" y="943"/>
                  </a:lnTo>
                  <a:lnTo>
                    <a:pt x="193" y="925"/>
                  </a:lnTo>
                  <a:lnTo>
                    <a:pt x="203" y="918"/>
                  </a:lnTo>
                  <a:lnTo>
                    <a:pt x="214" y="910"/>
                  </a:lnTo>
                  <a:lnTo>
                    <a:pt x="214" y="910"/>
                  </a:lnTo>
                  <a:lnTo>
                    <a:pt x="241" y="893"/>
                  </a:lnTo>
                  <a:lnTo>
                    <a:pt x="268" y="877"/>
                  </a:lnTo>
                  <a:lnTo>
                    <a:pt x="297" y="863"/>
                  </a:lnTo>
                  <a:lnTo>
                    <a:pt x="326" y="850"/>
                  </a:lnTo>
                  <a:lnTo>
                    <a:pt x="385" y="823"/>
                  </a:lnTo>
                  <a:lnTo>
                    <a:pt x="443" y="797"/>
                  </a:lnTo>
                  <a:lnTo>
                    <a:pt x="443" y="797"/>
                  </a:lnTo>
                  <a:lnTo>
                    <a:pt x="437" y="803"/>
                  </a:lnTo>
                  <a:lnTo>
                    <a:pt x="432" y="807"/>
                  </a:lnTo>
                  <a:lnTo>
                    <a:pt x="429" y="811"/>
                  </a:lnTo>
                  <a:lnTo>
                    <a:pt x="427" y="815"/>
                  </a:lnTo>
                  <a:lnTo>
                    <a:pt x="429" y="816"/>
                  </a:lnTo>
                  <a:lnTo>
                    <a:pt x="432" y="816"/>
                  </a:lnTo>
                  <a:lnTo>
                    <a:pt x="437" y="813"/>
                  </a:lnTo>
                  <a:lnTo>
                    <a:pt x="445" y="809"/>
                  </a:lnTo>
                  <a:lnTo>
                    <a:pt x="445" y="809"/>
                  </a:lnTo>
                  <a:lnTo>
                    <a:pt x="432" y="827"/>
                  </a:lnTo>
                  <a:lnTo>
                    <a:pt x="432" y="827"/>
                  </a:lnTo>
                  <a:lnTo>
                    <a:pt x="429" y="825"/>
                  </a:lnTo>
                  <a:lnTo>
                    <a:pt x="427" y="827"/>
                  </a:lnTo>
                  <a:lnTo>
                    <a:pt x="427" y="827"/>
                  </a:lnTo>
                  <a:lnTo>
                    <a:pt x="426" y="830"/>
                  </a:lnTo>
                  <a:lnTo>
                    <a:pt x="427" y="835"/>
                  </a:lnTo>
                  <a:lnTo>
                    <a:pt x="430" y="846"/>
                  </a:lnTo>
                  <a:lnTo>
                    <a:pt x="432" y="851"/>
                  </a:lnTo>
                  <a:lnTo>
                    <a:pt x="432" y="851"/>
                  </a:lnTo>
                  <a:lnTo>
                    <a:pt x="431" y="857"/>
                  </a:lnTo>
                  <a:lnTo>
                    <a:pt x="431" y="860"/>
                  </a:lnTo>
                  <a:lnTo>
                    <a:pt x="431" y="863"/>
                  </a:lnTo>
                  <a:lnTo>
                    <a:pt x="433" y="863"/>
                  </a:lnTo>
                  <a:lnTo>
                    <a:pt x="436" y="863"/>
                  </a:lnTo>
                  <a:lnTo>
                    <a:pt x="438" y="863"/>
                  </a:lnTo>
                  <a:lnTo>
                    <a:pt x="438" y="863"/>
                  </a:lnTo>
                  <a:lnTo>
                    <a:pt x="467" y="906"/>
                  </a:lnTo>
                  <a:lnTo>
                    <a:pt x="479" y="928"/>
                  </a:lnTo>
                  <a:lnTo>
                    <a:pt x="484" y="940"/>
                  </a:lnTo>
                  <a:lnTo>
                    <a:pt x="489" y="952"/>
                  </a:lnTo>
                  <a:lnTo>
                    <a:pt x="489" y="952"/>
                  </a:lnTo>
                  <a:lnTo>
                    <a:pt x="486" y="956"/>
                  </a:lnTo>
                  <a:lnTo>
                    <a:pt x="485" y="960"/>
                  </a:lnTo>
                  <a:lnTo>
                    <a:pt x="486" y="963"/>
                  </a:lnTo>
                  <a:lnTo>
                    <a:pt x="486" y="964"/>
                  </a:lnTo>
                  <a:lnTo>
                    <a:pt x="489" y="964"/>
                  </a:lnTo>
                  <a:lnTo>
                    <a:pt x="491" y="963"/>
                  </a:lnTo>
                  <a:lnTo>
                    <a:pt x="491" y="963"/>
                  </a:lnTo>
                  <a:lnTo>
                    <a:pt x="496" y="974"/>
                  </a:lnTo>
                  <a:lnTo>
                    <a:pt x="501" y="984"/>
                  </a:lnTo>
                  <a:lnTo>
                    <a:pt x="506" y="993"/>
                  </a:lnTo>
                  <a:lnTo>
                    <a:pt x="512" y="1000"/>
                  </a:lnTo>
                  <a:lnTo>
                    <a:pt x="519" y="1007"/>
                  </a:lnTo>
                  <a:lnTo>
                    <a:pt x="526" y="1013"/>
                  </a:lnTo>
                  <a:lnTo>
                    <a:pt x="533" y="1018"/>
                  </a:lnTo>
                  <a:lnTo>
                    <a:pt x="542" y="1022"/>
                  </a:lnTo>
                  <a:lnTo>
                    <a:pt x="550" y="1025"/>
                  </a:lnTo>
                  <a:lnTo>
                    <a:pt x="559" y="1028"/>
                  </a:lnTo>
                  <a:lnTo>
                    <a:pt x="578" y="1030"/>
                  </a:lnTo>
                  <a:lnTo>
                    <a:pt x="598" y="1031"/>
                  </a:lnTo>
                  <a:lnTo>
                    <a:pt x="621" y="1030"/>
                  </a:lnTo>
                  <a:lnTo>
                    <a:pt x="621" y="1030"/>
                  </a:lnTo>
                  <a:lnTo>
                    <a:pt x="672" y="1027"/>
                  </a:lnTo>
                  <a:lnTo>
                    <a:pt x="722" y="1024"/>
                  </a:lnTo>
                  <a:lnTo>
                    <a:pt x="773" y="1022"/>
                  </a:lnTo>
                  <a:lnTo>
                    <a:pt x="798" y="1023"/>
                  </a:lnTo>
                  <a:lnTo>
                    <a:pt x="825" y="1024"/>
                  </a:lnTo>
                  <a:lnTo>
                    <a:pt x="825" y="1024"/>
                  </a:lnTo>
                  <a:lnTo>
                    <a:pt x="826" y="1024"/>
                  </a:lnTo>
                  <a:lnTo>
                    <a:pt x="828" y="1024"/>
                  </a:lnTo>
                  <a:lnTo>
                    <a:pt x="828" y="1024"/>
                  </a:lnTo>
                  <a:lnTo>
                    <a:pt x="880" y="1029"/>
                  </a:lnTo>
                  <a:lnTo>
                    <a:pt x="880" y="1029"/>
                  </a:lnTo>
                  <a:lnTo>
                    <a:pt x="882" y="1030"/>
                  </a:lnTo>
                  <a:lnTo>
                    <a:pt x="885" y="1030"/>
                  </a:lnTo>
                  <a:lnTo>
                    <a:pt x="890" y="1029"/>
                  </a:lnTo>
                  <a:lnTo>
                    <a:pt x="890" y="1029"/>
                  </a:lnTo>
                  <a:lnTo>
                    <a:pt x="939" y="1035"/>
                  </a:lnTo>
                  <a:lnTo>
                    <a:pt x="939" y="1035"/>
                  </a:lnTo>
                  <a:lnTo>
                    <a:pt x="951" y="1037"/>
                  </a:lnTo>
                  <a:lnTo>
                    <a:pt x="967" y="1040"/>
                  </a:lnTo>
                  <a:lnTo>
                    <a:pt x="981" y="1042"/>
                  </a:lnTo>
                  <a:lnTo>
                    <a:pt x="987" y="1042"/>
                  </a:lnTo>
                  <a:lnTo>
                    <a:pt x="993" y="1041"/>
                  </a:lnTo>
                  <a:lnTo>
                    <a:pt x="993" y="1041"/>
                  </a:lnTo>
                  <a:lnTo>
                    <a:pt x="1110" y="1053"/>
                  </a:lnTo>
                  <a:lnTo>
                    <a:pt x="1110" y="1053"/>
                  </a:lnTo>
                  <a:lnTo>
                    <a:pt x="1114" y="1054"/>
                  </a:lnTo>
                  <a:lnTo>
                    <a:pt x="1117" y="1054"/>
                  </a:lnTo>
                  <a:lnTo>
                    <a:pt x="1117" y="1054"/>
                  </a:lnTo>
                  <a:lnTo>
                    <a:pt x="1135" y="1055"/>
                  </a:lnTo>
                  <a:lnTo>
                    <a:pt x="1154" y="1055"/>
                  </a:lnTo>
                  <a:lnTo>
                    <a:pt x="1154" y="1055"/>
                  </a:lnTo>
                  <a:lnTo>
                    <a:pt x="1160" y="1058"/>
                  </a:lnTo>
                  <a:lnTo>
                    <a:pt x="1168" y="1058"/>
                  </a:lnTo>
                  <a:lnTo>
                    <a:pt x="1177" y="1057"/>
                  </a:lnTo>
                  <a:lnTo>
                    <a:pt x="1187" y="1054"/>
                  </a:lnTo>
                  <a:lnTo>
                    <a:pt x="1210" y="1046"/>
                  </a:lnTo>
                  <a:lnTo>
                    <a:pt x="1234" y="1035"/>
                  </a:lnTo>
                  <a:lnTo>
                    <a:pt x="1256" y="1023"/>
                  </a:lnTo>
                  <a:lnTo>
                    <a:pt x="1274" y="1012"/>
                  </a:lnTo>
                  <a:lnTo>
                    <a:pt x="1286" y="1002"/>
                  </a:lnTo>
                  <a:lnTo>
                    <a:pt x="1288" y="1000"/>
                  </a:lnTo>
                  <a:lnTo>
                    <a:pt x="1288" y="998"/>
                  </a:lnTo>
                  <a:lnTo>
                    <a:pt x="1288" y="998"/>
                  </a:lnTo>
                  <a:lnTo>
                    <a:pt x="1296" y="992"/>
                  </a:lnTo>
                  <a:lnTo>
                    <a:pt x="1304" y="984"/>
                  </a:lnTo>
                  <a:lnTo>
                    <a:pt x="1310" y="977"/>
                  </a:lnTo>
                  <a:lnTo>
                    <a:pt x="1316" y="969"/>
                  </a:lnTo>
                  <a:lnTo>
                    <a:pt x="1322" y="962"/>
                  </a:lnTo>
                  <a:lnTo>
                    <a:pt x="1325" y="953"/>
                  </a:lnTo>
                  <a:lnTo>
                    <a:pt x="1334" y="935"/>
                  </a:lnTo>
                  <a:lnTo>
                    <a:pt x="1339" y="916"/>
                  </a:lnTo>
                  <a:lnTo>
                    <a:pt x="1342" y="896"/>
                  </a:lnTo>
                  <a:lnTo>
                    <a:pt x="1345" y="877"/>
                  </a:lnTo>
                  <a:lnTo>
                    <a:pt x="1347" y="857"/>
                  </a:lnTo>
                  <a:lnTo>
                    <a:pt x="1347" y="857"/>
                  </a:lnTo>
                  <a:lnTo>
                    <a:pt x="1352" y="810"/>
                  </a:lnTo>
                  <a:lnTo>
                    <a:pt x="1357" y="763"/>
                  </a:lnTo>
                  <a:lnTo>
                    <a:pt x="1363" y="716"/>
                  </a:lnTo>
                  <a:lnTo>
                    <a:pt x="1370" y="669"/>
                  </a:lnTo>
                  <a:lnTo>
                    <a:pt x="1370" y="669"/>
                  </a:lnTo>
                  <a:lnTo>
                    <a:pt x="1375" y="651"/>
                  </a:lnTo>
                  <a:lnTo>
                    <a:pt x="1380" y="630"/>
                  </a:lnTo>
                  <a:lnTo>
                    <a:pt x="1392" y="588"/>
                  </a:lnTo>
                  <a:lnTo>
                    <a:pt x="1404" y="545"/>
                  </a:lnTo>
                  <a:lnTo>
                    <a:pt x="1410" y="522"/>
                  </a:lnTo>
                  <a:lnTo>
                    <a:pt x="1414" y="500"/>
                  </a:lnTo>
                  <a:lnTo>
                    <a:pt x="1418" y="477"/>
                  </a:lnTo>
                  <a:lnTo>
                    <a:pt x="1419" y="456"/>
                  </a:lnTo>
                  <a:lnTo>
                    <a:pt x="1420" y="434"/>
                  </a:lnTo>
                  <a:lnTo>
                    <a:pt x="1419" y="412"/>
                  </a:lnTo>
                  <a:lnTo>
                    <a:pt x="1416" y="392"/>
                  </a:lnTo>
                  <a:lnTo>
                    <a:pt x="1412" y="382"/>
                  </a:lnTo>
                  <a:lnTo>
                    <a:pt x="1408" y="373"/>
                  </a:lnTo>
                  <a:lnTo>
                    <a:pt x="1405" y="363"/>
                  </a:lnTo>
                  <a:lnTo>
                    <a:pt x="1400" y="353"/>
                  </a:lnTo>
                  <a:lnTo>
                    <a:pt x="1394" y="345"/>
                  </a:lnTo>
                  <a:lnTo>
                    <a:pt x="1387" y="336"/>
                  </a:lnTo>
                  <a:lnTo>
                    <a:pt x="1387" y="336"/>
                  </a:lnTo>
                  <a:lnTo>
                    <a:pt x="1376" y="322"/>
                  </a:lnTo>
                  <a:lnTo>
                    <a:pt x="1364" y="310"/>
                  </a:lnTo>
                  <a:lnTo>
                    <a:pt x="1337" y="285"/>
                  </a:lnTo>
                  <a:lnTo>
                    <a:pt x="1310" y="262"/>
                  </a:lnTo>
                  <a:lnTo>
                    <a:pt x="1282" y="240"/>
                  </a:lnTo>
                  <a:lnTo>
                    <a:pt x="1252" y="220"/>
                  </a:lnTo>
                  <a:lnTo>
                    <a:pt x="1222" y="200"/>
                  </a:lnTo>
                  <a:lnTo>
                    <a:pt x="1160" y="164"/>
                  </a:lnTo>
                  <a:lnTo>
                    <a:pt x="1160" y="164"/>
                  </a:lnTo>
                  <a:close/>
                  <a:moveTo>
                    <a:pt x="291" y="317"/>
                  </a:moveTo>
                  <a:lnTo>
                    <a:pt x="291" y="317"/>
                  </a:lnTo>
                  <a:lnTo>
                    <a:pt x="290" y="317"/>
                  </a:lnTo>
                  <a:lnTo>
                    <a:pt x="288" y="318"/>
                  </a:lnTo>
                  <a:lnTo>
                    <a:pt x="282" y="322"/>
                  </a:lnTo>
                  <a:lnTo>
                    <a:pt x="268" y="338"/>
                  </a:lnTo>
                  <a:lnTo>
                    <a:pt x="254" y="356"/>
                  </a:lnTo>
                  <a:lnTo>
                    <a:pt x="244" y="365"/>
                  </a:lnTo>
                  <a:lnTo>
                    <a:pt x="244" y="365"/>
                  </a:lnTo>
                  <a:lnTo>
                    <a:pt x="254" y="351"/>
                  </a:lnTo>
                  <a:lnTo>
                    <a:pt x="265" y="338"/>
                  </a:lnTo>
                  <a:lnTo>
                    <a:pt x="265" y="338"/>
                  </a:lnTo>
                  <a:lnTo>
                    <a:pt x="279" y="318"/>
                  </a:lnTo>
                  <a:lnTo>
                    <a:pt x="285" y="309"/>
                  </a:lnTo>
                  <a:lnTo>
                    <a:pt x="288" y="303"/>
                  </a:lnTo>
                  <a:lnTo>
                    <a:pt x="289" y="298"/>
                  </a:lnTo>
                  <a:lnTo>
                    <a:pt x="289" y="298"/>
                  </a:lnTo>
                  <a:lnTo>
                    <a:pt x="291" y="317"/>
                  </a:lnTo>
                  <a:lnTo>
                    <a:pt x="291" y="317"/>
                  </a:lnTo>
                  <a:close/>
                  <a:moveTo>
                    <a:pt x="288" y="271"/>
                  </a:moveTo>
                  <a:lnTo>
                    <a:pt x="288" y="271"/>
                  </a:lnTo>
                  <a:lnTo>
                    <a:pt x="288" y="283"/>
                  </a:lnTo>
                  <a:lnTo>
                    <a:pt x="288" y="297"/>
                  </a:lnTo>
                  <a:lnTo>
                    <a:pt x="288" y="297"/>
                  </a:lnTo>
                  <a:lnTo>
                    <a:pt x="288" y="294"/>
                  </a:lnTo>
                  <a:lnTo>
                    <a:pt x="285" y="294"/>
                  </a:lnTo>
                  <a:lnTo>
                    <a:pt x="281" y="297"/>
                  </a:lnTo>
                  <a:lnTo>
                    <a:pt x="274" y="302"/>
                  </a:lnTo>
                  <a:lnTo>
                    <a:pt x="268" y="309"/>
                  </a:lnTo>
                  <a:lnTo>
                    <a:pt x="256" y="323"/>
                  </a:lnTo>
                  <a:lnTo>
                    <a:pt x="249" y="332"/>
                  </a:lnTo>
                  <a:lnTo>
                    <a:pt x="249" y="332"/>
                  </a:lnTo>
                  <a:lnTo>
                    <a:pt x="260" y="317"/>
                  </a:lnTo>
                  <a:lnTo>
                    <a:pt x="271" y="303"/>
                  </a:lnTo>
                  <a:lnTo>
                    <a:pt x="277" y="296"/>
                  </a:lnTo>
                  <a:lnTo>
                    <a:pt x="281" y="288"/>
                  </a:lnTo>
                  <a:lnTo>
                    <a:pt x="285" y="280"/>
                  </a:lnTo>
                  <a:lnTo>
                    <a:pt x="288" y="271"/>
                  </a:lnTo>
                  <a:lnTo>
                    <a:pt x="288" y="271"/>
                  </a:lnTo>
                  <a:close/>
                  <a:moveTo>
                    <a:pt x="240" y="299"/>
                  </a:moveTo>
                  <a:lnTo>
                    <a:pt x="240" y="299"/>
                  </a:lnTo>
                  <a:lnTo>
                    <a:pt x="242" y="299"/>
                  </a:lnTo>
                  <a:lnTo>
                    <a:pt x="244" y="297"/>
                  </a:lnTo>
                  <a:lnTo>
                    <a:pt x="248" y="293"/>
                  </a:lnTo>
                  <a:lnTo>
                    <a:pt x="255" y="283"/>
                  </a:lnTo>
                  <a:lnTo>
                    <a:pt x="255" y="283"/>
                  </a:lnTo>
                  <a:lnTo>
                    <a:pt x="235" y="317"/>
                  </a:lnTo>
                  <a:lnTo>
                    <a:pt x="235" y="317"/>
                  </a:lnTo>
                  <a:lnTo>
                    <a:pt x="236" y="308"/>
                  </a:lnTo>
                  <a:lnTo>
                    <a:pt x="240" y="299"/>
                  </a:lnTo>
                  <a:lnTo>
                    <a:pt x="240" y="299"/>
                  </a:lnTo>
                  <a:close/>
                  <a:moveTo>
                    <a:pt x="234" y="336"/>
                  </a:moveTo>
                  <a:lnTo>
                    <a:pt x="234" y="336"/>
                  </a:lnTo>
                  <a:lnTo>
                    <a:pt x="238" y="333"/>
                  </a:lnTo>
                  <a:lnTo>
                    <a:pt x="238" y="333"/>
                  </a:lnTo>
                  <a:lnTo>
                    <a:pt x="235" y="344"/>
                  </a:lnTo>
                  <a:lnTo>
                    <a:pt x="235" y="344"/>
                  </a:lnTo>
                  <a:lnTo>
                    <a:pt x="234" y="336"/>
                  </a:lnTo>
                  <a:lnTo>
                    <a:pt x="234" y="336"/>
                  </a:lnTo>
                  <a:close/>
                  <a:moveTo>
                    <a:pt x="236" y="351"/>
                  </a:moveTo>
                  <a:lnTo>
                    <a:pt x="236" y="351"/>
                  </a:lnTo>
                  <a:lnTo>
                    <a:pt x="237" y="352"/>
                  </a:lnTo>
                  <a:lnTo>
                    <a:pt x="240" y="352"/>
                  </a:lnTo>
                  <a:lnTo>
                    <a:pt x="243" y="351"/>
                  </a:lnTo>
                  <a:lnTo>
                    <a:pt x="243" y="351"/>
                  </a:lnTo>
                  <a:lnTo>
                    <a:pt x="237" y="361"/>
                  </a:lnTo>
                  <a:lnTo>
                    <a:pt x="237" y="361"/>
                  </a:lnTo>
                  <a:lnTo>
                    <a:pt x="236" y="351"/>
                  </a:lnTo>
                  <a:lnTo>
                    <a:pt x="236" y="351"/>
                  </a:lnTo>
                  <a:close/>
                  <a:moveTo>
                    <a:pt x="246" y="389"/>
                  </a:moveTo>
                  <a:lnTo>
                    <a:pt x="246" y="389"/>
                  </a:lnTo>
                  <a:lnTo>
                    <a:pt x="242" y="380"/>
                  </a:lnTo>
                  <a:lnTo>
                    <a:pt x="242" y="380"/>
                  </a:lnTo>
                  <a:lnTo>
                    <a:pt x="253" y="373"/>
                  </a:lnTo>
                  <a:lnTo>
                    <a:pt x="253" y="373"/>
                  </a:lnTo>
                  <a:lnTo>
                    <a:pt x="246" y="389"/>
                  </a:lnTo>
                  <a:lnTo>
                    <a:pt x="246" y="389"/>
                  </a:lnTo>
                  <a:close/>
                  <a:moveTo>
                    <a:pt x="254" y="414"/>
                  </a:moveTo>
                  <a:lnTo>
                    <a:pt x="254" y="414"/>
                  </a:lnTo>
                  <a:lnTo>
                    <a:pt x="253" y="411"/>
                  </a:lnTo>
                  <a:lnTo>
                    <a:pt x="253" y="411"/>
                  </a:lnTo>
                  <a:lnTo>
                    <a:pt x="255" y="410"/>
                  </a:lnTo>
                  <a:lnTo>
                    <a:pt x="255" y="410"/>
                  </a:lnTo>
                  <a:lnTo>
                    <a:pt x="254" y="414"/>
                  </a:lnTo>
                  <a:lnTo>
                    <a:pt x="254" y="414"/>
                  </a:lnTo>
                  <a:close/>
                  <a:moveTo>
                    <a:pt x="253" y="399"/>
                  </a:moveTo>
                  <a:lnTo>
                    <a:pt x="253" y="399"/>
                  </a:lnTo>
                  <a:lnTo>
                    <a:pt x="255" y="389"/>
                  </a:lnTo>
                  <a:lnTo>
                    <a:pt x="260" y="380"/>
                  </a:lnTo>
                  <a:lnTo>
                    <a:pt x="265" y="370"/>
                  </a:lnTo>
                  <a:lnTo>
                    <a:pt x="270" y="361"/>
                  </a:lnTo>
                  <a:lnTo>
                    <a:pt x="282" y="342"/>
                  </a:lnTo>
                  <a:lnTo>
                    <a:pt x="293" y="324"/>
                  </a:lnTo>
                  <a:lnTo>
                    <a:pt x="293" y="324"/>
                  </a:lnTo>
                  <a:lnTo>
                    <a:pt x="299" y="349"/>
                  </a:lnTo>
                  <a:lnTo>
                    <a:pt x="299" y="349"/>
                  </a:lnTo>
                  <a:lnTo>
                    <a:pt x="296" y="349"/>
                  </a:lnTo>
                  <a:lnTo>
                    <a:pt x="294" y="350"/>
                  </a:lnTo>
                  <a:lnTo>
                    <a:pt x="288" y="355"/>
                  </a:lnTo>
                  <a:lnTo>
                    <a:pt x="282" y="362"/>
                  </a:lnTo>
                  <a:lnTo>
                    <a:pt x="274" y="370"/>
                  </a:lnTo>
                  <a:lnTo>
                    <a:pt x="262" y="388"/>
                  </a:lnTo>
                  <a:lnTo>
                    <a:pt x="258" y="395"/>
                  </a:lnTo>
                  <a:lnTo>
                    <a:pt x="253" y="399"/>
                  </a:lnTo>
                  <a:lnTo>
                    <a:pt x="253" y="399"/>
                  </a:lnTo>
                  <a:close/>
                  <a:moveTo>
                    <a:pt x="301" y="357"/>
                  </a:moveTo>
                  <a:lnTo>
                    <a:pt x="301" y="357"/>
                  </a:lnTo>
                  <a:lnTo>
                    <a:pt x="307" y="374"/>
                  </a:lnTo>
                  <a:lnTo>
                    <a:pt x="307" y="374"/>
                  </a:lnTo>
                  <a:lnTo>
                    <a:pt x="301" y="376"/>
                  </a:lnTo>
                  <a:lnTo>
                    <a:pt x="295" y="381"/>
                  </a:lnTo>
                  <a:lnTo>
                    <a:pt x="290" y="387"/>
                  </a:lnTo>
                  <a:lnTo>
                    <a:pt x="284" y="394"/>
                  </a:lnTo>
                  <a:lnTo>
                    <a:pt x="272" y="408"/>
                  </a:lnTo>
                  <a:lnTo>
                    <a:pt x="267" y="415"/>
                  </a:lnTo>
                  <a:lnTo>
                    <a:pt x="262" y="418"/>
                  </a:lnTo>
                  <a:lnTo>
                    <a:pt x="262" y="418"/>
                  </a:lnTo>
                  <a:lnTo>
                    <a:pt x="266" y="409"/>
                  </a:lnTo>
                  <a:lnTo>
                    <a:pt x="271" y="398"/>
                  </a:lnTo>
                  <a:lnTo>
                    <a:pt x="278" y="388"/>
                  </a:lnTo>
                  <a:lnTo>
                    <a:pt x="287" y="379"/>
                  </a:lnTo>
                  <a:lnTo>
                    <a:pt x="287" y="379"/>
                  </a:lnTo>
                  <a:lnTo>
                    <a:pt x="295" y="368"/>
                  </a:lnTo>
                  <a:lnTo>
                    <a:pt x="301" y="357"/>
                  </a:lnTo>
                  <a:lnTo>
                    <a:pt x="301" y="357"/>
                  </a:lnTo>
                  <a:close/>
                  <a:moveTo>
                    <a:pt x="260" y="432"/>
                  </a:moveTo>
                  <a:lnTo>
                    <a:pt x="260" y="432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62" y="439"/>
                  </a:lnTo>
                  <a:lnTo>
                    <a:pt x="262" y="439"/>
                  </a:lnTo>
                  <a:lnTo>
                    <a:pt x="260" y="432"/>
                  </a:lnTo>
                  <a:lnTo>
                    <a:pt x="260" y="432"/>
                  </a:lnTo>
                  <a:close/>
                  <a:moveTo>
                    <a:pt x="265" y="446"/>
                  </a:moveTo>
                  <a:lnTo>
                    <a:pt x="265" y="446"/>
                  </a:lnTo>
                  <a:lnTo>
                    <a:pt x="271" y="445"/>
                  </a:lnTo>
                  <a:lnTo>
                    <a:pt x="277" y="441"/>
                  </a:lnTo>
                  <a:lnTo>
                    <a:pt x="277" y="441"/>
                  </a:lnTo>
                  <a:lnTo>
                    <a:pt x="268" y="456"/>
                  </a:lnTo>
                  <a:lnTo>
                    <a:pt x="268" y="456"/>
                  </a:lnTo>
                  <a:lnTo>
                    <a:pt x="265" y="446"/>
                  </a:lnTo>
                  <a:lnTo>
                    <a:pt x="265" y="446"/>
                  </a:lnTo>
                  <a:close/>
                  <a:moveTo>
                    <a:pt x="272" y="467"/>
                  </a:moveTo>
                  <a:lnTo>
                    <a:pt x="272" y="467"/>
                  </a:lnTo>
                  <a:lnTo>
                    <a:pt x="276" y="464"/>
                  </a:lnTo>
                  <a:lnTo>
                    <a:pt x="279" y="461"/>
                  </a:lnTo>
                  <a:lnTo>
                    <a:pt x="279" y="461"/>
                  </a:lnTo>
                  <a:lnTo>
                    <a:pt x="273" y="470"/>
                  </a:lnTo>
                  <a:lnTo>
                    <a:pt x="273" y="470"/>
                  </a:lnTo>
                  <a:lnTo>
                    <a:pt x="272" y="467"/>
                  </a:lnTo>
                  <a:lnTo>
                    <a:pt x="272" y="467"/>
                  </a:lnTo>
                  <a:close/>
                  <a:moveTo>
                    <a:pt x="279" y="485"/>
                  </a:moveTo>
                  <a:lnTo>
                    <a:pt x="279" y="485"/>
                  </a:lnTo>
                  <a:lnTo>
                    <a:pt x="278" y="483"/>
                  </a:lnTo>
                  <a:lnTo>
                    <a:pt x="278" y="483"/>
                  </a:lnTo>
                  <a:lnTo>
                    <a:pt x="279" y="482"/>
                  </a:lnTo>
                  <a:lnTo>
                    <a:pt x="279" y="482"/>
                  </a:lnTo>
                  <a:lnTo>
                    <a:pt x="279" y="485"/>
                  </a:lnTo>
                  <a:lnTo>
                    <a:pt x="279" y="485"/>
                  </a:lnTo>
                  <a:close/>
                  <a:moveTo>
                    <a:pt x="279" y="428"/>
                  </a:moveTo>
                  <a:lnTo>
                    <a:pt x="279" y="428"/>
                  </a:lnTo>
                  <a:lnTo>
                    <a:pt x="287" y="417"/>
                  </a:lnTo>
                  <a:lnTo>
                    <a:pt x="294" y="405"/>
                  </a:lnTo>
                  <a:lnTo>
                    <a:pt x="309" y="383"/>
                  </a:lnTo>
                  <a:lnTo>
                    <a:pt x="309" y="383"/>
                  </a:lnTo>
                  <a:lnTo>
                    <a:pt x="314" y="398"/>
                  </a:lnTo>
                  <a:lnTo>
                    <a:pt x="314" y="398"/>
                  </a:lnTo>
                  <a:lnTo>
                    <a:pt x="312" y="397"/>
                  </a:lnTo>
                  <a:lnTo>
                    <a:pt x="309" y="398"/>
                  </a:lnTo>
                  <a:lnTo>
                    <a:pt x="306" y="399"/>
                  </a:lnTo>
                  <a:lnTo>
                    <a:pt x="303" y="403"/>
                  </a:lnTo>
                  <a:lnTo>
                    <a:pt x="299" y="409"/>
                  </a:lnTo>
                  <a:lnTo>
                    <a:pt x="295" y="414"/>
                  </a:lnTo>
                  <a:lnTo>
                    <a:pt x="295" y="414"/>
                  </a:lnTo>
                  <a:lnTo>
                    <a:pt x="288" y="421"/>
                  </a:lnTo>
                  <a:lnTo>
                    <a:pt x="279" y="428"/>
                  </a:lnTo>
                  <a:lnTo>
                    <a:pt x="279" y="428"/>
                  </a:lnTo>
                  <a:close/>
                  <a:moveTo>
                    <a:pt x="308" y="455"/>
                  </a:moveTo>
                  <a:lnTo>
                    <a:pt x="308" y="455"/>
                  </a:lnTo>
                  <a:lnTo>
                    <a:pt x="319" y="444"/>
                  </a:lnTo>
                  <a:lnTo>
                    <a:pt x="330" y="436"/>
                  </a:lnTo>
                  <a:lnTo>
                    <a:pt x="330" y="436"/>
                  </a:lnTo>
                  <a:lnTo>
                    <a:pt x="333" y="444"/>
                  </a:lnTo>
                  <a:lnTo>
                    <a:pt x="333" y="444"/>
                  </a:lnTo>
                  <a:lnTo>
                    <a:pt x="331" y="444"/>
                  </a:lnTo>
                  <a:lnTo>
                    <a:pt x="329" y="444"/>
                  </a:lnTo>
                  <a:lnTo>
                    <a:pt x="323" y="447"/>
                  </a:lnTo>
                  <a:lnTo>
                    <a:pt x="318" y="452"/>
                  </a:lnTo>
                  <a:lnTo>
                    <a:pt x="312" y="458"/>
                  </a:lnTo>
                  <a:lnTo>
                    <a:pt x="302" y="471"/>
                  </a:lnTo>
                  <a:lnTo>
                    <a:pt x="296" y="481"/>
                  </a:lnTo>
                  <a:lnTo>
                    <a:pt x="296" y="481"/>
                  </a:lnTo>
                  <a:lnTo>
                    <a:pt x="295" y="480"/>
                  </a:lnTo>
                  <a:lnTo>
                    <a:pt x="291" y="479"/>
                  </a:lnTo>
                  <a:lnTo>
                    <a:pt x="291" y="479"/>
                  </a:lnTo>
                  <a:lnTo>
                    <a:pt x="297" y="468"/>
                  </a:lnTo>
                  <a:lnTo>
                    <a:pt x="297" y="468"/>
                  </a:lnTo>
                  <a:lnTo>
                    <a:pt x="301" y="467"/>
                  </a:lnTo>
                  <a:lnTo>
                    <a:pt x="307" y="463"/>
                  </a:lnTo>
                  <a:lnTo>
                    <a:pt x="308" y="462"/>
                  </a:lnTo>
                  <a:lnTo>
                    <a:pt x="309" y="459"/>
                  </a:lnTo>
                  <a:lnTo>
                    <a:pt x="311" y="457"/>
                  </a:lnTo>
                  <a:lnTo>
                    <a:pt x="308" y="455"/>
                  </a:lnTo>
                  <a:lnTo>
                    <a:pt x="308" y="455"/>
                  </a:lnTo>
                  <a:close/>
                  <a:moveTo>
                    <a:pt x="291" y="462"/>
                  </a:moveTo>
                  <a:lnTo>
                    <a:pt x="291" y="462"/>
                  </a:lnTo>
                  <a:lnTo>
                    <a:pt x="290" y="462"/>
                  </a:lnTo>
                  <a:lnTo>
                    <a:pt x="290" y="462"/>
                  </a:lnTo>
                  <a:lnTo>
                    <a:pt x="305" y="442"/>
                  </a:lnTo>
                  <a:lnTo>
                    <a:pt x="320" y="423"/>
                  </a:lnTo>
                  <a:lnTo>
                    <a:pt x="320" y="423"/>
                  </a:lnTo>
                  <a:lnTo>
                    <a:pt x="320" y="418"/>
                  </a:lnTo>
                  <a:lnTo>
                    <a:pt x="319" y="416"/>
                  </a:lnTo>
                  <a:lnTo>
                    <a:pt x="317" y="416"/>
                  </a:lnTo>
                  <a:lnTo>
                    <a:pt x="313" y="417"/>
                  </a:lnTo>
                  <a:lnTo>
                    <a:pt x="313" y="417"/>
                  </a:lnTo>
                  <a:lnTo>
                    <a:pt x="301" y="428"/>
                  </a:lnTo>
                  <a:lnTo>
                    <a:pt x="289" y="439"/>
                  </a:lnTo>
                  <a:lnTo>
                    <a:pt x="289" y="439"/>
                  </a:lnTo>
                  <a:lnTo>
                    <a:pt x="302" y="420"/>
                  </a:lnTo>
                  <a:lnTo>
                    <a:pt x="302" y="420"/>
                  </a:lnTo>
                  <a:lnTo>
                    <a:pt x="311" y="412"/>
                  </a:lnTo>
                  <a:lnTo>
                    <a:pt x="314" y="408"/>
                  </a:lnTo>
                  <a:lnTo>
                    <a:pt x="317" y="403"/>
                  </a:lnTo>
                  <a:lnTo>
                    <a:pt x="317" y="403"/>
                  </a:lnTo>
                  <a:lnTo>
                    <a:pt x="326" y="428"/>
                  </a:lnTo>
                  <a:lnTo>
                    <a:pt x="326" y="428"/>
                  </a:lnTo>
                  <a:lnTo>
                    <a:pt x="321" y="430"/>
                  </a:lnTo>
                  <a:lnTo>
                    <a:pt x="315" y="433"/>
                  </a:lnTo>
                  <a:lnTo>
                    <a:pt x="307" y="442"/>
                  </a:lnTo>
                  <a:lnTo>
                    <a:pt x="297" y="452"/>
                  </a:lnTo>
                  <a:lnTo>
                    <a:pt x="291" y="462"/>
                  </a:lnTo>
                  <a:lnTo>
                    <a:pt x="291" y="462"/>
                  </a:lnTo>
                  <a:close/>
                  <a:moveTo>
                    <a:pt x="285" y="501"/>
                  </a:moveTo>
                  <a:lnTo>
                    <a:pt x="285" y="501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8" y="492"/>
                  </a:lnTo>
                  <a:lnTo>
                    <a:pt x="293" y="489"/>
                  </a:lnTo>
                  <a:lnTo>
                    <a:pt x="293" y="489"/>
                  </a:lnTo>
                  <a:lnTo>
                    <a:pt x="285" y="501"/>
                  </a:lnTo>
                  <a:lnTo>
                    <a:pt x="285" y="501"/>
                  </a:lnTo>
                  <a:close/>
                  <a:moveTo>
                    <a:pt x="290" y="514"/>
                  </a:moveTo>
                  <a:lnTo>
                    <a:pt x="290" y="514"/>
                  </a:lnTo>
                  <a:lnTo>
                    <a:pt x="300" y="495"/>
                  </a:lnTo>
                  <a:lnTo>
                    <a:pt x="311" y="477"/>
                  </a:lnTo>
                  <a:lnTo>
                    <a:pt x="311" y="477"/>
                  </a:lnTo>
                  <a:lnTo>
                    <a:pt x="317" y="471"/>
                  </a:lnTo>
                  <a:lnTo>
                    <a:pt x="324" y="464"/>
                  </a:lnTo>
                  <a:lnTo>
                    <a:pt x="331" y="457"/>
                  </a:lnTo>
                  <a:lnTo>
                    <a:pt x="333" y="453"/>
                  </a:lnTo>
                  <a:lnTo>
                    <a:pt x="336" y="450"/>
                  </a:lnTo>
                  <a:lnTo>
                    <a:pt x="336" y="450"/>
                  </a:lnTo>
                  <a:lnTo>
                    <a:pt x="342" y="465"/>
                  </a:lnTo>
                  <a:lnTo>
                    <a:pt x="342" y="465"/>
                  </a:lnTo>
                  <a:lnTo>
                    <a:pt x="337" y="468"/>
                  </a:lnTo>
                  <a:lnTo>
                    <a:pt x="331" y="471"/>
                  </a:lnTo>
                  <a:lnTo>
                    <a:pt x="325" y="476"/>
                  </a:lnTo>
                  <a:lnTo>
                    <a:pt x="320" y="482"/>
                  </a:lnTo>
                  <a:lnTo>
                    <a:pt x="309" y="495"/>
                  </a:lnTo>
                  <a:lnTo>
                    <a:pt x="302" y="506"/>
                  </a:lnTo>
                  <a:lnTo>
                    <a:pt x="302" y="506"/>
                  </a:lnTo>
                  <a:lnTo>
                    <a:pt x="291" y="515"/>
                  </a:lnTo>
                  <a:lnTo>
                    <a:pt x="291" y="515"/>
                  </a:lnTo>
                  <a:lnTo>
                    <a:pt x="290" y="514"/>
                  </a:lnTo>
                  <a:lnTo>
                    <a:pt x="290" y="514"/>
                  </a:lnTo>
                  <a:close/>
                  <a:moveTo>
                    <a:pt x="366" y="520"/>
                  </a:moveTo>
                  <a:lnTo>
                    <a:pt x="366" y="520"/>
                  </a:lnTo>
                  <a:lnTo>
                    <a:pt x="365" y="520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2" y="528"/>
                  </a:lnTo>
                  <a:lnTo>
                    <a:pt x="344" y="535"/>
                  </a:lnTo>
                  <a:lnTo>
                    <a:pt x="332" y="551"/>
                  </a:lnTo>
                  <a:lnTo>
                    <a:pt x="324" y="560"/>
                  </a:lnTo>
                  <a:lnTo>
                    <a:pt x="324" y="560"/>
                  </a:lnTo>
                  <a:lnTo>
                    <a:pt x="331" y="546"/>
                  </a:lnTo>
                  <a:lnTo>
                    <a:pt x="341" y="533"/>
                  </a:lnTo>
                  <a:lnTo>
                    <a:pt x="352" y="521"/>
                  </a:lnTo>
                  <a:lnTo>
                    <a:pt x="361" y="509"/>
                  </a:lnTo>
                  <a:lnTo>
                    <a:pt x="361" y="509"/>
                  </a:lnTo>
                  <a:lnTo>
                    <a:pt x="372" y="530"/>
                  </a:lnTo>
                  <a:lnTo>
                    <a:pt x="372" y="530"/>
                  </a:lnTo>
                  <a:lnTo>
                    <a:pt x="355" y="550"/>
                  </a:lnTo>
                  <a:lnTo>
                    <a:pt x="346" y="558"/>
                  </a:lnTo>
                  <a:lnTo>
                    <a:pt x="336" y="567"/>
                  </a:lnTo>
                  <a:lnTo>
                    <a:pt x="336" y="567"/>
                  </a:lnTo>
                  <a:lnTo>
                    <a:pt x="343" y="554"/>
                  </a:lnTo>
                  <a:lnTo>
                    <a:pt x="343" y="554"/>
                  </a:lnTo>
                  <a:lnTo>
                    <a:pt x="349" y="548"/>
                  </a:lnTo>
                  <a:lnTo>
                    <a:pt x="359" y="538"/>
                  </a:lnTo>
                  <a:lnTo>
                    <a:pt x="362" y="533"/>
                  </a:lnTo>
                  <a:lnTo>
                    <a:pt x="366" y="527"/>
                  </a:lnTo>
                  <a:lnTo>
                    <a:pt x="367" y="523"/>
                  </a:lnTo>
                  <a:lnTo>
                    <a:pt x="367" y="521"/>
                  </a:lnTo>
                  <a:lnTo>
                    <a:pt x="366" y="520"/>
                  </a:lnTo>
                  <a:lnTo>
                    <a:pt x="366" y="520"/>
                  </a:lnTo>
                  <a:close/>
                  <a:moveTo>
                    <a:pt x="317" y="536"/>
                  </a:moveTo>
                  <a:lnTo>
                    <a:pt x="317" y="536"/>
                  </a:lnTo>
                  <a:lnTo>
                    <a:pt x="323" y="524"/>
                  </a:lnTo>
                  <a:lnTo>
                    <a:pt x="331" y="512"/>
                  </a:lnTo>
                  <a:lnTo>
                    <a:pt x="342" y="501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8" y="499"/>
                  </a:lnTo>
                  <a:lnTo>
                    <a:pt x="358" y="499"/>
                  </a:lnTo>
                  <a:lnTo>
                    <a:pt x="337" y="518"/>
                  </a:lnTo>
                  <a:lnTo>
                    <a:pt x="327" y="528"/>
                  </a:lnTo>
                  <a:lnTo>
                    <a:pt x="317" y="536"/>
                  </a:lnTo>
                  <a:lnTo>
                    <a:pt x="317" y="536"/>
                  </a:lnTo>
                  <a:close/>
                  <a:moveTo>
                    <a:pt x="305" y="522"/>
                  </a:moveTo>
                  <a:lnTo>
                    <a:pt x="305" y="522"/>
                  </a:lnTo>
                  <a:lnTo>
                    <a:pt x="309" y="512"/>
                  </a:lnTo>
                  <a:lnTo>
                    <a:pt x="309" y="512"/>
                  </a:lnTo>
                  <a:lnTo>
                    <a:pt x="319" y="504"/>
                  </a:lnTo>
                  <a:lnTo>
                    <a:pt x="329" y="494"/>
                  </a:lnTo>
                  <a:lnTo>
                    <a:pt x="346" y="474"/>
                  </a:lnTo>
                  <a:lnTo>
                    <a:pt x="346" y="474"/>
                  </a:lnTo>
                  <a:lnTo>
                    <a:pt x="349" y="482"/>
                  </a:lnTo>
                  <a:lnTo>
                    <a:pt x="349" y="482"/>
                  </a:lnTo>
                  <a:lnTo>
                    <a:pt x="344" y="483"/>
                  </a:lnTo>
                  <a:lnTo>
                    <a:pt x="338" y="487"/>
                  </a:lnTo>
                  <a:lnTo>
                    <a:pt x="326" y="499"/>
                  </a:lnTo>
                  <a:lnTo>
                    <a:pt x="314" y="514"/>
                  </a:lnTo>
                  <a:lnTo>
                    <a:pt x="305" y="522"/>
                  </a:lnTo>
                  <a:lnTo>
                    <a:pt x="305" y="522"/>
                  </a:lnTo>
                  <a:close/>
                  <a:moveTo>
                    <a:pt x="301" y="538"/>
                  </a:moveTo>
                  <a:lnTo>
                    <a:pt x="301" y="538"/>
                  </a:lnTo>
                  <a:lnTo>
                    <a:pt x="308" y="532"/>
                  </a:lnTo>
                  <a:lnTo>
                    <a:pt x="308" y="532"/>
                  </a:lnTo>
                  <a:lnTo>
                    <a:pt x="305" y="545"/>
                  </a:lnTo>
                  <a:lnTo>
                    <a:pt x="305" y="545"/>
                  </a:lnTo>
                  <a:lnTo>
                    <a:pt x="301" y="538"/>
                  </a:lnTo>
                  <a:lnTo>
                    <a:pt x="301" y="538"/>
                  </a:lnTo>
                  <a:close/>
                  <a:moveTo>
                    <a:pt x="319" y="577"/>
                  </a:moveTo>
                  <a:lnTo>
                    <a:pt x="319" y="577"/>
                  </a:lnTo>
                  <a:lnTo>
                    <a:pt x="319" y="577"/>
                  </a:lnTo>
                  <a:lnTo>
                    <a:pt x="319" y="577"/>
                  </a:lnTo>
                  <a:lnTo>
                    <a:pt x="320" y="576"/>
                  </a:lnTo>
                  <a:lnTo>
                    <a:pt x="320" y="576"/>
                  </a:lnTo>
                  <a:lnTo>
                    <a:pt x="319" y="577"/>
                  </a:lnTo>
                  <a:lnTo>
                    <a:pt x="319" y="577"/>
                  </a:lnTo>
                  <a:close/>
                  <a:moveTo>
                    <a:pt x="313" y="564"/>
                  </a:moveTo>
                  <a:lnTo>
                    <a:pt x="313" y="564"/>
                  </a:lnTo>
                  <a:lnTo>
                    <a:pt x="308" y="552"/>
                  </a:lnTo>
                  <a:lnTo>
                    <a:pt x="308" y="552"/>
                  </a:lnTo>
                  <a:lnTo>
                    <a:pt x="312" y="552"/>
                  </a:lnTo>
                  <a:lnTo>
                    <a:pt x="314" y="551"/>
                  </a:lnTo>
                  <a:lnTo>
                    <a:pt x="320" y="546"/>
                  </a:lnTo>
                  <a:lnTo>
                    <a:pt x="320" y="546"/>
                  </a:lnTo>
                  <a:lnTo>
                    <a:pt x="317" y="554"/>
                  </a:lnTo>
                  <a:lnTo>
                    <a:pt x="313" y="564"/>
                  </a:lnTo>
                  <a:lnTo>
                    <a:pt x="313" y="564"/>
                  </a:lnTo>
                  <a:close/>
                  <a:moveTo>
                    <a:pt x="323" y="587"/>
                  </a:moveTo>
                  <a:lnTo>
                    <a:pt x="323" y="587"/>
                  </a:lnTo>
                  <a:lnTo>
                    <a:pt x="324" y="587"/>
                  </a:lnTo>
                  <a:lnTo>
                    <a:pt x="324" y="587"/>
                  </a:lnTo>
                  <a:lnTo>
                    <a:pt x="332" y="581"/>
                  </a:lnTo>
                  <a:lnTo>
                    <a:pt x="332" y="581"/>
                  </a:lnTo>
                  <a:lnTo>
                    <a:pt x="329" y="589"/>
                  </a:lnTo>
                  <a:lnTo>
                    <a:pt x="326" y="598"/>
                  </a:lnTo>
                  <a:lnTo>
                    <a:pt x="326" y="598"/>
                  </a:lnTo>
                  <a:lnTo>
                    <a:pt x="323" y="587"/>
                  </a:lnTo>
                  <a:lnTo>
                    <a:pt x="323" y="587"/>
                  </a:lnTo>
                  <a:close/>
                  <a:moveTo>
                    <a:pt x="335" y="619"/>
                  </a:moveTo>
                  <a:lnTo>
                    <a:pt x="335" y="619"/>
                  </a:lnTo>
                  <a:lnTo>
                    <a:pt x="332" y="615"/>
                  </a:lnTo>
                  <a:lnTo>
                    <a:pt x="332" y="615"/>
                  </a:lnTo>
                  <a:lnTo>
                    <a:pt x="337" y="612"/>
                  </a:lnTo>
                  <a:lnTo>
                    <a:pt x="337" y="612"/>
                  </a:lnTo>
                  <a:lnTo>
                    <a:pt x="335" y="619"/>
                  </a:lnTo>
                  <a:lnTo>
                    <a:pt x="335" y="619"/>
                  </a:lnTo>
                  <a:close/>
                  <a:moveTo>
                    <a:pt x="342" y="639"/>
                  </a:moveTo>
                  <a:lnTo>
                    <a:pt x="342" y="639"/>
                  </a:lnTo>
                  <a:lnTo>
                    <a:pt x="341" y="636"/>
                  </a:lnTo>
                  <a:lnTo>
                    <a:pt x="341" y="636"/>
                  </a:lnTo>
                  <a:lnTo>
                    <a:pt x="344" y="635"/>
                  </a:lnTo>
                  <a:lnTo>
                    <a:pt x="344" y="635"/>
                  </a:lnTo>
                  <a:lnTo>
                    <a:pt x="342" y="639"/>
                  </a:lnTo>
                  <a:lnTo>
                    <a:pt x="342" y="639"/>
                  </a:lnTo>
                  <a:close/>
                  <a:moveTo>
                    <a:pt x="342" y="626"/>
                  </a:moveTo>
                  <a:lnTo>
                    <a:pt x="342" y="626"/>
                  </a:lnTo>
                  <a:lnTo>
                    <a:pt x="346" y="618"/>
                  </a:lnTo>
                  <a:lnTo>
                    <a:pt x="350" y="611"/>
                  </a:lnTo>
                  <a:lnTo>
                    <a:pt x="360" y="597"/>
                  </a:lnTo>
                  <a:lnTo>
                    <a:pt x="383" y="571"/>
                  </a:lnTo>
                  <a:lnTo>
                    <a:pt x="383" y="571"/>
                  </a:lnTo>
                  <a:lnTo>
                    <a:pt x="385" y="568"/>
                  </a:lnTo>
                  <a:lnTo>
                    <a:pt x="385" y="567"/>
                  </a:lnTo>
                  <a:lnTo>
                    <a:pt x="384" y="567"/>
                  </a:lnTo>
                  <a:lnTo>
                    <a:pt x="382" y="567"/>
                  </a:lnTo>
                  <a:lnTo>
                    <a:pt x="377" y="569"/>
                  </a:lnTo>
                  <a:lnTo>
                    <a:pt x="368" y="574"/>
                  </a:lnTo>
                  <a:lnTo>
                    <a:pt x="365" y="576"/>
                  </a:lnTo>
                  <a:lnTo>
                    <a:pt x="365" y="576"/>
                  </a:lnTo>
                  <a:lnTo>
                    <a:pt x="350" y="589"/>
                  </a:lnTo>
                  <a:lnTo>
                    <a:pt x="343" y="597"/>
                  </a:lnTo>
                  <a:lnTo>
                    <a:pt x="336" y="603"/>
                  </a:lnTo>
                  <a:lnTo>
                    <a:pt x="336" y="603"/>
                  </a:lnTo>
                  <a:lnTo>
                    <a:pt x="337" y="595"/>
                  </a:lnTo>
                  <a:lnTo>
                    <a:pt x="339" y="589"/>
                  </a:lnTo>
                  <a:lnTo>
                    <a:pt x="347" y="577"/>
                  </a:lnTo>
                  <a:lnTo>
                    <a:pt x="355" y="565"/>
                  </a:lnTo>
                  <a:lnTo>
                    <a:pt x="365" y="553"/>
                  </a:lnTo>
                  <a:lnTo>
                    <a:pt x="365" y="553"/>
                  </a:lnTo>
                  <a:lnTo>
                    <a:pt x="377" y="540"/>
                  </a:lnTo>
                  <a:lnTo>
                    <a:pt x="377" y="540"/>
                  </a:lnTo>
                  <a:lnTo>
                    <a:pt x="391" y="568"/>
                  </a:lnTo>
                  <a:lnTo>
                    <a:pt x="403" y="597"/>
                  </a:lnTo>
                  <a:lnTo>
                    <a:pt x="403" y="597"/>
                  </a:lnTo>
                  <a:lnTo>
                    <a:pt x="398" y="599"/>
                  </a:lnTo>
                  <a:lnTo>
                    <a:pt x="395" y="603"/>
                  </a:lnTo>
                  <a:lnTo>
                    <a:pt x="386" y="611"/>
                  </a:lnTo>
                  <a:lnTo>
                    <a:pt x="371" y="629"/>
                  </a:lnTo>
                  <a:lnTo>
                    <a:pt x="371" y="629"/>
                  </a:lnTo>
                  <a:lnTo>
                    <a:pt x="361" y="638"/>
                  </a:lnTo>
                  <a:lnTo>
                    <a:pt x="350" y="644"/>
                  </a:lnTo>
                  <a:lnTo>
                    <a:pt x="350" y="644"/>
                  </a:lnTo>
                  <a:lnTo>
                    <a:pt x="360" y="629"/>
                  </a:lnTo>
                  <a:lnTo>
                    <a:pt x="371" y="617"/>
                  </a:lnTo>
                  <a:lnTo>
                    <a:pt x="382" y="605"/>
                  </a:lnTo>
                  <a:lnTo>
                    <a:pt x="394" y="593"/>
                  </a:lnTo>
                  <a:lnTo>
                    <a:pt x="394" y="593"/>
                  </a:lnTo>
                  <a:lnTo>
                    <a:pt x="396" y="591"/>
                  </a:lnTo>
                  <a:lnTo>
                    <a:pt x="395" y="587"/>
                  </a:lnTo>
                  <a:lnTo>
                    <a:pt x="395" y="587"/>
                  </a:lnTo>
                  <a:lnTo>
                    <a:pt x="392" y="586"/>
                  </a:lnTo>
                  <a:lnTo>
                    <a:pt x="391" y="587"/>
                  </a:lnTo>
                  <a:lnTo>
                    <a:pt x="385" y="589"/>
                  </a:lnTo>
                  <a:lnTo>
                    <a:pt x="377" y="595"/>
                  </a:lnTo>
                  <a:lnTo>
                    <a:pt x="368" y="603"/>
                  </a:lnTo>
                  <a:lnTo>
                    <a:pt x="353" y="617"/>
                  </a:lnTo>
                  <a:lnTo>
                    <a:pt x="342" y="626"/>
                  </a:lnTo>
                  <a:lnTo>
                    <a:pt x="342" y="626"/>
                  </a:lnTo>
                  <a:close/>
                  <a:moveTo>
                    <a:pt x="392" y="703"/>
                  </a:moveTo>
                  <a:lnTo>
                    <a:pt x="392" y="703"/>
                  </a:lnTo>
                  <a:lnTo>
                    <a:pt x="394" y="700"/>
                  </a:lnTo>
                  <a:lnTo>
                    <a:pt x="394" y="698"/>
                  </a:lnTo>
                  <a:lnTo>
                    <a:pt x="394" y="698"/>
                  </a:lnTo>
                  <a:lnTo>
                    <a:pt x="396" y="698"/>
                  </a:lnTo>
                  <a:lnTo>
                    <a:pt x="400" y="697"/>
                  </a:lnTo>
                  <a:lnTo>
                    <a:pt x="403" y="694"/>
                  </a:lnTo>
                  <a:lnTo>
                    <a:pt x="403" y="693"/>
                  </a:lnTo>
                  <a:lnTo>
                    <a:pt x="403" y="691"/>
                  </a:lnTo>
                  <a:lnTo>
                    <a:pt x="403" y="691"/>
                  </a:lnTo>
                  <a:lnTo>
                    <a:pt x="411" y="691"/>
                  </a:lnTo>
                  <a:lnTo>
                    <a:pt x="411" y="691"/>
                  </a:lnTo>
                  <a:lnTo>
                    <a:pt x="404" y="701"/>
                  </a:lnTo>
                  <a:lnTo>
                    <a:pt x="397" y="710"/>
                  </a:lnTo>
                  <a:lnTo>
                    <a:pt x="389" y="717"/>
                  </a:lnTo>
                  <a:lnTo>
                    <a:pt x="379" y="723"/>
                  </a:lnTo>
                  <a:lnTo>
                    <a:pt x="379" y="723"/>
                  </a:lnTo>
                  <a:lnTo>
                    <a:pt x="378" y="722"/>
                  </a:lnTo>
                  <a:lnTo>
                    <a:pt x="378" y="722"/>
                  </a:lnTo>
                  <a:lnTo>
                    <a:pt x="383" y="710"/>
                  </a:lnTo>
                  <a:lnTo>
                    <a:pt x="383" y="710"/>
                  </a:lnTo>
                  <a:lnTo>
                    <a:pt x="392" y="703"/>
                  </a:lnTo>
                  <a:lnTo>
                    <a:pt x="392" y="703"/>
                  </a:lnTo>
                  <a:close/>
                  <a:moveTo>
                    <a:pt x="389" y="681"/>
                  </a:moveTo>
                  <a:lnTo>
                    <a:pt x="389" y="681"/>
                  </a:lnTo>
                  <a:lnTo>
                    <a:pt x="394" y="679"/>
                  </a:lnTo>
                  <a:lnTo>
                    <a:pt x="394" y="679"/>
                  </a:lnTo>
                  <a:lnTo>
                    <a:pt x="391" y="681"/>
                  </a:lnTo>
                  <a:lnTo>
                    <a:pt x="391" y="681"/>
                  </a:lnTo>
                  <a:lnTo>
                    <a:pt x="389" y="681"/>
                  </a:lnTo>
                  <a:lnTo>
                    <a:pt x="389" y="681"/>
                  </a:lnTo>
                  <a:close/>
                  <a:moveTo>
                    <a:pt x="403" y="681"/>
                  </a:moveTo>
                  <a:lnTo>
                    <a:pt x="403" y="681"/>
                  </a:lnTo>
                  <a:lnTo>
                    <a:pt x="418" y="665"/>
                  </a:lnTo>
                  <a:lnTo>
                    <a:pt x="418" y="665"/>
                  </a:lnTo>
                  <a:lnTo>
                    <a:pt x="417" y="674"/>
                  </a:lnTo>
                  <a:lnTo>
                    <a:pt x="414" y="681"/>
                  </a:lnTo>
                  <a:lnTo>
                    <a:pt x="414" y="681"/>
                  </a:lnTo>
                  <a:lnTo>
                    <a:pt x="403" y="681"/>
                  </a:lnTo>
                  <a:lnTo>
                    <a:pt x="403" y="681"/>
                  </a:lnTo>
                  <a:close/>
                  <a:moveTo>
                    <a:pt x="376" y="679"/>
                  </a:moveTo>
                  <a:lnTo>
                    <a:pt x="376" y="679"/>
                  </a:lnTo>
                  <a:lnTo>
                    <a:pt x="384" y="669"/>
                  </a:lnTo>
                  <a:lnTo>
                    <a:pt x="397" y="653"/>
                  </a:lnTo>
                  <a:lnTo>
                    <a:pt x="404" y="646"/>
                  </a:lnTo>
                  <a:lnTo>
                    <a:pt x="409" y="639"/>
                  </a:lnTo>
                  <a:lnTo>
                    <a:pt x="412" y="633"/>
                  </a:lnTo>
                  <a:lnTo>
                    <a:pt x="412" y="630"/>
                  </a:lnTo>
                  <a:lnTo>
                    <a:pt x="412" y="629"/>
                  </a:lnTo>
                  <a:lnTo>
                    <a:pt x="412" y="629"/>
                  </a:lnTo>
                  <a:lnTo>
                    <a:pt x="411" y="629"/>
                  </a:lnTo>
                  <a:lnTo>
                    <a:pt x="408" y="629"/>
                  </a:lnTo>
                  <a:lnTo>
                    <a:pt x="402" y="633"/>
                  </a:lnTo>
                  <a:lnTo>
                    <a:pt x="384" y="645"/>
                  </a:lnTo>
                  <a:lnTo>
                    <a:pt x="356" y="668"/>
                  </a:lnTo>
                  <a:lnTo>
                    <a:pt x="356" y="668"/>
                  </a:lnTo>
                  <a:lnTo>
                    <a:pt x="355" y="665"/>
                  </a:lnTo>
                  <a:lnTo>
                    <a:pt x="355" y="665"/>
                  </a:lnTo>
                  <a:lnTo>
                    <a:pt x="360" y="658"/>
                  </a:lnTo>
                  <a:lnTo>
                    <a:pt x="365" y="651"/>
                  </a:lnTo>
                  <a:lnTo>
                    <a:pt x="378" y="636"/>
                  </a:lnTo>
                  <a:lnTo>
                    <a:pt x="378" y="636"/>
                  </a:lnTo>
                  <a:lnTo>
                    <a:pt x="392" y="622"/>
                  </a:lnTo>
                  <a:lnTo>
                    <a:pt x="407" y="606"/>
                  </a:lnTo>
                  <a:lnTo>
                    <a:pt x="407" y="606"/>
                  </a:lnTo>
                  <a:lnTo>
                    <a:pt x="414" y="630"/>
                  </a:lnTo>
                  <a:lnTo>
                    <a:pt x="417" y="642"/>
                  </a:lnTo>
                  <a:lnTo>
                    <a:pt x="418" y="653"/>
                  </a:lnTo>
                  <a:lnTo>
                    <a:pt x="418" y="653"/>
                  </a:lnTo>
                  <a:lnTo>
                    <a:pt x="413" y="654"/>
                  </a:lnTo>
                  <a:lnTo>
                    <a:pt x="407" y="656"/>
                  </a:lnTo>
                  <a:lnTo>
                    <a:pt x="396" y="663"/>
                  </a:lnTo>
                  <a:lnTo>
                    <a:pt x="376" y="679"/>
                  </a:lnTo>
                  <a:lnTo>
                    <a:pt x="376" y="679"/>
                  </a:lnTo>
                  <a:close/>
                  <a:moveTo>
                    <a:pt x="377" y="689"/>
                  </a:move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close/>
                  <a:moveTo>
                    <a:pt x="371" y="670"/>
                  </a:moveTo>
                  <a:lnTo>
                    <a:pt x="371" y="670"/>
                  </a:lnTo>
                  <a:lnTo>
                    <a:pt x="365" y="679"/>
                  </a:lnTo>
                  <a:lnTo>
                    <a:pt x="365" y="679"/>
                  </a:lnTo>
                  <a:lnTo>
                    <a:pt x="364" y="679"/>
                  </a:lnTo>
                  <a:lnTo>
                    <a:pt x="364" y="679"/>
                  </a:lnTo>
                  <a:lnTo>
                    <a:pt x="361" y="676"/>
                  </a:lnTo>
                  <a:lnTo>
                    <a:pt x="361" y="676"/>
                  </a:lnTo>
                  <a:lnTo>
                    <a:pt x="371" y="670"/>
                  </a:lnTo>
                  <a:lnTo>
                    <a:pt x="371" y="670"/>
                  </a:lnTo>
                  <a:close/>
                  <a:moveTo>
                    <a:pt x="350" y="654"/>
                  </a:moveTo>
                  <a:lnTo>
                    <a:pt x="350" y="654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50" y="654"/>
                  </a:lnTo>
                  <a:lnTo>
                    <a:pt x="350" y="654"/>
                  </a:lnTo>
                  <a:close/>
                  <a:moveTo>
                    <a:pt x="346" y="686"/>
                  </a:moveTo>
                  <a:lnTo>
                    <a:pt x="346" y="686"/>
                  </a:lnTo>
                  <a:lnTo>
                    <a:pt x="349" y="685"/>
                  </a:lnTo>
                  <a:lnTo>
                    <a:pt x="354" y="681"/>
                  </a:lnTo>
                  <a:lnTo>
                    <a:pt x="354" y="681"/>
                  </a:lnTo>
                  <a:lnTo>
                    <a:pt x="360" y="689"/>
                  </a:lnTo>
                  <a:lnTo>
                    <a:pt x="360" y="689"/>
                  </a:lnTo>
                  <a:lnTo>
                    <a:pt x="359" y="689"/>
                  </a:lnTo>
                  <a:lnTo>
                    <a:pt x="359" y="689"/>
                  </a:lnTo>
                  <a:lnTo>
                    <a:pt x="341" y="691"/>
                  </a:lnTo>
                  <a:lnTo>
                    <a:pt x="341" y="691"/>
                  </a:lnTo>
                  <a:lnTo>
                    <a:pt x="346" y="686"/>
                  </a:lnTo>
                  <a:lnTo>
                    <a:pt x="346" y="686"/>
                  </a:lnTo>
                  <a:close/>
                  <a:moveTo>
                    <a:pt x="331" y="700"/>
                  </a:moveTo>
                  <a:lnTo>
                    <a:pt x="331" y="700"/>
                  </a:lnTo>
                  <a:lnTo>
                    <a:pt x="341" y="701"/>
                  </a:lnTo>
                  <a:lnTo>
                    <a:pt x="352" y="701"/>
                  </a:lnTo>
                  <a:lnTo>
                    <a:pt x="373" y="700"/>
                  </a:lnTo>
                  <a:lnTo>
                    <a:pt x="373" y="700"/>
                  </a:lnTo>
                  <a:lnTo>
                    <a:pt x="377" y="700"/>
                  </a:lnTo>
                  <a:lnTo>
                    <a:pt x="377" y="700"/>
                  </a:lnTo>
                  <a:lnTo>
                    <a:pt x="376" y="704"/>
                  </a:lnTo>
                  <a:lnTo>
                    <a:pt x="376" y="704"/>
                  </a:lnTo>
                  <a:lnTo>
                    <a:pt x="367" y="707"/>
                  </a:lnTo>
                  <a:lnTo>
                    <a:pt x="359" y="712"/>
                  </a:lnTo>
                  <a:lnTo>
                    <a:pt x="339" y="718"/>
                  </a:lnTo>
                  <a:lnTo>
                    <a:pt x="339" y="718"/>
                  </a:lnTo>
                  <a:lnTo>
                    <a:pt x="330" y="719"/>
                  </a:lnTo>
                  <a:lnTo>
                    <a:pt x="314" y="723"/>
                  </a:lnTo>
                  <a:lnTo>
                    <a:pt x="306" y="724"/>
                  </a:lnTo>
                  <a:lnTo>
                    <a:pt x="301" y="728"/>
                  </a:lnTo>
                  <a:lnTo>
                    <a:pt x="299" y="729"/>
                  </a:lnTo>
                  <a:lnTo>
                    <a:pt x="299" y="730"/>
                  </a:lnTo>
                  <a:lnTo>
                    <a:pt x="299" y="732"/>
                  </a:lnTo>
                  <a:lnTo>
                    <a:pt x="300" y="734"/>
                  </a:lnTo>
                  <a:lnTo>
                    <a:pt x="300" y="734"/>
                  </a:lnTo>
                  <a:lnTo>
                    <a:pt x="278" y="733"/>
                  </a:lnTo>
                  <a:lnTo>
                    <a:pt x="278" y="733"/>
                  </a:lnTo>
                  <a:lnTo>
                    <a:pt x="293" y="725"/>
                  </a:lnTo>
                  <a:lnTo>
                    <a:pt x="306" y="718"/>
                  </a:lnTo>
                  <a:lnTo>
                    <a:pt x="319" y="710"/>
                  </a:lnTo>
                  <a:lnTo>
                    <a:pt x="331" y="700"/>
                  </a:lnTo>
                  <a:lnTo>
                    <a:pt x="331" y="700"/>
                  </a:lnTo>
                  <a:close/>
                  <a:moveTo>
                    <a:pt x="368" y="718"/>
                  </a:moveTo>
                  <a:lnTo>
                    <a:pt x="368" y="718"/>
                  </a:lnTo>
                  <a:lnTo>
                    <a:pt x="368" y="719"/>
                  </a:lnTo>
                  <a:lnTo>
                    <a:pt x="368" y="719"/>
                  </a:lnTo>
                  <a:lnTo>
                    <a:pt x="368" y="721"/>
                  </a:lnTo>
                  <a:lnTo>
                    <a:pt x="368" y="721"/>
                  </a:lnTo>
                  <a:lnTo>
                    <a:pt x="365" y="719"/>
                  </a:lnTo>
                  <a:lnTo>
                    <a:pt x="365" y="719"/>
                  </a:lnTo>
                  <a:lnTo>
                    <a:pt x="368" y="718"/>
                  </a:lnTo>
                  <a:lnTo>
                    <a:pt x="368" y="718"/>
                  </a:lnTo>
                  <a:close/>
                  <a:moveTo>
                    <a:pt x="320" y="733"/>
                  </a:moveTo>
                  <a:lnTo>
                    <a:pt x="320" y="733"/>
                  </a:lnTo>
                  <a:lnTo>
                    <a:pt x="341" y="728"/>
                  </a:lnTo>
                  <a:lnTo>
                    <a:pt x="341" y="728"/>
                  </a:lnTo>
                  <a:lnTo>
                    <a:pt x="358" y="728"/>
                  </a:lnTo>
                  <a:lnTo>
                    <a:pt x="358" y="728"/>
                  </a:lnTo>
                  <a:lnTo>
                    <a:pt x="339" y="732"/>
                  </a:lnTo>
                  <a:lnTo>
                    <a:pt x="320" y="733"/>
                  </a:lnTo>
                  <a:lnTo>
                    <a:pt x="320" y="733"/>
                  </a:lnTo>
                  <a:close/>
                  <a:moveTo>
                    <a:pt x="338" y="741"/>
                  </a:moveTo>
                  <a:lnTo>
                    <a:pt x="338" y="741"/>
                  </a:lnTo>
                  <a:lnTo>
                    <a:pt x="335" y="742"/>
                  </a:lnTo>
                  <a:lnTo>
                    <a:pt x="335" y="742"/>
                  </a:lnTo>
                  <a:lnTo>
                    <a:pt x="335" y="741"/>
                  </a:lnTo>
                  <a:lnTo>
                    <a:pt x="335" y="741"/>
                  </a:lnTo>
                  <a:lnTo>
                    <a:pt x="338" y="741"/>
                  </a:lnTo>
                  <a:lnTo>
                    <a:pt x="338" y="741"/>
                  </a:lnTo>
                  <a:close/>
                  <a:moveTo>
                    <a:pt x="214" y="794"/>
                  </a:moveTo>
                  <a:lnTo>
                    <a:pt x="214" y="794"/>
                  </a:lnTo>
                  <a:lnTo>
                    <a:pt x="234" y="791"/>
                  </a:lnTo>
                  <a:lnTo>
                    <a:pt x="234" y="791"/>
                  </a:lnTo>
                  <a:lnTo>
                    <a:pt x="213" y="804"/>
                  </a:lnTo>
                  <a:lnTo>
                    <a:pt x="193" y="818"/>
                  </a:lnTo>
                  <a:lnTo>
                    <a:pt x="193" y="818"/>
                  </a:lnTo>
                  <a:lnTo>
                    <a:pt x="190" y="817"/>
                  </a:lnTo>
                  <a:lnTo>
                    <a:pt x="188" y="817"/>
                  </a:lnTo>
                  <a:lnTo>
                    <a:pt x="182" y="817"/>
                  </a:lnTo>
                  <a:lnTo>
                    <a:pt x="163" y="823"/>
                  </a:lnTo>
                  <a:lnTo>
                    <a:pt x="131" y="834"/>
                  </a:lnTo>
                  <a:lnTo>
                    <a:pt x="131" y="834"/>
                  </a:lnTo>
                  <a:lnTo>
                    <a:pt x="146" y="827"/>
                  </a:lnTo>
                  <a:lnTo>
                    <a:pt x="161" y="819"/>
                  </a:lnTo>
                  <a:lnTo>
                    <a:pt x="193" y="809"/>
                  </a:lnTo>
                  <a:lnTo>
                    <a:pt x="193" y="809"/>
                  </a:lnTo>
                  <a:lnTo>
                    <a:pt x="199" y="807"/>
                  </a:lnTo>
                  <a:lnTo>
                    <a:pt x="208" y="805"/>
                  </a:lnTo>
                  <a:lnTo>
                    <a:pt x="213" y="803"/>
                  </a:lnTo>
                  <a:lnTo>
                    <a:pt x="216" y="800"/>
                  </a:lnTo>
                  <a:lnTo>
                    <a:pt x="217" y="798"/>
                  </a:lnTo>
                  <a:lnTo>
                    <a:pt x="214" y="794"/>
                  </a:lnTo>
                  <a:lnTo>
                    <a:pt x="214" y="794"/>
                  </a:lnTo>
                  <a:close/>
                  <a:moveTo>
                    <a:pt x="189" y="787"/>
                  </a:moveTo>
                  <a:lnTo>
                    <a:pt x="189" y="787"/>
                  </a:lnTo>
                  <a:lnTo>
                    <a:pt x="206" y="782"/>
                  </a:lnTo>
                  <a:lnTo>
                    <a:pt x="234" y="776"/>
                  </a:lnTo>
                  <a:lnTo>
                    <a:pt x="247" y="772"/>
                  </a:lnTo>
                  <a:lnTo>
                    <a:pt x="259" y="769"/>
                  </a:lnTo>
                  <a:lnTo>
                    <a:pt x="267" y="765"/>
                  </a:lnTo>
                  <a:lnTo>
                    <a:pt x="270" y="763"/>
                  </a:lnTo>
                  <a:lnTo>
                    <a:pt x="271" y="760"/>
                  </a:lnTo>
                  <a:lnTo>
                    <a:pt x="271" y="760"/>
                  </a:lnTo>
                  <a:lnTo>
                    <a:pt x="287" y="758"/>
                  </a:lnTo>
                  <a:lnTo>
                    <a:pt x="302" y="754"/>
                  </a:lnTo>
                  <a:lnTo>
                    <a:pt x="302" y="754"/>
                  </a:lnTo>
                  <a:lnTo>
                    <a:pt x="305" y="754"/>
                  </a:lnTo>
                  <a:lnTo>
                    <a:pt x="306" y="752"/>
                  </a:lnTo>
                  <a:lnTo>
                    <a:pt x="306" y="750"/>
                  </a:lnTo>
                  <a:lnTo>
                    <a:pt x="305" y="747"/>
                  </a:lnTo>
                  <a:lnTo>
                    <a:pt x="305" y="747"/>
                  </a:lnTo>
                  <a:lnTo>
                    <a:pt x="311" y="746"/>
                  </a:lnTo>
                  <a:lnTo>
                    <a:pt x="311" y="746"/>
                  </a:lnTo>
                  <a:lnTo>
                    <a:pt x="324" y="746"/>
                  </a:lnTo>
                  <a:lnTo>
                    <a:pt x="324" y="746"/>
                  </a:lnTo>
                  <a:lnTo>
                    <a:pt x="306" y="753"/>
                  </a:lnTo>
                  <a:lnTo>
                    <a:pt x="288" y="762"/>
                  </a:lnTo>
                  <a:lnTo>
                    <a:pt x="254" y="780"/>
                  </a:lnTo>
                  <a:lnTo>
                    <a:pt x="254" y="780"/>
                  </a:lnTo>
                  <a:lnTo>
                    <a:pt x="252" y="778"/>
                  </a:lnTo>
                  <a:lnTo>
                    <a:pt x="249" y="777"/>
                  </a:lnTo>
                  <a:lnTo>
                    <a:pt x="242" y="776"/>
                  </a:lnTo>
                  <a:lnTo>
                    <a:pt x="232" y="776"/>
                  </a:lnTo>
                  <a:lnTo>
                    <a:pt x="223" y="778"/>
                  </a:lnTo>
                  <a:lnTo>
                    <a:pt x="202" y="783"/>
                  </a:lnTo>
                  <a:lnTo>
                    <a:pt x="189" y="787"/>
                  </a:lnTo>
                  <a:lnTo>
                    <a:pt x="189" y="787"/>
                  </a:lnTo>
                  <a:close/>
                  <a:moveTo>
                    <a:pt x="248" y="747"/>
                  </a:moveTo>
                  <a:lnTo>
                    <a:pt x="248" y="747"/>
                  </a:lnTo>
                  <a:lnTo>
                    <a:pt x="264" y="740"/>
                  </a:lnTo>
                  <a:lnTo>
                    <a:pt x="264" y="740"/>
                  </a:lnTo>
                  <a:lnTo>
                    <a:pt x="268" y="742"/>
                  </a:lnTo>
                  <a:lnTo>
                    <a:pt x="276" y="744"/>
                  </a:lnTo>
                  <a:lnTo>
                    <a:pt x="276" y="744"/>
                  </a:lnTo>
                  <a:lnTo>
                    <a:pt x="259" y="747"/>
                  </a:lnTo>
                  <a:lnTo>
                    <a:pt x="243" y="748"/>
                  </a:lnTo>
                  <a:lnTo>
                    <a:pt x="243" y="748"/>
                  </a:lnTo>
                  <a:lnTo>
                    <a:pt x="248" y="747"/>
                  </a:lnTo>
                  <a:lnTo>
                    <a:pt x="248" y="747"/>
                  </a:lnTo>
                  <a:close/>
                  <a:moveTo>
                    <a:pt x="231" y="754"/>
                  </a:moveTo>
                  <a:lnTo>
                    <a:pt x="231" y="754"/>
                  </a:lnTo>
                  <a:lnTo>
                    <a:pt x="231" y="756"/>
                  </a:lnTo>
                  <a:lnTo>
                    <a:pt x="231" y="756"/>
                  </a:lnTo>
                  <a:lnTo>
                    <a:pt x="225" y="757"/>
                  </a:lnTo>
                  <a:lnTo>
                    <a:pt x="225" y="757"/>
                  </a:lnTo>
                  <a:lnTo>
                    <a:pt x="231" y="754"/>
                  </a:lnTo>
                  <a:lnTo>
                    <a:pt x="231" y="754"/>
                  </a:lnTo>
                  <a:close/>
                  <a:moveTo>
                    <a:pt x="193" y="774"/>
                  </a:moveTo>
                  <a:lnTo>
                    <a:pt x="193" y="774"/>
                  </a:lnTo>
                  <a:lnTo>
                    <a:pt x="193" y="775"/>
                  </a:lnTo>
                  <a:lnTo>
                    <a:pt x="193" y="775"/>
                  </a:lnTo>
                  <a:lnTo>
                    <a:pt x="187" y="777"/>
                  </a:lnTo>
                  <a:lnTo>
                    <a:pt x="187" y="777"/>
                  </a:lnTo>
                  <a:lnTo>
                    <a:pt x="193" y="774"/>
                  </a:lnTo>
                  <a:lnTo>
                    <a:pt x="193" y="774"/>
                  </a:lnTo>
                  <a:close/>
                  <a:moveTo>
                    <a:pt x="160" y="795"/>
                  </a:moveTo>
                  <a:lnTo>
                    <a:pt x="160" y="795"/>
                  </a:lnTo>
                  <a:lnTo>
                    <a:pt x="161" y="798"/>
                  </a:lnTo>
                  <a:lnTo>
                    <a:pt x="161" y="798"/>
                  </a:lnTo>
                  <a:lnTo>
                    <a:pt x="155" y="800"/>
                  </a:lnTo>
                  <a:lnTo>
                    <a:pt x="147" y="805"/>
                  </a:lnTo>
                  <a:lnTo>
                    <a:pt x="147" y="805"/>
                  </a:lnTo>
                  <a:lnTo>
                    <a:pt x="160" y="795"/>
                  </a:lnTo>
                  <a:lnTo>
                    <a:pt x="160" y="795"/>
                  </a:lnTo>
                  <a:close/>
                  <a:moveTo>
                    <a:pt x="101" y="845"/>
                  </a:moveTo>
                  <a:lnTo>
                    <a:pt x="101" y="845"/>
                  </a:lnTo>
                  <a:lnTo>
                    <a:pt x="120" y="828"/>
                  </a:lnTo>
                  <a:lnTo>
                    <a:pt x="141" y="810"/>
                  </a:lnTo>
                  <a:lnTo>
                    <a:pt x="141" y="810"/>
                  </a:lnTo>
                  <a:lnTo>
                    <a:pt x="137" y="815"/>
                  </a:lnTo>
                  <a:lnTo>
                    <a:pt x="137" y="817"/>
                  </a:lnTo>
                  <a:lnTo>
                    <a:pt x="137" y="819"/>
                  </a:lnTo>
                  <a:lnTo>
                    <a:pt x="137" y="819"/>
                  </a:lnTo>
                  <a:lnTo>
                    <a:pt x="130" y="824"/>
                  </a:lnTo>
                  <a:lnTo>
                    <a:pt x="118" y="833"/>
                  </a:lnTo>
                  <a:lnTo>
                    <a:pt x="112" y="837"/>
                  </a:lnTo>
                  <a:lnTo>
                    <a:pt x="108" y="841"/>
                  </a:lnTo>
                  <a:lnTo>
                    <a:pt x="108" y="844"/>
                  </a:lnTo>
                  <a:lnTo>
                    <a:pt x="108" y="845"/>
                  </a:lnTo>
                  <a:lnTo>
                    <a:pt x="110" y="847"/>
                  </a:lnTo>
                  <a:lnTo>
                    <a:pt x="112" y="847"/>
                  </a:lnTo>
                  <a:lnTo>
                    <a:pt x="112" y="847"/>
                  </a:lnTo>
                  <a:lnTo>
                    <a:pt x="87" y="858"/>
                  </a:lnTo>
                  <a:lnTo>
                    <a:pt x="87" y="858"/>
                  </a:lnTo>
                  <a:lnTo>
                    <a:pt x="101" y="845"/>
                  </a:lnTo>
                  <a:lnTo>
                    <a:pt x="101" y="845"/>
                  </a:lnTo>
                  <a:close/>
                  <a:moveTo>
                    <a:pt x="71" y="874"/>
                  </a:moveTo>
                  <a:lnTo>
                    <a:pt x="71" y="874"/>
                  </a:lnTo>
                  <a:lnTo>
                    <a:pt x="76" y="875"/>
                  </a:lnTo>
                  <a:lnTo>
                    <a:pt x="83" y="874"/>
                  </a:lnTo>
                  <a:lnTo>
                    <a:pt x="95" y="870"/>
                  </a:lnTo>
                  <a:lnTo>
                    <a:pt x="95" y="870"/>
                  </a:lnTo>
                  <a:lnTo>
                    <a:pt x="81" y="880"/>
                  </a:lnTo>
                  <a:lnTo>
                    <a:pt x="67" y="888"/>
                  </a:lnTo>
                  <a:lnTo>
                    <a:pt x="41" y="909"/>
                  </a:lnTo>
                  <a:lnTo>
                    <a:pt x="41" y="909"/>
                  </a:lnTo>
                  <a:lnTo>
                    <a:pt x="55" y="890"/>
                  </a:lnTo>
                  <a:lnTo>
                    <a:pt x="71" y="874"/>
                  </a:lnTo>
                  <a:lnTo>
                    <a:pt x="71" y="874"/>
                  </a:lnTo>
                  <a:close/>
                  <a:moveTo>
                    <a:pt x="28" y="931"/>
                  </a:moveTo>
                  <a:lnTo>
                    <a:pt x="28" y="931"/>
                  </a:lnTo>
                  <a:lnTo>
                    <a:pt x="35" y="930"/>
                  </a:lnTo>
                  <a:lnTo>
                    <a:pt x="41" y="928"/>
                  </a:lnTo>
                  <a:lnTo>
                    <a:pt x="41" y="928"/>
                  </a:lnTo>
                  <a:lnTo>
                    <a:pt x="25" y="939"/>
                  </a:lnTo>
                  <a:lnTo>
                    <a:pt x="25" y="939"/>
                  </a:lnTo>
                  <a:lnTo>
                    <a:pt x="28" y="931"/>
                  </a:lnTo>
                  <a:lnTo>
                    <a:pt x="28" y="931"/>
                  </a:lnTo>
                  <a:close/>
                  <a:moveTo>
                    <a:pt x="18" y="960"/>
                  </a:moveTo>
                  <a:lnTo>
                    <a:pt x="18" y="960"/>
                  </a:lnTo>
                  <a:lnTo>
                    <a:pt x="18" y="958"/>
                  </a:lnTo>
                  <a:lnTo>
                    <a:pt x="18" y="958"/>
                  </a:lnTo>
                  <a:lnTo>
                    <a:pt x="29" y="953"/>
                  </a:lnTo>
                  <a:lnTo>
                    <a:pt x="40" y="948"/>
                  </a:lnTo>
                  <a:lnTo>
                    <a:pt x="40" y="948"/>
                  </a:lnTo>
                  <a:lnTo>
                    <a:pt x="28" y="959"/>
                  </a:lnTo>
                  <a:lnTo>
                    <a:pt x="16" y="971"/>
                  </a:lnTo>
                  <a:lnTo>
                    <a:pt x="16" y="971"/>
                  </a:lnTo>
                  <a:lnTo>
                    <a:pt x="18" y="960"/>
                  </a:lnTo>
                  <a:lnTo>
                    <a:pt x="18" y="960"/>
                  </a:lnTo>
                  <a:close/>
                  <a:moveTo>
                    <a:pt x="13" y="1006"/>
                  </a:moveTo>
                  <a:lnTo>
                    <a:pt x="13" y="1006"/>
                  </a:lnTo>
                  <a:lnTo>
                    <a:pt x="17" y="1004"/>
                  </a:lnTo>
                  <a:lnTo>
                    <a:pt x="17" y="1004"/>
                  </a:lnTo>
                  <a:lnTo>
                    <a:pt x="13" y="1011"/>
                  </a:lnTo>
                  <a:lnTo>
                    <a:pt x="13" y="1011"/>
                  </a:lnTo>
                  <a:lnTo>
                    <a:pt x="13" y="1006"/>
                  </a:lnTo>
                  <a:lnTo>
                    <a:pt x="13" y="1006"/>
                  </a:lnTo>
                  <a:close/>
                  <a:moveTo>
                    <a:pt x="28" y="1057"/>
                  </a:moveTo>
                  <a:lnTo>
                    <a:pt x="28" y="1057"/>
                  </a:lnTo>
                  <a:lnTo>
                    <a:pt x="19" y="1057"/>
                  </a:lnTo>
                  <a:lnTo>
                    <a:pt x="19" y="1057"/>
                  </a:lnTo>
                  <a:lnTo>
                    <a:pt x="17" y="1049"/>
                  </a:lnTo>
                  <a:lnTo>
                    <a:pt x="16" y="1040"/>
                  </a:lnTo>
                  <a:lnTo>
                    <a:pt x="16" y="1040"/>
                  </a:lnTo>
                  <a:lnTo>
                    <a:pt x="25" y="1030"/>
                  </a:lnTo>
                  <a:lnTo>
                    <a:pt x="25" y="1030"/>
                  </a:lnTo>
                  <a:lnTo>
                    <a:pt x="23" y="1036"/>
                  </a:lnTo>
                  <a:lnTo>
                    <a:pt x="23" y="1042"/>
                  </a:lnTo>
                  <a:lnTo>
                    <a:pt x="23" y="1045"/>
                  </a:lnTo>
                  <a:lnTo>
                    <a:pt x="24" y="1046"/>
                  </a:lnTo>
                  <a:lnTo>
                    <a:pt x="27" y="1046"/>
                  </a:lnTo>
                  <a:lnTo>
                    <a:pt x="31" y="1046"/>
                  </a:lnTo>
                  <a:lnTo>
                    <a:pt x="31" y="1046"/>
                  </a:lnTo>
                  <a:lnTo>
                    <a:pt x="28" y="1057"/>
                  </a:lnTo>
                  <a:lnTo>
                    <a:pt x="28" y="1057"/>
                  </a:lnTo>
                  <a:close/>
                  <a:moveTo>
                    <a:pt x="19" y="1022"/>
                  </a:moveTo>
                  <a:lnTo>
                    <a:pt x="19" y="1022"/>
                  </a:lnTo>
                  <a:lnTo>
                    <a:pt x="27" y="1007"/>
                  </a:lnTo>
                  <a:lnTo>
                    <a:pt x="27" y="1007"/>
                  </a:lnTo>
                  <a:lnTo>
                    <a:pt x="29" y="1001"/>
                  </a:lnTo>
                  <a:lnTo>
                    <a:pt x="31" y="993"/>
                  </a:lnTo>
                  <a:lnTo>
                    <a:pt x="33" y="989"/>
                  </a:lnTo>
                  <a:lnTo>
                    <a:pt x="33" y="986"/>
                  </a:lnTo>
                  <a:lnTo>
                    <a:pt x="31" y="983"/>
                  </a:lnTo>
                  <a:lnTo>
                    <a:pt x="28" y="983"/>
                  </a:lnTo>
                  <a:lnTo>
                    <a:pt x="28" y="983"/>
                  </a:lnTo>
                  <a:lnTo>
                    <a:pt x="45" y="964"/>
                  </a:lnTo>
                  <a:lnTo>
                    <a:pt x="54" y="953"/>
                  </a:lnTo>
                  <a:lnTo>
                    <a:pt x="57" y="948"/>
                  </a:lnTo>
                  <a:lnTo>
                    <a:pt x="57" y="946"/>
                  </a:lnTo>
                  <a:lnTo>
                    <a:pt x="57" y="945"/>
                  </a:lnTo>
                  <a:lnTo>
                    <a:pt x="57" y="945"/>
                  </a:lnTo>
                  <a:lnTo>
                    <a:pt x="60" y="940"/>
                  </a:lnTo>
                  <a:lnTo>
                    <a:pt x="67" y="933"/>
                  </a:lnTo>
                  <a:lnTo>
                    <a:pt x="70" y="929"/>
                  </a:lnTo>
                  <a:lnTo>
                    <a:pt x="71" y="925"/>
                  </a:lnTo>
                  <a:lnTo>
                    <a:pt x="71" y="922"/>
                  </a:lnTo>
                  <a:lnTo>
                    <a:pt x="69" y="919"/>
                  </a:lnTo>
                  <a:lnTo>
                    <a:pt x="69" y="919"/>
                  </a:lnTo>
                  <a:lnTo>
                    <a:pt x="76" y="915"/>
                  </a:lnTo>
                  <a:lnTo>
                    <a:pt x="87" y="907"/>
                  </a:lnTo>
                  <a:lnTo>
                    <a:pt x="92" y="903"/>
                  </a:lnTo>
                  <a:lnTo>
                    <a:pt x="95" y="898"/>
                  </a:lnTo>
                  <a:lnTo>
                    <a:pt x="96" y="894"/>
                  </a:lnTo>
                  <a:lnTo>
                    <a:pt x="96" y="892"/>
                  </a:lnTo>
                  <a:lnTo>
                    <a:pt x="95" y="890"/>
                  </a:lnTo>
                  <a:lnTo>
                    <a:pt x="95" y="890"/>
                  </a:lnTo>
                  <a:lnTo>
                    <a:pt x="114" y="878"/>
                  </a:lnTo>
                  <a:lnTo>
                    <a:pt x="119" y="875"/>
                  </a:lnTo>
                  <a:lnTo>
                    <a:pt x="123" y="870"/>
                  </a:lnTo>
                  <a:lnTo>
                    <a:pt x="125" y="866"/>
                  </a:lnTo>
                  <a:lnTo>
                    <a:pt x="126" y="865"/>
                  </a:lnTo>
                  <a:lnTo>
                    <a:pt x="125" y="864"/>
                  </a:lnTo>
                  <a:lnTo>
                    <a:pt x="125" y="864"/>
                  </a:lnTo>
                  <a:lnTo>
                    <a:pt x="132" y="860"/>
                  </a:lnTo>
                  <a:lnTo>
                    <a:pt x="142" y="854"/>
                  </a:lnTo>
                  <a:lnTo>
                    <a:pt x="147" y="852"/>
                  </a:lnTo>
                  <a:lnTo>
                    <a:pt x="151" y="848"/>
                  </a:lnTo>
                  <a:lnTo>
                    <a:pt x="153" y="845"/>
                  </a:lnTo>
                  <a:lnTo>
                    <a:pt x="153" y="844"/>
                  </a:lnTo>
                  <a:lnTo>
                    <a:pt x="152" y="841"/>
                  </a:lnTo>
                  <a:lnTo>
                    <a:pt x="152" y="841"/>
                  </a:lnTo>
                  <a:lnTo>
                    <a:pt x="171" y="834"/>
                  </a:lnTo>
                  <a:lnTo>
                    <a:pt x="171" y="834"/>
                  </a:lnTo>
                  <a:lnTo>
                    <a:pt x="151" y="851"/>
                  </a:lnTo>
                  <a:lnTo>
                    <a:pt x="128" y="869"/>
                  </a:lnTo>
                  <a:lnTo>
                    <a:pt x="107" y="889"/>
                  </a:lnTo>
                  <a:lnTo>
                    <a:pt x="87" y="911"/>
                  </a:lnTo>
                  <a:lnTo>
                    <a:pt x="67" y="934"/>
                  </a:lnTo>
                  <a:lnTo>
                    <a:pt x="60" y="946"/>
                  </a:lnTo>
                  <a:lnTo>
                    <a:pt x="52" y="959"/>
                  </a:lnTo>
                  <a:lnTo>
                    <a:pt x="46" y="971"/>
                  </a:lnTo>
                  <a:lnTo>
                    <a:pt x="40" y="984"/>
                  </a:lnTo>
                  <a:lnTo>
                    <a:pt x="36" y="998"/>
                  </a:lnTo>
                  <a:lnTo>
                    <a:pt x="33" y="1011"/>
                  </a:lnTo>
                  <a:lnTo>
                    <a:pt x="33" y="1011"/>
                  </a:lnTo>
                  <a:lnTo>
                    <a:pt x="27" y="1016"/>
                  </a:lnTo>
                  <a:lnTo>
                    <a:pt x="19" y="1022"/>
                  </a:lnTo>
                  <a:lnTo>
                    <a:pt x="19" y="1022"/>
                  </a:lnTo>
                  <a:close/>
                  <a:moveTo>
                    <a:pt x="438" y="841"/>
                  </a:moveTo>
                  <a:lnTo>
                    <a:pt x="438" y="841"/>
                  </a:lnTo>
                  <a:lnTo>
                    <a:pt x="437" y="836"/>
                  </a:lnTo>
                  <a:lnTo>
                    <a:pt x="437" y="836"/>
                  </a:lnTo>
                  <a:lnTo>
                    <a:pt x="442" y="834"/>
                  </a:lnTo>
                  <a:lnTo>
                    <a:pt x="442" y="834"/>
                  </a:lnTo>
                  <a:lnTo>
                    <a:pt x="438" y="841"/>
                  </a:lnTo>
                  <a:lnTo>
                    <a:pt x="438" y="841"/>
                  </a:lnTo>
                  <a:close/>
                  <a:moveTo>
                    <a:pt x="444" y="848"/>
                  </a:moveTo>
                  <a:lnTo>
                    <a:pt x="444" y="848"/>
                  </a:lnTo>
                  <a:lnTo>
                    <a:pt x="453" y="836"/>
                  </a:lnTo>
                  <a:lnTo>
                    <a:pt x="462" y="823"/>
                  </a:lnTo>
                  <a:lnTo>
                    <a:pt x="462" y="823"/>
                  </a:lnTo>
                  <a:lnTo>
                    <a:pt x="471" y="813"/>
                  </a:lnTo>
                  <a:lnTo>
                    <a:pt x="476" y="807"/>
                  </a:lnTo>
                  <a:lnTo>
                    <a:pt x="477" y="805"/>
                  </a:lnTo>
                  <a:lnTo>
                    <a:pt x="477" y="803"/>
                  </a:lnTo>
                  <a:lnTo>
                    <a:pt x="477" y="803"/>
                  </a:lnTo>
                  <a:lnTo>
                    <a:pt x="484" y="812"/>
                  </a:lnTo>
                  <a:lnTo>
                    <a:pt x="484" y="812"/>
                  </a:lnTo>
                  <a:lnTo>
                    <a:pt x="473" y="825"/>
                  </a:lnTo>
                  <a:lnTo>
                    <a:pt x="463" y="839"/>
                  </a:lnTo>
                  <a:lnTo>
                    <a:pt x="463" y="839"/>
                  </a:lnTo>
                  <a:lnTo>
                    <a:pt x="462" y="836"/>
                  </a:lnTo>
                  <a:lnTo>
                    <a:pt x="460" y="836"/>
                  </a:lnTo>
                  <a:lnTo>
                    <a:pt x="457" y="837"/>
                  </a:lnTo>
                  <a:lnTo>
                    <a:pt x="454" y="839"/>
                  </a:lnTo>
                  <a:lnTo>
                    <a:pt x="444" y="848"/>
                  </a:lnTo>
                  <a:lnTo>
                    <a:pt x="444" y="848"/>
                  </a:lnTo>
                  <a:close/>
                  <a:moveTo>
                    <a:pt x="455" y="792"/>
                  </a:moveTo>
                  <a:lnTo>
                    <a:pt x="456" y="791"/>
                  </a:lnTo>
                  <a:lnTo>
                    <a:pt x="456" y="791"/>
                  </a:lnTo>
                  <a:lnTo>
                    <a:pt x="455" y="792"/>
                  </a:lnTo>
                  <a:lnTo>
                    <a:pt x="455" y="792"/>
                  </a:lnTo>
                  <a:lnTo>
                    <a:pt x="455" y="792"/>
                  </a:lnTo>
                  <a:lnTo>
                    <a:pt x="455" y="792"/>
                  </a:lnTo>
                  <a:close/>
                  <a:moveTo>
                    <a:pt x="466" y="794"/>
                  </a:moveTo>
                  <a:lnTo>
                    <a:pt x="466" y="794"/>
                  </a:lnTo>
                  <a:lnTo>
                    <a:pt x="467" y="793"/>
                  </a:lnTo>
                  <a:lnTo>
                    <a:pt x="467" y="791"/>
                  </a:lnTo>
                  <a:lnTo>
                    <a:pt x="467" y="791"/>
                  </a:lnTo>
                  <a:lnTo>
                    <a:pt x="473" y="798"/>
                  </a:lnTo>
                  <a:lnTo>
                    <a:pt x="473" y="798"/>
                  </a:lnTo>
                  <a:lnTo>
                    <a:pt x="471" y="798"/>
                  </a:lnTo>
                  <a:lnTo>
                    <a:pt x="468" y="799"/>
                  </a:lnTo>
                  <a:lnTo>
                    <a:pt x="463" y="803"/>
                  </a:lnTo>
                  <a:lnTo>
                    <a:pt x="456" y="811"/>
                  </a:lnTo>
                  <a:lnTo>
                    <a:pt x="456" y="811"/>
                  </a:lnTo>
                  <a:lnTo>
                    <a:pt x="462" y="803"/>
                  </a:lnTo>
                  <a:lnTo>
                    <a:pt x="466" y="794"/>
                  </a:lnTo>
                  <a:lnTo>
                    <a:pt x="466" y="794"/>
                  </a:lnTo>
                  <a:close/>
                  <a:moveTo>
                    <a:pt x="462" y="788"/>
                  </a:moveTo>
                  <a:lnTo>
                    <a:pt x="463" y="788"/>
                  </a:lnTo>
                  <a:lnTo>
                    <a:pt x="463" y="788"/>
                  </a:lnTo>
                  <a:lnTo>
                    <a:pt x="463" y="788"/>
                  </a:lnTo>
                  <a:lnTo>
                    <a:pt x="463" y="788"/>
                  </a:lnTo>
                  <a:lnTo>
                    <a:pt x="462" y="788"/>
                  </a:lnTo>
                  <a:lnTo>
                    <a:pt x="462" y="788"/>
                  </a:lnTo>
                  <a:close/>
                  <a:moveTo>
                    <a:pt x="489" y="822"/>
                  </a:moveTo>
                  <a:lnTo>
                    <a:pt x="489" y="822"/>
                  </a:lnTo>
                  <a:lnTo>
                    <a:pt x="494" y="829"/>
                  </a:lnTo>
                  <a:lnTo>
                    <a:pt x="494" y="829"/>
                  </a:lnTo>
                  <a:lnTo>
                    <a:pt x="483" y="844"/>
                  </a:lnTo>
                  <a:lnTo>
                    <a:pt x="483" y="844"/>
                  </a:lnTo>
                  <a:lnTo>
                    <a:pt x="480" y="842"/>
                  </a:lnTo>
                  <a:lnTo>
                    <a:pt x="478" y="842"/>
                  </a:lnTo>
                  <a:lnTo>
                    <a:pt x="476" y="844"/>
                  </a:lnTo>
                  <a:lnTo>
                    <a:pt x="473" y="846"/>
                  </a:lnTo>
                  <a:lnTo>
                    <a:pt x="465" y="854"/>
                  </a:lnTo>
                  <a:lnTo>
                    <a:pt x="465" y="854"/>
                  </a:lnTo>
                  <a:lnTo>
                    <a:pt x="477" y="837"/>
                  </a:lnTo>
                  <a:lnTo>
                    <a:pt x="489" y="822"/>
                  </a:lnTo>
                  <a:lnTo>
                    <a:pt x="489" y="822"/>
                  </a:lnTo>
                  <a:close/>
                  <a:moveTo>
                    <a:pt x="450" y="863"/>
                  </a:moveTo>
                  <a:lnTo>
                    <a:pt x="450" y="863"/>
                  </a:lnTo>
                  <a:lnTo>
                    <a:pt x="448" y="858"/>
                  </a:lnTo>
                  <a:lnTo>
                    <a:pt x="448" y="858"/>
                  </a:lnTo>
                  <a:lnTo>
                    <a:pt x="456" y="852"/>
                  </a:lnTo>
                  <a:lnTo>
                    <a:pt x="456" y="852"/>
                  </a:lnTo>
                  <a:lnTo>
                    <a:pt x="450" y="863"/>
                  </a:lnTo>
                  <a:lnTo>
                    <a:pt x="450" y="863"/>
                  </a:lnTo>
                  <a:close/>
                  <a:moveTo>
                    <a:pt x="457" y="872"/>
                  </a:moveTo>
                  <a:lnTo>
                    <a:pt x="457" y="872"/>
                  </a:lnTo>
                  <a:lnTo>
                    <a:pt x="467" y="865"/>
                  </a:lnTo>
                  <a:lnTo>
                    <a:pt x="467" y="865"/>
                  </a:lnTo>
                  <a:lnTo>
                    <a:pt x="465" y="871"/>
                  </a:lnTo>
                  <a:lnTo>
                    <a:pt x="462" y="878"/>
                  </a:lnTo>
                  <a:lnTo>
                    <a:pt x="462" y="878"/>
                  </a:lnTo>
                  <a:lnTo>
                    <a:pt x="457" y="872"/>
                  </a:lnTo>
                  <a:lnTo>
                    <a:pt x="457" y="872"/>
                  </a:lnTo>
                  <a:close/>
                  <a:moveTo>
                    <a:pt x="472" y="892"/>
                  </a:moveTo>
                  <a:lnTo>
                    <a:pt x="472" y="892"/>
                  </a:lnTo>
                  <a:lnTo>
                    <a:pt x="467" y="886"/>
                  </a:lnTo>
                  <a:lnTo>
                    <a:pt x="467" y="886"/>
                  </a:lnTo>
                  <a:lnTo>
                    <a:pt x="468" y="884"/>
                  </a:lnTo>
                  <a:lnTo>
                    <a:pt x="468" y="884"/>
                  </a:lnTo>
                  <a:lnTo>
                    <a:pt x="477" y="880"/>
                  </a:lnTo>
                  <a:lnTo>
                    <a:pt x="477" y="880"/>
                  </a:lnTo>
                  <a:lnTo>
                    <a:pt x="474" y="886"/>
                  </a:lnTo>
                  <a:lnTo>
                    <a:pt x="472" y="892"/>
                  </a:lnTo>
                  <a:lnTo>
                    <a:pt x="472" y="892"/>
                  </a:lnTo>
                  <a:close/>
                  <a:moveTo>
                    <a:pt x="490" y="850"/>
                  </a:moveTo>
                  <a:lnTo>
                    <a:pt x="490" y="850"/>
                  </a:lnTo>
                  <a:lnTo>
                    <a:pt x="498" y="839"/>
                  </a:lnTo>
                  <a:lnTo>
                    <a:pt x="498" y="839"/>
                  </a:lnTo>
                  <a:lnTo>
                    <a:pt x="502" y="846"/>
                  </a:lnTo>
                  <a:lnTo>
                    <a:pt x="502" y="846"/>
                  </a:lnTo>
                  <a:lnTo>
                    <a:pt x="490" y="857"/>
                  </a:lnTo>
                  <a:lnTo>
                    <a:pt x="478" y="868"/>
                  </a:lnTo>
                  <a:lnTo>
                    <a:pt x="478" y="868"/>
                  </a:lnTo>
                  <a:lnTo>
                    <a:pt x="484" y="858"/>
                  </a:lnTo>
                  <a:lnTo>
                    <a:pt x="490" y="850"/>
                  </a:lnTo>
                  <a:lnTo>
                    <a:pt x="490" y="850"/>
                  </a:lnTo>
                  <a:close/>
                  <a:moveTo>
                    <a:pt x="563" y="983"/>
                  </a:moveTo>
                  <a:lnTo>
                    <a:pt x="563" y="983"/>
                  </a:lnTo>
                  <a:lnTo>
                    <a:pt x="551" y="992"/>
                  </a:lnTo>
                  <a:lnTo>
                    <a:pt x="538" y="998"/>
                  </a:lnTo>
                  <a:lnTo>
                    <a:pt x="538" y="998"/>
                  </a:lnTo>
                  <a:lnTo>
                    <a:pt x="545" y="988"/>
                  </a:lnTo>
                  <a:lnTo>
                    <a:pt x="555" y="980"/>
                  </a:lnTo>
                  <a:lnTo>
                    <a:pt x="573" y="964"/>
                  </a:lnTo>
                  <a:lnTo>
                    <a:pt x="573" y="964"/>
                  </a:lnTo>
                  <a:lnTo>
                    <a:pt x="583" y="970"/>
                  </a:lnTo>
                  <a:lnTo>
                    <a:pt x="583" y="970"/>
                  </a:lnTo>
                  <a:lnTo>
                    <a:pt x="574" y="976"/>
                  </a:lnTo>
                  <a:lnTo>
                    <a:pt x="563" y="983"/>
                  </a:lnTo>
                  <a:lnTo>
                    <a:pt x="563" y="983"/>
                  </a:lnTo>
                  <a:close/>
                  <a:moveTo>
                    <a:pt x="591" y="974"/>
                  </a:moveTo>
                  <a:lnTo>
                    <a:pt x="591" y="974"/>
                  </a:lnTo>
                  <a:lnTo>
                    <a:pt x="603" y="977"/>
                  </a:lnTo>
                  <a:lnTo>
                    <a:pt x="603" y="977"/>
                  </a:lnTo>
                  <a:lnTo>
                    <a:pt x="580" y="994"/>
                  </a:lnTo>
                  <a:lnTo>
                    <a:pt x="567" y="1001"/>
                  </a:lnTo>
                  <a:lnTo>
                    <a:pt x="555" y="1006"/>
                  </a:lnTo>
                  <a:lnTo>
                    <a:pt x="555" y="1006"/>
                  </a:lnTo>
                  <a:lnTo>
                    <a:pt x="569" y="992"/>
                  </a:lnTo>
                  <a:lnTo>
                    <a:pt x="569" y="992"/>
                  </a:lnTo>
                  <a:lnTo>
                    <a:pt x="581" y="983"/>
                  </a:lnTo>
                  <a:lnTo>
                    <a:pt x="587" y="978"/>
                  </a:lnTo>
                  <a:lnTo>
                    <a:pt x="590" y="976"/>
                  </a:lnTo>
                  <a:lnTo>
                    <a:pt x="591" y="974"/>
                  </a:lnTo>
                  <a:lnTo>
                    <a:pt x="591" y="974"/>
                  </a:lnTo>
                  <a:close/>
                  <a:moveTo>
                    <a:pt x="536" y="980"/>
                  </a:moveTo>
                  <a:lnTo>
                    <a:pt x="536" y="980"/>
                  </a:lnTo>
                  <a:lnTo>
                    <a:pt x="548" y="969"/>
                  </a:lnTo>
                  <a:lnTo>
                    <a:pt x="561" y="958"/>
                  </a:lnTo>
                  <a:lnTo>
                    <a:pt x="561" y="958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565" y="958"/>
                  </a:lnTo>
                  <a:lnTo>
                    <a:pt x="565" y="958"/>
                  </a:lnTo>
                  <a:lnTo>
                    <a:pt x="550" y="969"/>
                  </a:lnTo>
                  <a:lnTo>
                    <a:pt x="536" y="980"/>
                  </a:lnTo>
                  <a:lnTo>
                    <a:pt x="536" y="980"/>
                  </a:lnTo>
                  <a:close/>
                  <a:moveTo>
                    <a:pt x="521" y="970"/>
                  </a:moveTo>
                  <a:lnTo>
                    <a:pt x="521" y="970"/>
                  </a:lnTo>
                  <a:lnTo>
                    <a:pt x="527" y="963"/>
                  </a:lnTo>
                  <a:lnTo>
                    <a:pt x="533" y="954"/>
                  </a:lnTo>
                  <a:lnTo>
                    <a:pt x="548" y="940"/>
                  </a:lnTo>
                  <a:lnTo>
                    <a:pt x="548" y="940"/>
                  </a:lnTo>
                  <a:lnTo>
                    <a:pt x="556" y="949"/>
                  </a:lnTo>
                  <a:lnTo>
                    <a:pt x="556" y="949"/>
                  </a:lnTo>
                  <a:lnTo>
                    <a:pt x="539" y="960"/>
                  </a:lnTo>
                  <a:lnTo>
                    <a:pt x="521" y="970"/>
                  </a:lnTo>
                  <a:lnTo>
                    <a:pt x="521" y="970"/>
                  </a:lnTo>
                  <a:close/>
                  <a:moveTo>
                    <a:pt x="522" y="947"/>
                  </a:moveTo>
                  <a:lnTo>
                    <a:pt x="522" y="947"/>
                  </a:lnTo>
                  <a:lnTo>
                    <a:pt x="528" y="940"/>
                  </a:lnTo>
                  <a:lnTo>
                    <a:pt x="528" y="940"/>
                  </a:lnTo>
                  <a:lnTo>
                    <a:pt x="534" y="934"/>
                  </a:lnTo>
                  <a:lnTo>
                    <a:pt x="538" y="927"/>
                  </a:lnTo>
                  <a:lnTo>
                    <a:pt x="538" y="927"/>
                  </a:lnTo>
                  <a:lnTo>
                    <a:pt x="543" y="933"/>
                  </a:lnTo>
                  <a:lnTo>
                    <a:pt x="543" y="933"/>
                  </a:lnTo>
                  <a:lnTo>
                    <a:pt x="522" y="947"/>
                  </a:lnTo>
                  <a:lnTo>
                    <a:pt x="522" y="947"/>
                  </a:lnTo>
                  <a:close/>
                  <a:moveTo>
                    <a:pt x="515" y="934"/>
                  </a:moveTo>
                  <a:lnTo>
                    <a:pt x="515" y="934"/>
                  </a:lnTo>
                  <a:lnTo>
                    <a:pt x="524" y="923"/>
                  </a:lnTo>
                  <a:lnTo>
                    <a:pt x="531" y="913"/>
                  </a:lnTo>
                  <a:lnTo>
                    <a:pt x="531" y="913"/>
                  </a:lnTo>
                  <a:lnTo>
                    <a:pt x="534" y="919"/>
                  </a:lnTo>
                  <a:lnTo>
                    <a:pt x="534" y="919"/>
                  </a:lnTo>
                  <a:lnTo>
                    <a:pt x="532" y="919"/>
                  </a:lnTo>
                  <a:lnTo>
                    <a:pt x="530" y="922"/>
                  </a:lnTo>
                  <a:lnTo>
                    <a:pt x="524" y="925"/>
                  </a:lnTo>
                  <a:lnTo>
                    <a:pt x="515" y="934"/>
                  </a:lnTo>
                  <a:lnTo>
                    <a:pt x="515" y="934"/>
                  </a:lnTo>
                  <a:close/>
                  <a:moveTo>
                    <a:pt x="513" y="911"/>
                  </a:moveTo>
                  <a:lnTo>
                    <a:pt x="513" y="911"/>
                  </a:lnTo>
                  <a:lnTo>
                    <a:pt x="524" y="898"/>
                  </a:lnTo>
                  <a:lnTo>
                    <a:pt x="524" y="898"/>
                  </a:lnTo>
                  <a:lnTo>
                    <a:pt x="525" y="901"/>
                  </a:lnTo>
                  <a:lnTo>
                    <a:pt x="525" y="901"/>
                  </a:lnTo>
                  <a:lnTo>
                    <a:pt x="513" y="911"/>
                  </a:lnTo>
                  <a:lnTo>
                    <a:pt x="513" y="911"/>
                  </a:lnTo>
                  <a:close/>
                  <a:moveTo>
                    <a:pt x="495" y="910"/>
                  </a:moveTo>
                  <a:lnTo>
                    <a:pt x="495" y="910"/>
                  </a:lnTo>
                  <a:lnTo>
                    <a:pt x="501" y="898"/>
                  </a:lnTo>
                  <a:lnTo>
                    <a:pt x="509" y="884"/>
                  </a:lnTo>
                  <a:lnTo>
                    <a:pt x="509" y="884"/>
                  </a:lnTo>
                  <a:lnTo>
                    <a:pt x="514" y="877"/>
                  </a:lnTo>
                  <a:lnTo>
                    <a:pt x="514" y="877"/>
                  </a:lnTo>
                  <a:lnTo>
                    <a:pt x="519" y="888"/>
                  </a:lnTo>
                  <a:lnTo>
                    <a:pt x="519" y="888"/>
                  </a:lnTo>
                  <a:lnTo>
                    <a:pt x="507" y="899"/>
                  </a:lnTo>
                  <a:lnTo>
                    <a:pt x="501" y="905"/>
                  </a:lnTo>
                  <a:lnTo>
                    <a:pt x="495" y="910"/>
                  </a:lnTo>
                  <a:lnTo>
                    <a:pt x="495" y="910"/>
                  </a:lnTo>
                  <a:close/>
                  <a:moveTo>
                    <a:pt x="483" y="890"/>
                  </a:moveTo>
                  <a:lnTo>
                    <a:pt x="483" y="890"/>
                  </a:lnTo>
                  <a:lnTo>
                    <a:pt x="488" y="881"/>
                  </a:lnTo>
                  <a:lnTo>
                    <a:pt x="494" y="872"/>
                  </a:lnTo>
                  <a:lnTo>
                    <a:pt x="506" y="857"/>
                  </a:lnTo>
                  <a:lnTo>
                    <a:pt x="506" y="857"/>
                  </a:lnTo>
                  <a:lnTo>
                    <a:pt x="509" y="864"/>
                  </a:lnTo>
                  <a:lnTo>
                    <a:pt x="509" y="864"/>
                  </a:lnTo>
                  <a:lnTo>
                    <a:pt x="496" y="877"/>
                  </a:lnTo>
                  <a:lnTo>
                    <a:pt x="490" y="884"/>
                  </a:lnTo>
                  <a:lnTo>
                    <a:pt x="483" y="890"/>
                  </a:lnTo>
                  <a:lnTo>
                    <a:pt x="483" y="890"/>
                  </a:lnTo>
                  <a:close/>
                  <a:moveTo>
                    <a:pt x="484" y="911"/>
                  </a:moveTo>
                  <a:lnTo>
                    <a:pt x="484" y="911"/>
                  </a:lnTo>
                  <a:lnTo>
                    <a:pt x="479" y="904"/>
                  </a:lnTo>
                  <a:lnTo>
                    <a:pt x="479" y="904"/>
                  </a:lnTo>
                  <a:lnTo>
                    <a:pt x="491" y="895"/>
                  </a:lnTo>
                  <a:lnTo>
                    <a:pt x="491" y="895"/>
                  </a:lnTo>
                  <a:lnTo>
                    <a:pt x="484" y="911"/>
                  </a:lnTo>
                  <a:lnTo>
                    <a:pt x="484" y="911"/>
                  </a:lnTo>
                  <a:close/>
                  <a:moveTo>
                    <a:pt x="490" y="927"/>
                  </a:moveTo>
                  <a:lnTo>
                    <a:pt x="490" y="927"/>
                  </a:lnTo>
                  <a:lnTo>
                    <a:pt x="489" y="924"/>
                  </a:lnTo>
                  <a:lnTo>
                    <a:pt x="489" y="924"/>
                  </a:lnTo>
                  <a:lnTo>
                    <a:pt x="492" y="922"/>
                  </a:lnTo>
                  <a:lnTo>
                    <a:pt x="492" y="922"/>
                  </a:lnTo>
                  <a:lnTo>
                    <a:pt x="490" y="927"/>
                  </a:lnTo>
                  <a:lnTo>
                    <a:pt x="490" y="927"/>
                  </a:lnTo>
                  <a:close/>
                  <a:moveTo>
                    <a:pt x="494" y="936"/>
                  </a:moveTo>
                  <a:lnTo>
                    <a:pt x="494" y="936"/>
                  </a:lnTo>
                  <a:lnTo>
                    <a:pt x="502" y="931"/>
                  </a:lnTo>
                  <a:lnTo>
                    <a:pt x="510" y="925"/>
                  </a:lnTo>
                  <a:lnTo>
                    <a:pt x="510" y="925"/>
                  </a:lnTo>
                  <a:lnTo>
                    <a:pt x="496" y="943"/>
                  </a:lnTo>
                  <a:lnTo>
                    <a:pt x="496" y="943"/>
                  </a:lnTo>
                  <a:lnTo>
                    <a:pt x="494" y="936"/>
                  </a:lnTo>
                  <a:lnTo>
                    <a:pt x="494" y="936"/>
                  </a:lnTo>
                  <a:close/>
                  <a:moveTo>
                    <a:pt x="500" y="958"/>
                  </a:moveTo>
                  <a:lnTo>
                    <a:pt x="500" y="958"/>
                  </a:lnTo>
                  <a:lnTo>
                    <a:pt x="506" y="954"/>
                  </a:lnTo>
                  <a:lnTo>
                    <a:pt x="506" y="954"/>
                  </a:lnTo>
                  <a:lnTo>
                    <a:pt x="501" y="960"/>
                  </a:lnTo>
                  <a:lnTo>
                    <a:pt x="501" y="960"/>
                  </a:lnTo>
                  <a:lnTo>
                    <a:pt x="500" y="958"/>
                  </a:lnTo>
                  <a:lnTo>
                    <a:pt x="500" y="958"/>
                  </a:lnTo>
                  <a:close/>
                  <a:moveTo>
                    <a:pt x="504" y="969"/>
                  </a:moveTo>
                  <a:lnTo>
                    <a:pt x="504" y="969"/>
                  </a:lnTo>
                  <a:lnTo>
                    <a:pt x="509" y="968"/>
                  </a:lnTo>
                  <a:lnTo>
                    <a:pt x="514" y="964"/>
                  </a:lnTo>
                  <a:lnTo>
                    <a:pt x="514" y="964"/>
                  </a:lnTo>
                  <a:lnTo>
                    <a:pt x="510" y="971"/>
                  </a:lnTo>
                  <a:lnTo>
                    <a:pt x="507" y="977"/>
                  </a:lnTo>
                  <a:lnTo>
                    <a:pt x="507" y="977"/>
                  </a:lnTo>
                  <a:lnTo>
                    <a:pt x="504" y="969"/>
                  </a:lnTo>
                  <a:lnTo>
                    <a:pt x="504" y="969"/>
                  </a:lnTo>
                  <a:close/>
                  <a:moveTo>
                    <a:pt x="514" y="990"/>
                  </a:moveTo>
                  <a:lnTo>
                    <a:pt x="514" y="990"/>
                  </a:lnTo>
                  <a:lnTo>
                    <a:pt x="510" y="986"/>
                  </a:lnTo>
                  <a:lnTo>
                    <a:pt x="510" y="986"/>
                  </a:lnTo>
                  <a:lnTo>
                    <a:pt x="516" y="983"/>
                  </a:lnTo>
                  <a:lnTo>
                    <a:pt x="521" y="981"/>
                  </a:lnTo>
                  <a:lnTo>
                    <a:pt x="521" y="981"/>
                  </a:lnTo>
                  <a:lnTo>
                    <a:pt x="514" y="990"/>
                  </a:lnTo>
                  <a:lnTo>
                    <a:pt x="514" y="990"/>
                  </a:lnTo>
                  <a:close/>
                  <a:moveTo>
                    <a:pt x="524" y="1004"/>
                  </a:moveTo>
                  <a:lnTo>
                    <a:pt x="524" y="1004"/>
                  </a:lnTo>
                  <a:lnTo>
                    <a:pt x="519" y="999"/>
                  </a:lnTo>
                  <a:lnTo>
                    <a:pt x="519" y="999"/>
                  </a:lnTo>
                  <a:lnTo>
                    <a:pt x="528" y="994"/>
                  </a:lnTo>
                  <a:lnTo>
                    <a:pt x="528" y="994"/>
                  </a:lnTo>
                  <a:lnTo>
                    <a:pt x="524" y="1004"/>
                  </a:lnTo>
                  <a:lnTo>
                    <a:pt x="524" y="1004"/>
                  </a:lnTo>
                  <a:close/>
                  <a:moveTo>
                    <a:pt x="538" y="1012"/>
                  </a:moveTo>
                  <a:lnTo>
                    <a:pt x="538" y="1012"/>
                  </a:lnTo>
                  <a:lnTo>
                    <a:pt x="533" y="1010"/>
                  </a:lnTo>
                  <a:lnTo>
                    <a:pt x="533" y="1010"/>
                  </a:lnTo>
                  <a:lnTo>
                    <a:pt x="542" y="1007"/>
                  </a:lnTo>
                  <a:lnTo>
                    <a:pt x="542" y="1007"/>
                  </a:lnTo>
                  <a:lnTo>
                    <a:pt x="539" y="1010"/>
                  </a:lnTo>
                  <a:lnTo>
                    <a:pt x="538" y="1012"/>
                  </a:lnTo>
                  <a:lnTo>
                    <a:pt x="538" y="1012"/>
                  </a:lnTo>
                  <a:close/>
                  <a:moveTo>
                    <a:pt x="561" y="1019"/>
                  </a:moveTo>
                  <a:lnTo>
                    <a:pt x="561" y="1019"/>
                  </a:lnTo>
                  <a:lnTo>
                    <a:pt x="551" y="1017"/>
                  </a:lnTo>
                  <a:lnTo>
                    <a:pt x="551" y="1017"/>
                  </a:lnTo>
                  <a:lnTo>
                    <a:pt x="559" y="1015"/>
                  </a:lnTo>
                  <a:lnTo>
                    <a:pt x="567" y="1012"/>
                  </a:lnTo>
                  <a:lnTo>
                    <a:pt x="567" y="1012"/>
                  </a:lnTo>
                  <a:lnTo>
                    <a:pt x="561" y="1019"/>
                  </a:lnTo>
                  <a:lnTo>
                    <a:pt x="561" y="1019"/>
                  </a:lnTo>
                  <a:close/>
                  <a:moveTo>
                    <a:pt x="593" y="1022"/>
                  </a:moveTo>
                  <a:lnTo>
                    <a:pt x="593" y="1022"/>
                  </a:lnTo>
                  <a:lnTo>
                    <a:pt x="579" y="1021"/>
                  </a:lnTo>
                  <a:lnTo>
                    <a:pt x="579" y="1021"/>
                  </a:lnTo>
                  <a:lnTo>
                    <a:pt x="596" y="1011"/>
                  </a:lnTo>
                  <a:lnTo>
                    <a:pt x="596" y="1011"/>
                  </a:lnTo>
                  <a:lnTo>
                    <a:pt x="593" y="1016"/>
                  </a:lnTo>
                  <a:lnTo>
                    <a:pt x="593" y="1022"/>
                  </a:lnTo>
                  <a:lnTo>
                    <a:pt x="593" y="1022"/>
                  </a:lnTo>
                  <a:close/>
                  <a:moveTo>
                    <a:pt x="584" y="1007"/>
                  </a:moveTo>
                  <a:lnTo>
                    <a:pt x="584" y="1007"/>
                  </a:lnTo>
                  <a:lnTo>
                    <a:pt x="593" y="998"/>
                  </a:lnTo>
                  <a:lnTo>
                    <a:pt x="604" y="988"/>
                  </a:lnTo>
                  <a:lnTo>
                    <a:pt x="604" y="988"/>
                  </a:lnTo>
                  <a:lnTo>
                    <a:pt x="615" y="981"/>
                  </a:lnTo>
                  <a:lnTo>
                    <a:pt x="615" y="981"/>
                  </a:lnTo>
                  <a:lnTo>
                    <a:pt x="620" y="982"/>
                  </a:lnTo>
                  <a:lnTo>
                    <a:pt x="620" y="982"/>
                  </a:lnTo>
                  <a:lnTo>
                    <a:pt x="602" y="995"/>
                  </a:lnTo>
                  <a:lnTo>
                    <a:pt x="584" y="1007"/>
                  </a:lnTo>
                  <a:lnTo>
                    <a:pt x="584" y="1007"/>
                  </a:lnTo>
                  <a:close/>
                  <a:moveTo>
                    <a:pt x="609" y="1022"/>
                  </a:moveTo>
                  <a:lnTo>
                    <a:pt x="609" y="1022"/>
                  </a:lnTo>
                  <a:lnTo>
                    <a:pt x="613" y="1019"/>
                  </a:lnTo>
                  <a:lnTo>
                    <a:pt x="613" y="1019"/>
                  </a:lnTo>
                  <a:lnTo>
                    <a:pt x="613" y="1022"/>
                  </a:lnTo>
                  <a:lnTo>
                    <a:pt x="613" y="1022"/>
                  </a:lnTo>
                  <a:lnTo>
                    <a:pt x="609" y="1022"/>
                  </a:lnTo>
                  <a:lnTo>
                    <a:pt x="609" y="1022"/>
                  </a:lnTo>
                  <a:close/>
                  <a:moveTo>
                    <a:pt x="607" y="1012"/>
                  </a:moveTo>
                  <a:lnTo>
                    <a:pt x="607" y="1012"/>
                  </a:lnTo>
                  <a:lnTo>
                    <a:pt x="612" y="1006"/>
                  </a:lnTo>
                  <a:lnTo>
                    <a:pt x="616" y="1000"/>
                  </a:lnTo>
                  <a:lnTo>
                    <a:pt x="628" y="988"/>
                  </a:lnTo>
                  <a:lnTo>
                    <a:pt x="628" y="988"/>
                  </a:lnTo>
                  <a:lnTo>
                    <a:pt x="633" y="984"/>
                  </a:lnTo>
                  <a:lnTo>
                    <a:pt x="633" y="984"/>
                  </a:lnTo>
                  <a:lnTo>
                    <a:pt x="646" y="986"/>
                  </a:lnTo>
                  <a:lnTo>
                    <a:pt x="646" y="986"/>
                  </a:lnTo>
                  <a:lnTo>
                    <a:pt x="633" y="995"/>
                  </a:lnTo>
                  <a:lnTo>
                    <a:pt x="633" y="995"/>
                  </a:lnTo>
                  <a:lnTo>
                    <a:pt x="620" y="1005"/>
                  </a:lnTo>
                  <a:lnTo>
                    <a:pt x="613" y="1009"/>
                  </a:lnTo>
                  <a:lnTo>
                    <a:pt x="607" y="1012"/>
                  </a:lnTo>
                  <a:lnTo>
                    <a:pt x="607" y="1012"/>
                  </a:lnTo>
                  <a:close/>
                  <a:moveTo>
                    <a:pt x="638" y="1019"/>
                  </a:moveTo>
                  <a:lnTo>
                    <a:pt x="638" y="1019"/>
                  </a:lnTo>
                  <a:lnTo>
                    <a:pt x="631" y="1021"/>
                  </a:lnTo>
                  <a:lnTo>
                    <a:pt x="631" y="1021"/>
                  </a:lnTo>
                  <a:lnTo>
                    <a:pt x="639" y="1016"/>
                  </a:lnTo>
                  <a:lnTo>
                    <a:pt x="639" y="1016"/>
                  </a:lnTo>
                  <a:lnTo>
                    <a:pt x="638" y="1019"/>
                  </a:lnTo>
                  <a:lnTo>
                    <a:pt x="638" y="1019"/>
                  </a:lnTo>
                  <a:close/>
                  <a:moveTo>
                    <a:pt x="634" y="1007"/>
                  </a:moveTo>
                  <a:lnTo>
                    <a:pt x="634" y="1007"/>
                  </a:lnTo>
                  <a:lnTo>
                    <a:pt x="639" y="1004"/>
                  </a:lnTo>
                  <a:lnTo>
                    <a:pt x="639" y="1004"/>
                  </a:lnTo>
                  <a:lnTo>
                    <a:pt x="652" y="993"/>
                  </a:lnTo>
                  <a:lnTo>
                    <a:pt x="652" y="993"/>
                  </a:lnTo>
                  <a:lnTo>
                    <a:pt x="648" y="999"/>
                  </a:lnTo>
                  <a:lnTo>
                    <a:pt x="648" y="999"/>
                  </a:lnTo>
                  <a:lnTo>
                    <a:pt x="634" y="1007"/>
                  </a:lnTo>
                  <a:lnTo>
                    <a:pt x="634" y="1007"/>
                  </a:lnTo>
                  <a:close/>
                  <a:moveTo>
                    <a:pt x="666" y="1017"/>
                  </a:moveTo>
                  <a:lnTo>
                    <a:pt x="666" y="1017"/>
                  </a:lnTo>
                  <a:lnTo>
                    <a:pt x="671" y="1013"/>
                  </a:lnTo>
                  <a:lnTo>
                    <a:pt x="671" y="1013"/>
                  </a:lnTo>
                  <a:lnTo>
                    <a:pt x="672" y="1016"/>
                  </a:lnTo>
                  <a:lnTo>
                    <a:pt x="672" y="1016"/>
                  </a:lnTo>
                  <a:lnTo>
                    <a:pt x="666" y="1017"/>
                  </a:lnTo>
                  <a:lnTo>
                    <a:pt x="666" y="1017"/>
                  </a:lnTo>
                  <a:close/>
                  <a:moveTo>
                    <a:pt x="650" y="1012"/>
                  </a:moveTo>
                  <a:lnTo>
                    <a:pt x="650" y="1012"/>
                  </a:lnTo>
                  <a:lnTo>
                    <a:pt x="654" y="1006"/>
                  </a:lnTo>
                  <a:lnTo>
                    <a:pt x="654" y="1006"/>
                  </a:lnTo>
                  <a:lnTo>
                    <a:pt x="666" y="996"/>
                  </a:lnTo>
                  <a:lnTo>
                    <a:pt x="678" y="987"/>
                  </a:lnTo>
                  <a:lnTo>
                    <a:pt x="678" y="987"/>
                  </a:lnTo>
                  <a:lnTo>
                    <a:pt x="693" y="987"/>
                  </a:lnTo>
                  <a:lnTo>
                    <a:pt x="693" y="987"/>
                  </a:lnTo>
                  <a:lnTo>
                    <a:pt x="686" y="993"/>
                  </a:lnTo>
                  <a:lnTo>
                    <a:pt x="686" y="993"/>
                  </a:lnTo>
                  <a:lnTo>
                    <a:pt x="669" y="1004"/>
                  </a:lnTo>
                  <a:lnTo>
                    <a:pt x="660" y="1009"/>
                  </a:lnTo>
                  <a:lnTo>
                    <a:pt x="650" y="1012"/>
                  </a:lnTo>
                  <a:lnTo>
                    <a:pt x="650" y="1012"/>
                  </a:lnTo>
                  <a:close/>
                  <a:moveTo>
                    <a:pt x="693" y="1000"/>
                  </a:moveTo>
                  <a:lnTo>
                    <a:pt x="693" y="1000"/>
                  </a:lnTo>
                  <a:lnTo>
                    <a:pt x="709" y="987"/>
                  </a:lnTo>
                  <a:lnTo>
                    <a:pt x="709" y="987"/>
                  </a:lnTo>
                  <a:lnTo>
                    <a:pt x="727" y="986"/>
                  </a:lnTo>
                  <a:lnTo>
                    <a:pt x="727" y="986"/>
                  </a:lnTo>
                  <a:lnTo>
                    <a:pt x="708" y="996"/>
                  </a:lnTo>
                  <a:lnTo>
                    <a:pt x="687" y="1005"/>
                  </a:lnTo>
                  <a:lnTo>
                    <a:pt x="687" y="1005"/>
                  </a:lnTo>
                  <a:lnTo>
                    <a:pt x="693" y="1000"/>
                  </a:lnTo>
                  <a:lnTo>
                    <a:pt x="693" y="1000"/>
                  </a:lnTo>
                  <a:close/>
                  <a:moveTo>
                    <a:pt x="701" y="1013"/>
                  </a:moveTo>
                  <a:lnTo>
                    <a:pt x="701" y="1013"/>
                  </a:lnTo>
                  <a:lnTo>
                    <a:pt x="690" y="1015"/>
                  </a:lnTo>
                  <a:lnTo>
                    <a:pt x="690" y="1015"/>
                  </a:lnTo>
                  <a:lnTo>
                    <a:pt x="703" y="1010"/>
                  </a:lnTo>
                  <a:lnTo>
                    <a:pt x="703" y="1010"/>
                  </a:lnTo>
                  <a:lnTo>
                    <a:pt x="701" y="1013"/>
                  </a:lnTo>
                  <a:lnTo>
                    <a:pt x="701" y="1013"/>
                  </a:lnTo>
                  <a:close/>
                  <a:moveTo>
                    <a:pt x="737" y="992"/>
                  </a:moveTo>
                  <a:lnTo>
                    <a:pt x="737" y="992"/>
                  </a:lnTo>
                  <a:lnTo>
                    <a:pt x="746" y="986"/>
                  </a:lnTo>
                  <a:lnTo>
                    <a:pt x="746" y="986"/>
                  </a:lnTo>
                  <a:lnTo>
                    <a:pt x="767" y="984"/>
                  </a:lnTo>
                  <a:lnTo>
                    <a:pt x="767" y="984"/>
                  </a:lnTo>
                  <a:lnTo>
                    <a:pt x="764" y="987"/>
                  </a:lnTo>
                  <a:lnTo>
                    <a:pt x="764" y="987"/>
                  </a:lnTo>
                  <a:lnTo>
                    <a:pt x="751" y="994"/>
                  </a:lnTo>
                  <a:lnTo>
                    <a:pt x="739" y="1000"/>
                  </a:lnTo>
                  <a:lnTo>
                    <a:pt x="727" y="1005"/>
                  </a:lnTo>
                  <a:lnTo>
                    <a:pt x="715" y="1010"/>
                  </a:lnTo>
                  <a:lnTo>
                    <a:pt x="715" y="1010"/>
                  </a:lnTo>
                  <a:lnTo>
                    <a:pt x="726" y="1000"/>
                  </a:lnTo>
                  <a:lnTo>
                    <a:pt x="737" y="992"/>
                  </a:lnTo>
                  <a:lnTo>
                    <a:pt x="737" y="992"/>
                  </a:lnTo>
                  <a:close/>
                  <a:moveTo>
                    <a:pt x="752" y="1009"/>
                  </a:moveTo>
                  <a:lnTo>
                    <a:pt x="752" y="1009"/>
                  </a:lnTo>
                  <a:lnTo>
                    <a:pt x="761" y="1001"/>
                  </a:lnTo>
                  <a:lnTo>
                    <a:pt x="769" y="994"/>
                  </a:lnTo>
                  <a:lnTo>
                    <a:pt x="769" y="994"/>
                  </a:lnTo>
                  <a:lnTo>
                    <a:pt x="785" y="983"/>
                  </a:lnTo>
                  <a:lnTo>
                    <a:pt x="785" y="983"/>
                  </a:lnTo>
                  <a:lnTo>
                    <a:pt x="795" y="983"/>
                  </a:lnTo>
                  <a:lnTo>
                    <a:pt x="795" y="983"/>
                  </a:lnTo>
                  <a:lnTo>
                    <a:pt x="786" y="990"/>
                  </a:lnTo>
                  <a:lnTo>
                    <a:pt x="778" y="999"/>
                  </a:lnTo>
                  <a:lnTo>
                    <a:pt x="778" y="999"/>
                  </a:lnTo>
                  <a:lnTo>
                    <a:pt x="766" y="1005"/>
                  </a:lnTo>
                  <a:lnTo>
                    <a:pt x="752" y="1009"/>
                  </a:lnTo>
                  <a:lnTo>
                    <a:pt x="752" y="1009"/>
                  </a:lnTo>
                  <a:close/>
                  <a:moveTo>
                    <a:pt x="793" y="1012"/>
                  </a:moveTo>
                  <a:lnTo>
                    <a:pt x="793" y="1012"/>
                  </a:lnTo>
                  <a:lnTo>
                    <a:pt x="784" y="1012"/>
                  </a:lnTo>
                  <a:lnTo>
                    <a:pt x="784" y="1012"/>
                  </a:lnTo>
                  <a:lnTo>
                    <a:pt x="798" y="1006"/>
                  </a:lnTo>
                  <a:lnTo>
                    <a:pt x="798" y="1006"/>
                  </a:lnTo>
                  <a:lnTo>
                    <a:pt x="793" y="1012"/>
                  </a:lnTo>
                  <a:lnTo>
                    <a:pt x="793" y="1012"/>
                  </a:lnTo>
                  <a:close/>
                  <a:moveTo>
                    <a:pt x="807" y="1011"/>
                  </a:moveTo>
                  <a:lnTo>
                    <a:pt x="807" y="1011"/>
                  </a:lnTo>
                  <a:lnTo>
                    <a:pt x="813" y="1005"/>
                  </a:lnTo>
                  <a:lnTo>
                    <a:pt x="819" y="999"/>
                  </a:lnTo>
                  <a:lnTo>
                    <a:pt x="833" y="988"/>
                  </a:lnTo>
                  <a:lnTo>
                    <a:pt x="833" y="988"/>
                  </a:lnTo>
                  <a:lnTo>
                    <a:pt x="837" y="984"/>
                  </a:lnTo>
                  <a:lnTo>
                    <a:pt x="837" y="984"/>
                  </a:lnTo>
                  <a:lnTo>
                    <a:pt x="857" y="987"/>
                  </a:lnTo>
                  <a:lnTo>
                    <a:pt x="857" y="987"/>
                  </a:lnTo>
                  <a:lnTo>
                    <a:pt x="841" y="996"/>
                  </a:lnTo>
                  <a:lnTo>
                    <a:pt x="841" y="996"/>
                  </a:lnTo>
                  <a:lnTo>
                    <a:pt x="825" y="1005"/>
                  </a:lnTo>
                  <a:lnTo>
                    <a:pt x="816" y="1009"/>
                  </a:lnTo>
                  <a:lnTo>
                    <a:pt x="807" y="1011"/>
                  </a:lnTo>
                  <a:lnTo>
                    <a:pt x="807" y="1011"/>
                  </a:lnTo>
                  <a:close/>
                  <a:moveTo>
                    <a:pt x="803" y="993"/>
                  </a:moveTo>
                  <a:lnTo>
                    <a:pt x="803" y="993"/>
                  </a:lnTo>
                  <a:lnTo>
                    <a:pt x="813" y="983"/>
                  </a:lnTo>
                  <a:lnTo>
                    <a:pt x="813" y="983"/>
                  </a:lnTo>
                  <a:lnTo>
                    <a:pt x="819" y="984"/>
                  </a:lnTo>
                  <a:lnTo>
                    <a:pt x="819" y="984"/>
                  </a:lnTo>
                  <a:lnTo>
                    <a:pt x="803" y="993"/>
                  </a:lnTo>
                  <a:lnTo>
                    <a:pt x="803" y="993"/>
                  </a:lnTo>
                  <a:close/>
                  <a:moveTo>
                    <a:pt x="846" y="1005"/>
                  </a:moveTo>
                  <a:lnTo>
                    <a:pt x="846" y="1005"/>
                  </a:lnTo>
                  <a:lnTo>
                    <a:pt x="861" y="998"/>
                  </a:lnTo>
                  <a:lnTo>
                    <a:pt x="868" y="993"/>
                  </a:lnTo>
                  <a:lnTo>
                    <a:pt x="873" y="987"/>
                  </a:lnTo>
                  <a:lnTo>
                    <a:pt x="873" y="987"/>
                  </a:lnTo>
                  <a:lnTo>
                    <a:pt x="886" y="988"/>
                  </a:lnTo>
                  <a:lnTo>
                    <a:pt x="886" y="988"/>
                  </a:lnTo>
                  <a:lnTo>
                    <a:pt x="885" y="988"/>
                  </a:lnTo>
                  <a:lnTo>
                    <a:pt x="885" y="988"/>
                  </a:lnTo>
                  <a:lnTo>
                    <a:pt x="875" y="995"/>
                  </a:lnTo>
                  <a:lnTo>
                    <a:pt x="863" y="1001"/>
                  </a:lnTo>
                  <a:lnTo>
                    <a:pt x="851" y="1007"/>
                  </a:lnTo>
                  <a:lnTo>
                    <a:pt x="839" y="1011"/>
                  </a:lnTo>
                  <a:lnTo>
                    <a:pt x="839" y="1011"/>
                  </a:lnTo>
                  <a:lnTo>
                    <a:pt x="846" y="1005"/>
                  </a:lnTo>
                  <a:lnTo>
                    <a:pt x="846" y="1005"/>
                  </a:lnTo>
                  <a:close/>
                  <a:moveTo>
                    <a:pt x="862" y="1017"/>
                  </a:moveTo>
                  <a:lnTo>
                    <a:pt x="862" y="1017"/>
                  </a:lnTo>
                  <a:lnTo>
                    <a:pt x="853" y="1017"/>
                  </a:lnTo>
                  <a:lnTo>
                    <a:pt x="853" y="1017"/>
                  </a:lnTo>
                  <a:lnTo>
                    <a:pt x="863" y="1012"/>
                  </a:lnTo>
                  <a:lnTo>
                    <a:pt x="863" y="1012"/>
                  </a:lnTo>
                  <a:lnTo>
                    <a:pt x="862" y="1017"/>
                  </a:lnTo>
                  <a:lnTo>
                    <a:pt x="862" y="1017"/>
                  </a:lnTo>
                  <a:close/>
                  <a:moveTo>
                    <a:pt x="874" y="1013"/>
                  </a:moveTo>
                  <a:lnTo>
                    <a:pt x="874" y="1013"/>
                  </a:lnTo>
                  <a:lnTo>
                    <a:pt x="878" y="1010"/>
                  </a:lnTo>
                  <a:lnTo>
                    <a:pt x="881" y="1005"/>
                  </a:lnTo>
                  <a:lnTo>
                    <a:pt x="891" y="996"/>
                  </a:lnTo>
                  <a:lnTo>
                    <a:pt x="891" y="996"/>
                  </a:lnTo>
                  <a:lnTo>
                    <a:pt x="896" y="993"/>
                  </a:lnTo>
                  <a:lnTo>
                    <a:pt x="900" y="989"/>
                  </a:lnTo>
                  <a:lnTo>
                    <a:pt x="900" y="989"/>
                  </a:lnTo>
                  <a:lnTo>
                    <a:pt x="917" y="990"/>
                  </a:lnTo>
                  <a:lnTo>
                    <a:pt x="917" y="990"/>
                  </a:lnTo>
                  <a:lnTo>
                    <a:pt x="896" y="1002"/>
                  </a:lnTo>
                  <a:lnTo>
                    <a:pt x="874" y="1013"/>
                  </a:lnTo>
                  <a:lnTo>
                    <a:pt x="874" y="1013"/>
                  </a:lnTo>
                  <a:close/>
                  <a:moveTo>
                    <a:pt x="912" y="1007"/>
                  </a:moveTo>
                  <a:lnTo>
                    <a:pt x="912" y="1007"/>
                  </a:lnTo>
                  <a:lnTo>
                    <a:pt x="922" y="1000"/>
                  </a:lnTo>
                  <a:lnTo>
                    <a:pt x="927" y="996"/>
                  </a:lnTo>
                  <a:lnTo>
                    <a:pt x="928" y="994"/>
                  </a:lnTo>
                  <a:lnTo>
                    <a:pt x="928" y="992"/>
                  </a:lnTo>
                  <a:lnTo>
                    <a:pt x="928" y="992"/>
                  </a:lnTo>
                  <a:lnTo>
                    <a:pt x="944" y="993"/>
                  </a:lnTo>
                  <a:lnTo>
                    <a:pt x="944" y="993"/>
                  </a:lnTo>
                  <a:lnTo>
                    <a:pt x="903" y="1013"/>
                  </a:lnTo>
                  <a:lnTo>
                    <a:pt x="903" y="1013"/>
                  </a:lnTo>
                  <a:lnTo>
                    <a:pt x="912" y="1007"/>
                  </a:lnTo>
                  <a:lnTo>
                    <a:pt x="912" y="1007"/>
                  </a:lnTo>
                  <a:close/>
                  <a:moveTo>
                    <a:pt x="963" y="994"/>
                  </a:moveTo>
                  <a:lnTo>
                    <a:pt x="963" y="994"/>
                  </a:lnTo>
                  <a:lnTo>
                    <a:pt x="971" y="995"/>
                  </a:lnTo>
                  <a:lnTo>
                    <a:pt x="971" y="995"/>
                  </a:lnTo>
                  <a:lnTo>
                    <a:pt x="967" y="999"/>
                  </a:lnTo>
                  <a:lnTo>
                    <a:pt x="967" y="999"/>
                  </a:lnTo>
                  <a:lnTo>
                    <a:pt x="950" y="1006"/>
                  </a:lnTo>
                  <a:lnTo>
                    <a:pt x="933" y="1012"/>
                  </a:lnTo>
                  <a:lnTo>
                    <a:pt x="933" y="1012"/>
                  </a:lnTo>
                  <a:lnTo>
                    <a:pt x="940" y="1007"/>
                  </a:lnTo>
                  <a:lnTo>
                    <a:pt x="947" y="1004"/>
                  </a:lnTo>
                  <a:lnTo>
                    <a:pt x="956" y="999"/>
                  </a:lnTo>
                  <a:lnTo>
                    <a:pt x="963" y="994"/>
                  </a:lnTo>
                  <a:lnTo>
                    <a:pt x="963" y="994"/>
                  </a:lnTo>
                  <a:close/>
                  <a:moveTo>
                    <a:pt x="908" y="1022"/>
                  </a:moveTo>
                  <a:lnTo>
                    <a:pt x="908" y="1022"/>
                  </a:lnTo>
                  <a:lnTo>
                    <a:pt x="911" y="1019"/>
                  </a:lnTo>
                  <a:lnTo>
                    <a:pt x="911" y="1019"/>
                  </a:lnTo>
                  <a:lnTo>
                    <a:pt x="912" y="1022"/>
                  </a:lnTo>
                  <a:lnTo>
                    <a:pt x="912" y="1022"/>
                  </a:lnTo>
                  <a:lnTo>
                    <a:pt x="908" y="1022"/>
                  </a:lnTo>
                  <a:lnTo>
                    <a:pt x="908" y="1022"/>
                  </a:lnTo>
                  <a:close/>
                  <a:moveTo>
                    <a:pt x="939" y="1025"/>
                  </a:moveTo>
                  <a:lnTo>
                    <a:pt x="939" y="1025"/>
                  </a:lnTo>
                  <a:lnTo>
                    <a:pt x="926" y="1024"/>
                  </a:lnTo>
                  <a:lnTo>
                    <a:pt x="926" y="1024"/>
                  </a:lnTo>
                  <a:lnTo>
                    <a:pt x="935" y="1022"/>
                  </a:lnTo>
                  <a:lnTo>
                    <a:pt x="945" y="1018"/>
                  </a:lnTo>
                  <a:lnTo>
                    <a:pt x="945" y="1018"/>
                  </a:lnTo>
                  <a:lnTo>
                    <a:pt x="939" y="1025"/>
                  </a:lnTo>
                  <a:lnTo>
                    <a:pt x="939" y="1025"/>
                  </a:lnTo>
                  <a:close/>
                  <a:moveTo>
                    <a:pt x="967" y="1028"/>
                  </a:moveTo>
                  <a:lnTo>
                    <a:pt x="967" y="1028"/>
                  </a:lnTo>
                  <a:lnTo>
                    <a:pt x="963" y="1028"/>
                  </a:lnTo>
                  <a:lnTo>
                    <a:pt x="963" y="1028"/>
                  </a:lnTo>
                  <a:lnTo>
                    <a:pt x="969" y="1025"/>
                  </a:lnTo>
                  <a:lnTo>
                    <a:pt x="969" y="1025"/>
                  </a:lnTo>
                  <a:lnTo>
                    <a:pt x="967" y="1028"/>
                  </a:lnTo>
                  <a:lnTo>
                    <a:pt x="967" y="1028"/>
                  </a:lnTo>
                  <a:close/>
                  <a:moveTo>
                    <a:pt x="958" y="1019"/>
                  </a:moveTo>
                  <a:lnTo>
                    <a:pt x="958" y="1019"/>
                  </a:lnTo>
                  <a:lnTo>
                    <a:pt x="973" y="1006"/>
                  </a:lnTo>
                  <a:lnTo>
                    <a:pt x="973" y="1006"/>
                  </a:lnTo>
                  <a:lnTo>
                    <a:pt x="980" y="1002"/>
                  </a:lnTo>
                  <a:lnTo>
                    <a:pt x="986" y="996"/>
                  </a:lnTo>
                  <a:lnTo>
                    <a:pt x="986" y="996"/>
                  </a:lnTo>
                  <a:lnTo>
                    <a:pt x="999" y="998"/>
                  </a:lnTo>
                  <a:lnTo>
                    <a:pt x="999" y="998"/>
                  </a:lnTo>
                  <a:lnTo>
                    <a:pt x="979" y="1010"/>
                  </a:lnTo>
                  <a:lnTo>
                    <a:pt x="958" y="1019"/>
                  </a:lnTo>
                  <a:lnTo>
                    <a:pt x="958" y="1019"/>
                  </a:lnTo>
                  <a:close/>
                  <a:moveTo>
                    <a:pt x="988" y="1030"/>
                  </a:moveTo>
                  <a:lnTo>
                    <a:pt x="988" y="1030"/>
                  </a:lnTo>
                  <a:lnTo>
                    <a:pt x="985" y="1030"/>
                  </a:lnTo>
                  <a:lnTo>
                    <a:pt x="985" y="1030"/>
                  </a:lnTo>
                  <a:lnTo>
                    <a:pt x="991" y="1028"/>
                  </a:lnTo>
                  <a:lnTo>
                    <a:pt x="991" y="1028"/>
                  </a:lnTo>
                  <a:lnTo>
                    <a:pt x="988" y="1030"/>
                  </a:lnTo>
                  <a:lnTo>
                    <a:pt x="988" y="1030"/>
                  </a:lnTo>
                  <a:close/>
                  <a:moveTo>
                    <a:pt x="991" y="1017"/>
                  </a:moveTo>
                  <a:lnTo>
                    <a:pt x="991" y="1017"/>
                  </a:lnTo>
                  <a:lnTo>
                    <a:pt x="999" y="1011"/>
                  </a:lnTo>
                  <a:lnTo>
                    <a:pt x="1008" y="1005"/>
                  </a:lnTo>
                  <a:lnTo>
                    <a:pt x="1008" y="1005"/>
                  </a:lnTo>
                  <a:lnTo>
                    <a:pt x="1012" y="1001"/>
                  </a:lnTo>
                  <a:lnTo>
                    <a:pt x="1012" y="1001"/>
                  </a:lnTo>
                  <a:lnTo>
                    <a:pt x="1015" y="1000"/>
                  </a:lnTo>
                  <a:lnTo>
                    <a:pt x="1015" y="1000"/>
                  </a:lnTo>
                  <a:lnTo>
                    <a:pt x="1022" y="1000"/>
                  </a:lnTo>
                  <a:lnTo>
                    <a:pt x="1022" y="1000"/>
                  </a:lnTo>
                  <a:lnTo>
                    <a:pt x="1014" y="1006"/>
                  </a:lnTo>
                  <a:lnTo>
                    <a:pt x="1014" y="1006"/>
                  </a:lnTo>
                  <a:lnTo>
                    <a:pt x="1003" y="1012"/>
                  </a:lnTo>
                  <a:lnTo>
                    <a:pt x="991" y="1017"/>
                  </a:lnTo>
                  <a:lnTo>
                    <a:pt x="991" y="1017"/>
                  </a:lnTo>
                  <a:close/>
                  <a:moveTo>
                    <a:pt x="1020" y="1015"/>
                  </a:moveTo>
                  <a:lnTo>
                    <a:pt x="1020" y="1015"/>
                  </a:lnTo>
                  <a:lnTo>
                    <a:pt x="1028" y="1009"/>
                  </a:lnTo>
                  <a:lnTo>
                    <a:pt x="1038" y="1002"/>
                  </a:lnTo>
                  <a:lnTo>
                    <a:pt x="1038" y="1002"/>
                  </a:lnTo>
                  <a:lnTo>
                    <a:pt x="1050" y="1004"/>
                  </a:lnTo>
                  <a:lnTo>
                    <a:pt x="1050" y="1004"/>
                  </a:lnTo>
                  <a:lnTo>
                    <a:pt x="1028" y="1015"/>
                  </a:lnTo>
                  <a:lnTo>
                    <a:pt x="1008" y="1024"/>
                  </a:lnTo>
                  <a:lnTo>
                    <a:pt x="1008" y="1024"/>
                  </a:lnTo>
                  <a:lnTo>
                    <a:pt x="1020" y="1015"/>
                  </a:lnTo>
                  <a:lnTo>
                    <a:pt x="1020" y="1015"/>
                  </a:lnTo>
                  <a:close/>
                  <a:moveTo>
                    <a:pt x="1016" y="1034"/>
                  </a:moveTo>
                  <a:lnTo>
                    <a:pt x="1016" y="1034"/>
                  </a:lnTo>
                  <a:lnTo>
                    <a:pt x="1012" y="1033"/>
                  </a:lnTo>
                  <a:lnTo>
                    <a:pt x="1012" y="1033"/>
                  </a:lnTo>
                  <a:lnTo>
                    <a:pt x="1018" y="1030"/>
                  </a:lnTo>
                  <a:lnTo>
                    <a:pt x="1018" y="1030"/>
                  </a:lnTo>
                  <a:lnTo>
                    <a:pt x="1016" y="1034"/>
                  </a:lnTo>
                  <a:lnTo>
                    <a:pt x="1016" y="1034"/>
                  </a:lnTo>
                  <a:close/>
                  <a:moveTo>
                    <a:pt x="1065" y="1007"/>
                  </a:moveTo>
                  <a:lnTo>
                    <a:pt x="1065" y="1007"/>
                  </a:lnTo>
                  <a:lnTo>
                    <a:pt x="1067" y="1006"/>
                  </a:lnTo>
                  <a:lnTo>
                    <a:pt x="1067" y="1006"/>
                  </a:lnTo>
                  <a:lnTo>
                    <a:pt x="1080" y="1007"/>
                  </a:lnTo>
                  <a:lnTo>
                    <a:pt x="1080" y="1007"/>
                  </a:lnTo>
                  <a:lnTo>
                    <a:pt x="1057" y="1019"/>
                  </a:lnTo>
                  <a:lnTo>
                    <a:pt x="1045" y="1025"/>
                  </a:lnTo>
                  <a:lnTo>
                    <a:pt x="1032" y="1030"/>
                  </a:lnTo>
                  <a:lnTo>
                    <a:pt x="1032" y="1030"/>
                  </a:lnTo>
                  <a:lnTo>
                    <a:pt x="1040" y="1024"/>
                  </a:lnTo>
                  <a:lnTo>
                    <a:pt x="1047" y="1018"/>
                  </a:lnTo>
                  <a:lnTo>
                    <a:pt x="1065" y="1007"/>
                  </a:lnTo>
                  <a:lnTo>
                    <a:pt x="1065" y="1007"/>
                  </a:lnTo>
                  <a:close/>
                  <a:moveTo>
                    <a:pt x="1086" y="1009"/>
                  </a:moveTo>
                  <a:lnTo>
                    <a:pt x="1086" y="1009"/>
                  </a:lnTo>
                  <a:lnTo>
                    <a:pt x="1086" y="1009"/>
                  </a:lnTo>
                  <a:lnTo>
                    <a:pt x="1086" y="1009"/>
                  </a:lnTo>
                  <a:lnTo>
                    <a:pt x="1112" y="1012"/>
                  </a:lnTo>
                  <a:lnTo>
                    <a:pt x="1112" y="1012"/>
                  </a:lnTo>
                  <a:lnTo>
                    <a:pt x="1071" y="1028"/>
                  </a:lnTo>
                  <a:lnTo>
                    <a:pt x="1071" y="1028"/>
                  </a:lnTo>
                  <a:lnTo>
                    <a:pt x="1075" y="1024"/>
                  </a:lnTo>
                  <a:lnTo>
                    <a:pt x="1082" y="1019"/>
                  </a:lnTo>
                  <a:lnTo>
                    <a:pt x="1085" y="1017"/>
                  </a:lnTo>
                  <a:lnTo>
                    <a:pt x="1087" y="1015"/>
                  </a:lnTo>
                  <a:lnTo>
                    <a:pt x="1087" y="1011"/>
                  </a:lnTo>
                  <a:lnTo>
                    <a:pt x="1086" y="1009"/>
                  </a:lnTo>
                  <a:lnTo>
                    <a:pt x="1086" y="1009"/>
                  </a:lnTo>
                  <a:close/>
                  <a:moveTo>
                    <a:pt x="1046" y="1036"/>
                  </a:moveTo>
                  <a:lnTo>
                    <a:pt x="1046" y="1036"/>
                  </a:lnTo>
                  <a:lnTo>
                    <a:pt x="1044" y="1036"/>
                  </a:lnTo>
                  <a:lnTo>
                    <a:pt x="1044" y="1036"/>
                  </a:lnTo>
                  <a:lnTo>
                    <a:pt x="1047" y="1035"/>
                  </a:lnTo>
                  <a:lnTo>
                    <a:pt x="1047" y="1035"/>
                  </a:lnTo>
                  <a:lnTo>
                    <a:pt x="1046" y="1036"/>
                  </a:lnTo>
                  <a:lnTo>
                    <a:pt x="1046" y="1036"/>
                  </a:lnTo>
                  <a:close/>
                  <a:moveTo>
                    <a:pt x="1082" y="1040"/>
                  </a:moveTo>
                  <a:lnTo>
                    <a:pt x="1082" y="1040"/>
                  </a:lnTo>
                  <a:lnTo>
                    <a:pt x="1068" y="1039"/>
                  </a:lnTo>
                  <a:lnTo>
                    <a:pt x="1068" y="1039"/>
                  </a:lnTo>
                  <a:lnTo>
                    <a:pt x="1070" y="1039"/>
                  </a:lnTo>
                  <a:lnTo>
                    <a:pt x="1070" y="1039"/>
                  </a:lnTo>
                  <a:lnTo>
                    <a:pt x="1095" y="1028"/>
                  </a:lnTo>
                  <a:lnTo>
                    <a:pt x="1095" y="1028"/>
                  </a:lnTo>
                  <a:lnTo>
                    <a:pt x="1088" y="1034"/>
                  </a:lnTo>
                  <a:lnTo>
                    <a:pt x="1085" y="1037"/>
                  </a:lnTo>
                  <a:lnTo>
                    <a:pt x="1082" y="1040"/>
                  </a:lnTo>
                  <a:lnTo>
                    <a:pt x="1082" y="1040"/>
                  </a:lnTo>
                  <a:close/>
                  <a:moveTo>
                    <a:pt x="1111" y="1043"/>
                  </a:moveTo>
                  <a:lnTo>
                    <a:pt x="1111" y="1043"/>
                  </a:lnTo>
                  <a:lnTo>
                    <a:pt x="1099" y="1042"/>
                  </a:lnTo>
                  <a:lnTo>
                    <a:pt x="1099" y="1042"/>
                  </a:lnTo>
                  <a:lnTo>
                    <a:pt x="1127" y="1029"/>
                  </a:lnTo>
                  <a:lnTo>
                    <a:pt x="1127" y="1029"/>
                  </a:lnTo>
                  <a:lnTo>
                    <a:pt x="1111" y="1043"/>
                  </a:lnTo>
                  <a:lnTo>
                    <a:pt x="1111" y="1043"/>
                  </a:lnTo>
                  <a:close/>
                  <a:moveTo>
                    <a:pt x="1124" y="1013"/>
                  </a:moveTo>
                  <a:lnTo>
                    <a:pt x="1124" y="1013"/>
                  </a:lnTo>
                  <a:lnTo>
                    <a:pt x="1138" y="1016"/>
                  </a:lnTo>
                  <a:lnTo>
                    <a:pt x="1138" y="1016"/>
                  </a:lnTo>
                  <a:lnTo>
                    <a:pt x="1126" y="1019"/>
                  </a:lnTo>
                  <a:lnTo>
                    <a:pt x="1115" y="1025"/>
                  </a:lnTo>
                  <a:lnTo>
                    <a:pt x="1115" y="1025"/>
                  </a:lnTo>
                  <a:lnTo>
                    <a:pt x="1123" y="1018"/>
                  </a:lnTo>
                  <a:lnTo>
                    <a:pt x="1123" y="1018"/>
                  </a:lnTo>
                  <a:lnTo>
                    <a:pt x="1124" y="1016"/>
                  </a:lnTo>
                  <a:lnTo>
                    <a:pt x="1124" y="1013"/>
                  </a:lnTo>
                  <a:lnTo>
                    <a:pt x="1124" y="1013"/>
                  </a:lnTo>
                  <a:close/>
                  <a:moveTo>
                    <a:pt x="1156" y="1046"/>
                  </a:moveTo>
                  <a:lnTo>
                    <a:pt x="1156" y="1046"/>
                  </a:lnTo>
                  <a:lnTo>
                    <a:pt x="1144" y="1046"/>
                  </a:lnTo>
                  <a:lnTo>
                    <a:pt x="1144" y="1046"/>
                  </a:lnTo>
                  <a:lnTo>
                    <a:pt x="1156" y="1040"/>
                  </a:lnTo>
                  <a:lnTo>
                    <a:pt x="1156" y="1040"/>
                  </a:lnTo>
                  <a:lnTo>
                    <a:pt x="1169" y="1035"/>
                  </a:lnTo>
                  <a:lnTo>
                    <a:pt x="1169" y="1035"/>
                  </a:lnTo>
                  <a:lnTo>
                    <a:pt x="1156" y="1046"/>
                  </a:lnTo>
                  <a:lnTo>
                    <a:pt x="1156" y="1046"/>
                  </a:lnTo>
                  <a:close/>
                  <a:moveTo>
                    <a:pt x="1128" y="1042"/>
                  </a:moveTo>
                  <a:lnTo>
                    <a:pt x="1128" y="1042"/>
                  </a:lnTo>
                  <a:lnTo>
                    <a:pt x="1140" y="1031"/>
                  </a:lnTo>
                  <a:lnTo>
                    <a:pt x="1150" y="1021"/>
                  </a:lnTo>
                  <a:lnTo>
                    <a:pt x="1150" y="1021"/>
                  </a:lnTo>
                  <a:lnTo>
                    <a:pt x="1151" y="1018"/>
                  </a:lnTo>
                  <a:lnTo>
                    <a:pt x="1151" y="1017"/>
                  </a:lnTo>
                  <a:lnTo>
                    <a:pt x="1151" y="1017"/>
                  </a:lnTo>
                  <a:lnTo>
                    <a:pt x="1182" y="1019"/>
                  </a:lnTo>
                  <a:lnTo>
                    <a:pt x="1182" y="1019"/>
                  </a:lnTo>
                  <a:lnTo>
                    <a:pt x="1169" y="1024"/>
                  </a:lnTo>
                  <a:lnTo>
                    <a:pt x="1154" y="1030"/>
                  </a:lnTo>
                  <a:lnTo>
                    <a:pt x="1141" y="1036"/>
                  </a:lnTo>
                  <a:lnTo>
                    <a:pt x="1128" y="1042"/>
                  </a:lnTo>
                  <a:lnTo>
                    <a:pt x="1128" y="1042"/>
                  </a:lnTo>
                  <a:close/>
                  <a:moveTo>
                    <a:pt x="1191" y="1022"/>
                  </a:moveTo>
                  <a:lnTo>
                    <a:pt x="1191" y="1022"/>
                  </a:lnTo>
                  <a:lnTo>
                    <a:pt x="1191" y="1021"/>
                  </a:lnTo>
                  <a:lnTo>
                    <a:pt x="1191" y="1021"/>
                  </a:lnTo>
                  <a:lnTo>
                    <a:pt x="1205" y="1021"/>
                  </a:lnTo>
                  <a:lnTo>
                    <a:pt x="1205" y="1021"/>
                  </a:lnTo>
                  <a:lnTo>
                    <a:pt x="1186" y="1033"/>
                  </a:lnTo>
                  <a:lnTo>
                    <a:pt x="1186" y="1033"/>
                  </a:lnTo>
                  <a:lnTo>
                    <a:pt x="1188" y="1030"/>
                  </a:lnTo>
                  <a:lnTo>
                    <a:pt x="1191" y="1028"/>
                  </a:lnTo>
                  <a:lnTo>
                    <a:pt x="1191" y="1024"/>
                  </a:lnTo>
                  <a:lnTo>
                    <a:pt x="1191" y="1022"/>
                  </a:lnTo>
                  <a:lnTo>
                    <a:pt x="1191" y="1022"/>
                  </a:lnTo>
                  <a:close/>
                  <a:moveTo>
                    <a:pt x="1188" y="1043"/>
                  </a:moveTo>
                  <a:lnTo>
                    <a:pt x="1188" y="1043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3" y="1042"/>
                  </a:lnTo>
                  <a:lnTo>
                    <a:pt x="1193" y="1042"/>
                  </a:lnTo>
                  <a:lnTo>
                    <a:pt x="1188" y="1043"/>
                  </a:lnTo>
                  <a:lnTo>
                    <a:pt x="1188" y="1043"/>
                  </a:lnTo>
                  <a:close/>
                  <a:moveTo>
                    <a:pt x="1205" y="1039"/>
                  </a:moveTo>
                  <a:lnTo>
                    <a:pt x="1205" y="1039"/>
                  </a:lnTo>
                  <a:lnTo>
                    <a:pt x="1223" y="1030"/>
                  </a:lnTo>
                  <a:lnTo>
                    <a:pt x="1233" y="1024"/>
                  </a:lnTo>
                  <a:lnTo>
                    <a:pt x="1236" y="1021"/>
                  </a:lnTo>
                  <a:lnTo>
                    <a:pt x="1237" y="1017"/>
                  </a:lnTo>
                  <a:lnTo>
                    <a:pt x="1237" y="1017"/>
                  </a:lnTo>
                  <a:lnTo>
                    <a:pt x="1248" y="1015"/>
                  </a:lnTo>
                  <a:lnTo>
                    <a:pt x="1259" y="1012"/>
                  </a:lnTo>
                  <a:lnTo>
                    <a:pt x="1259" y="1012"/>
                  </a:lnTo>
                  <a:lnTo>
                    <a:pt x="1245" y="1021"/>
                  </a:lnTo>
                  <a:lnTo>
                    <a:pt x="1231" y="1028"/>
                  </a:lnTo>
                  <a:lnTo>
                    <a:pt x="1218" y="1034"/>
                  </a:lnTo>
                  <a:lnTo>
                    <a:pt x="1205" y="1039"/>
                  </a:lnTo>
                  <a:lnTo>
                    <a:pt x="1205" y="1039"/>
                  </a:lnTo>
                  <a:close/>
                  <a:moveTo>
                    <a:pt x="1377" y="597"/>
                  </a:moveTo>
                  <a:lnTo>
                    <a:pt x="1377" y="597"/>
                  </a:lnTo>
                  <a:lnTo>
                    <a:pt x="1370" y="627"/>
                  </a:lnTo>
                  <a:lnTo>
                    <a:pt x="1364" y="656"/>
                  </a:lnTo>
                  <a:lnTo>
                    <a:pt x="1358" y="686"/>
                  </a:lnTo>
                  <a:lnTo>
                    <a:pt x="1353" y="716"/>
                  </a:lnTo>
                  <a:lnTo>
                    <a:pt x="1345" y="777"/>
                  </a:lnTo>
                  <a:lnTo>
                    <a:pt x="1339" y="839"/>
                  </a:lnTo>
                  <a:lnTo>
                    <a:pt x="1339" y="839"/>
                  </a:lnTo>
                  <a:lnTo>
                    <a:pt x="1336" y="866"/>
                  </a:lnTo>
                  <a:lnTo>
                    <a:pt x="1331" y="894"/>
                  </a:lnTo>
                  <a:lnTo>
                    <a:pt x="1328" y="907"/>
                  </a:lnTo>
                  <a:lnTo>
                    <a:pt x="1324" y="919"/>
                  </a:lnTo>
                  <a:lnTo>
                    <a:pt x="1321" y="933"/>
                  </a:lnTo>
                  <a:lnTo>
                    <a:pt x="1315" y="943"/>
                  </a:lnTo>
                  <a:lnTo>
                    <a:pt x="1309" y="956"/>
                  </a:lnTo>
                  <a:lnTo>
                    <a:pt x="1301" y="965"/>
                  </a:lnTo>
                  <a:lnTo>
                    <a:pt x="1293" y="975"/>
                  </a:lnTo>
                  <a:lnTo>
                    <a:pt x="1283" y="983"/>
                  </a:lnTo>
                  <a:lnTo>
                    <a:pt x="1272" y="990"/>
                  </a:lnTo>
                  <a:lnTo>
                    <a:pt x="1260" y="996"/>
                  </a:lnTo>
                  <a:lnTo>
                    <a:pt x="1247" y="1001"/>
                  </a:lnTo>
                  <a:lnTo>
                    <a:pt x="1231" y="1004"/>
                  </a:lnTo>
                  <a:lnTo>
                    <a:pt x="1231" y="1004"/>
                  </a:lnTo>
                  <a:lnTo>
                    <a:pt x="1229" y="1004"/>
                  </a:lnTo>
                  <a:lnTo>
                    <a:pt x="1227" y="1005"/>
                  </a:lnTo>
                  <a:lnTo>
                    <a:pt x="1227" y="1005"/>
                  </a:lnTo>
                  <a:lnTo>
                    <a:pt x="1201" y="1006"/>
                  </a:lnTo>
                  <a:lnTo>
                    <a:pt x="1175" y="1006"/>
                  </a:lnTo>
                  <a:lnTo>
                    <a:pt x="1150" y="1004"/>
                  </a:lnTo>
                  <a:lnTo>
                    <a:pt x="1123" y="1001"/>
                  </a:lnTo>
                  <a:lnTo>
                    <a:pt x="1071" y="993"/>
                  </a:lnTo>
                  <a:lnTo>
                    <a:pt x="1046" y="989"/>
                  </a:lnTo>
                  <a:lnTo>
                    <a:pt x="1021" y="986"/>
                  </a:lnTo>
                  <a:lnTo>
                    <a:pt x="1021" y="986"/>
                  </a:lnTo>
                  <a:lnTo>
                    <a:pt x="969" y="981"/>
                  </a:lnTo>
                  <a:lnTo>
                    <a:pt x="916" y="976"/>
                  </a:lnTo>
                  <a:lnTo>
                    <a:pt x="811" y="969"/>
                  </a:lnTo>
                  <a:lnTo>
                    <a:pt x="811" y="969"/>
                  </a:lnTo>
                  <a:lnTo>
                    <a:pt x="790" y="969"/>
                  </a:lnTo>
                  <a:lnTo>
                    <a:pt x="769" y="969"/>
                  </a:lnTo>
                  <a:lnTo>
                    <a:pt x="726" y="971"/>
                  </a:lnTo>
                  <a:lnTo>
                    <a:pt x="684" y="972"/>
                  </a:lnTo>
                  <a:lnTo>
                    <a:pt x="663" y="972"/>
                  </a:lnTo>
                  <a:lnTo>
                    <a:pt x="642" y="971"/>
                  </a:lnTo>
                  <a:lnTo>
                    <a:pt x="642" y="971"/>
                  </a:lnTo>
                  <a:lnTo>
                    <a:pt x="630" y="969"/>
                  </a:lnTo>
                  <a:lnTo>
                    <a:pt x="618" y="966"/>
                  </a:lnTo>
                  <a:lnTo>
                    <a:pt x="608" y="963"/>
                  </a:lnTo>
                  <a:lnTo>
                    <a:pt x="598" y="959"/>
                  </a:lnTo>
                  <a:lnTo>
                    <a:pt x="589" y="954"/>
                  </a:lnTo>
                  <a:lnTo>
                    <a:pt x="580" y="949"/>
                  </a:lnTo>
                  <a:lnTo>
                    <a:pt x="573" y="943"/>
                  </a:lnTo>
                  <a:lnTo>
                    <a:pt x="566" y="937"/>
                  </a:lnTo>
                  <a:lnTo>
                    <a:pt x="559" y="930"/>
                  </a:lnTo>
                  <a:lnTo>
                    <a:pt x="553" y="923"/>
                  </a:lnTo>
                  <a:lnTo>
                    <a:pt x="542" y="905"/>
                  </a:lnTo>
                  <a:lnTo>
                    <a:pt x="531" y="886"/>
                  </a:lnTo>
                  <a:lnTo>
                    <a:pt x="522" y="865"/>
                  </a:lnTo>
                  <a:lnTo>
                    <a:pt x="522" y="865"/>
                  </a:lnTo>
                  <a:lnTo>
                    <a:pt x="522" y="862"/>
                  </a:lnTo>
                  <a:lnTo>
                    <a:pt x="522" y="858"/>
                  </a:lnTo>
                  <a:lnTo>
                    <a:pt x="521" y="856"/>
                  </a:lnTo>
                  <a:lnTo>
                    <a:pt x="520" y="854"/>
                  </a:lnTo>
                  <a:lnTo>
                    <a:pt x="518" y="856"/>
                  </a:lnTo>
                  <a:lnTo>
                    <a:pt x="518" y="856"/>
                  </a:lnTo>
                  <a:lnTo>
                    <a:pt x="509" y="836"/>
                  </a:lnTo>
                  <a:lnTo>
                    <a:pt x="503" y="822"/>
                  </a:lnTo>
                  <a:lnTo>
                    <a:pt x="495" y="806"/>
                  </a:lnTo>
                  <a:lnTo>
                    <a:pt x="486" y="792"/>
                  </a:lnTo>
                  <a:lnTo>
                    <a:pt x="478" y="781"/>
                  </a:lnTo>
                  <a:lnTo>
                    <a:pt x="474" y="776"/>
                  </a:lnTo>
                  <a:lnTo>
                    <a:pt x="469" y="774"/>
                  </a:lnTo>
                  <a:lnTo>
                    <a:pt x="466" y="772"/>
                  </a:lnTo>
                  <a:lnTo>
                    <a:pt x="462" y="772"/>
                  </a:lnTo>
                  <a:lnTo>
                    <a:pt x="462" y="772"/>
                  </a:lnTo>
                  <a:lnTo>
                    <a:pt x="353" y="823"/>
                  </a:lnTo>
                  <a:lnTo>
                    <a:pt x="299" y="848"/>
                  </a:lnTo>
                  <a:lnTo>
                    <a:pt x="246" y="876"/>
                  </a:lnTo>
                  <a:lnTo>
                    <a:pt x="246" y="876"/>
                  </a:lnTo>
                  <a:lnTo>
                    <a:pt x="231" y="884"/>
                  </a:lnTo>
                  <a:lnTo>
                    <a:pt x="217" y="894"/>
                  </a:lnTo>
                  <a:lnTo>
                    <a:pt x="202" y="903"/>
                  </a:lnTo>
                  <a:lnTo>
                    <a:pt x="189" y="913"/>
                  </a:lnTo>
                  <a:lnTo>
                    <a:pt x="164" y="935"/>
                  </a:lnTo>
                  <a:lnTo>
                    <a:pt x="140" y="959"/>
                  </a:lnTo>
                  <a:lnTo>
                    <a:pt x="140" y="959"/>
                  </a:lnTo>
                  <a:lnTo>
                    <a:pt x="118" y="983"/>
                  </a:lnTo>
                  <a:lnTo>
                    <a:pt x="95" y="1006"/>
                  </a:lnTo>
                  <a:lnTo>
                    <a:pt x="83" y="1017"/>
                  </a:lnTo>
                  <a:lnTo>
                    <a:pt x="71" y="1028"/>
                  </a:lnTo>
                  <a:lnTo>
                    <a:pt x="58" y="1037"/>
                  </a:lnTo>
                  <a:lnTo>
                    <a:pt x="43" y="1045"/>
                  </a:lnTo>
                  <a:lnTo>
                    <a:pt x="43" y="1045"/>
                  </a:lnTo>
                  <a:lnTo>
                    <a:pt x="42" y="1037"/>
                  </a:lnTo>
                  <a:lnTo>
                    <a:pt x="42" y="1037"/>
                  </a:lnTo>
                  <a:lnTo>
                    <a:pt x="41" y="1029"/>
                  </a:lnTo>
                  <a:lnTo>
                    <a:pt x="41" y="1029"/>
                  </a:lnTo>
                  <a:lnTo>
                    <a:pt x="42" y="1015"/>
                  </a:lnTo>
                  <a:lnTo>
                    <a:pt x="46" y="1000"/>
                  </a:lnTo>
                  <a:lnTo>
                    <a:pt x="51" y="987"/>
                  </a:lnTo>
                  <a:lnTo>
                    <a:pt x="57" y="974"/>
                  </a:lnTo>
                  <a:lnTo>
                    <a:pt x="64" y="960"/>
                  </a:lnTo>
                  <a:lnTo>
                    <a:pt x="72" y="947"/>
                  </a:lnTo>
                  <a:lnTo>
                    <a:pt x="82" y="935"/>
                  </a:lnTo>
                  <a:lnTo>
                    <a:pt x="93" y="922"/>
                  </a:lnTo>
                  <a:lnTo>
                    <a:pt x="114" y="899"/>
                  </a:lnTo>
                  <a:lnTo>
                    <a:pt x="138" y="877"/>
                  </a:lnTo>
                  <a:lnTo>
                    <a:pt x="161" y="858"/>
                  </a:lnTo>
                  <a:lnTo>
                    <a:pt x="183" y="841"/>
                  </a:lnTo>
                  <a:lnTo>
                    <a:pt x="183" y="841"/>
                  </a:lnTo>
                  <a:lnTo>
                    <a:pt x="216" y="818"/>
                  </a:lnTo>
                  <a:lnTo>
                    <a:pt x="248" y="798"/>
                  </a:lnTo>
                  <a:lnTo>
                    <a:pt x="283" y="780"/>
                  </a:lnTo>
                  <a:lnTo>
                    <a:pt x="300" y="771"/>
                  </a:lnTo>
                  <a:lnTo>
                    <a:pt x="318" y="764"/>
                  </a:lnTo>
                  <a:lnTo>
                    <a:pt x="318" y="764"/>
                  </a:lnTo>
                  <a:lnTo>
                    <a:pt x="355" y="750"/>
                  </a:lnTo>
                  <a:lnTo>
                    <a:pt x="373" y="741"/>
                  </a:lnTo>
                  <a:lnTo>
                    <a:pt x="390" y="733"/>
                  </a:lnTo>
                  <a:lnTo>
                    <a:pt x="390" y="733"/>
                  </a:lnTo>
                  <a:lnTo>
                    <a:pt x="401" y="724"/>
                  </a:lnTo>
                  <a:lnTo>
                    <a:pt x="414" y="711"/>
                  </a:lnTo>
                  <a:lnTo>
                    <a:pt x="420" y="703"/>
                  </a:lnTo>
                  <a:lnTo>
                    <a:pt x="424" y="695"/>
                  </a:lnTo>
                  <a:lnTo>
                    <a:pt x="426" y="689"/>
                  </a:lnTo>
                  <a:lnTo>
                    <a:pt x="426" y="686"/>
                  </a:lnTo>
                  <a:lnTo>
                    <a:pt x="425" y="683"/>
                  </a:lnTo>
                  <a:lnTo>
                    <a:pt x="425" y="683"/>
                  </a:lnTo>
                  <a:lnTo>
                    <a:pt x="427" y="671"/>
                  </a:lnTo>
                  <a:lnTo>
                    <a:pt x="427" y="659"/>
                  </a:lnTo>
                  <a:lnTo>
                    <a:pt x="427" y="659"/>
                  </a:lnTo>
                  <a:lnTo>
                    <a:pt x="427" y="647"/>
                  </a:lnTo>
                  <a:lnTo>
                    <a:pt x="426" y="635"/>
                  </a:lnTo>
                  <a:lnTo>
                    <a:pt x="424" y="623"/>
                  </a:lnTo>
                  <a:lnTo>
                    <a:pt x="421" y="611"/>
                  </a:lnTo>
                  <a:lnTo>
                    <a:pt x="413" y="588"/>
                  </a:lnTo>
                  <a:lnTo>
                    <a:pt x="403" y="567"/>
                  </a:lnTo>
                  <a:lnTo>
                    <a:pt x="392" y="544"/>
                  </a:lnTo>
                  <a:lnTo>
                    <a:pt x="382" y="522"/>
                  </a:lnTo>
                  <a:lnTo>
                    <a:pt x="371" y="500"/>
                  </a:lnTo>
                  <a:lnTo>
                    <a:pt x="360" y="479"/>
                  </a:lnTo>
                  <a:lnTo>
                    <a:pt x="360" y="479"/>
                  </a:lnTo>
                  <a:lnTo>
                    <a:pt x="343" y="438"/>
                  </a:lnTo>
                  <a:lnTo>
                    <a:pt x="332" y="412"/>
                  </a:lnTo>
                  <a:lnTo>
                    <a:pt x="323" y="385"/>
                  </a:lnTo>
                  <a:lnTo>
                    <a:pt x="313" y="357"/>
                  </a:lnTo>
                  <a:lnTo>
                    <a:pt x="305" y="329"/>
                  </a:lnTo>
                  <a:lnTo>
                    <a:pt x="300" y="303"/>
                  </a:lnTo>
                  <a:lnTo>
                    <a:pt x="297" y="290"/>
                  </a:lnTo>
                  <a:lnTo>
                    <a:pt x="297" y="279"/>
                  </a:lnTo>
                  <a:lnTo>
                    <a:pt x="297" y="279"/>
                  </a:lnTo>
                  <a:lnTo>
                    <a:pt x="297" y="268"/>
                  </a:lnTo>
                  <a:lnTo>
                    <a:pt x="300" y="258"/>
                  </a:lnTo>
                  <a:lnTo>
                    <a:pt x="305" y="249"/>
                  </a:lnTo>
                  <a:lnTo>
                    <a:pt x="307" y="244"/>
                  </a:lnTo>
                  <a:lnTo>
                    <a:pt x="311" y="240"/>
                  </a:lnTo>
                  <a:lnTo>
                    <a:pt x="311" y="240"/>
                  </a:lnTo>
                  <a:lnTo>
                    <a:pt x="313" y="243"/>
                  </a:lnTo>
                  <a:lnTo>
                    <a:pt x="317" y="243"/>
                  </a:lnTo>
                  <a:lnTo>
                    <a:pt x="321" y="243"/>
                  </a:lnTo>
                  <a:lnTo>
                    <a:pt x="327" y="241"/>
                  </a:lnTo>
                  <a:lnTo>
                    <a:pt x="344" y="235"/>
                  </a:lnTo>
                  <a:lnTo>
                    <a:pt x="366" y="227"/>
                  </a:lnTo>
                  <a:lnTo>
                    <a:pt x="391" y="215"/>
                  </a:lnTo>
                  <a:lnTo>
                    <a:pt x="418" y="202"/>
                  </a:lnTo>
                  <a:lnTo>
                    <a:pt x="478" y="169"/>
                  </a:lnTo>
                  <a:lnTo>
                    <a:pt x="538" y="134"/>
                  </a:lnTo>
                  <a:lnTo>
                    <a:pt x="593" y="103"/>
                  </a:lnTo>
                  <a:lnTo>
                    <a:pt x="658" y="63"/>
                  </a:lnTo>
                  <a:lnTo>
                    <a:pt x="658" y="63"/>
                  </a:lnTo>
                  <a:lnTo>
                    <a:pt x="678" y="52"/>
                  </a:lnTo>
                  <a:lnTo>
                    <a:pt x="698" y="41"/>
                  </a:lnTo>
                  <a:lnTo>
                    <a:pt x="719" y="32"/>
                  </a:lnTo>
                  <a:lnTo>
                    <a:pt x="740" y="23"/>
                  </a:lnTo>
                  <a:lnTo>
                    <a:pt x="761" y="17"/>
                  </a:lnTo>
                  <a:lnTo>
                    <a:pt x="784" y="14"/>
                  </a:lnTo>
                  <a:lnTo>
                    <a:pt x="807" y="11"/>
                  </a:lnTo>
                  <a:lnTo>
                    <a:pt x="817" y="13"/>
                  </a:lnTo>
                  <a:lnTo>
                    <a:pt x="829" y="14"/>
                  </a:lnTo>
                  <a:lnTo>
                    <a:pt x="829" y="14"/>
                  </a:lnTo>
                  <a:lnTo>
                    <a:pt x="850" y="17"/>
                  </a:lnTo>
                  <a:lnTo>
                    <a:pt x="870" y="22"/>
                  </a:lnTo>
                  <a:lnTo>
                    <a:pt x="890" y="29"/>
                  </a:lnTo>
                  <a:lnTo>
                    <a:pt x="909" y="38"/>
                  </a:lnTo>
                  <a:lnTo>
                    <a:pt x="928" y="46"/>
                  </a:lnTo>
                  <a:lnTo>
                    <a:pt x="946" y="57"/>
                  </a:lnTo>
                  <a:lnTo>
                    <a:pt x="982" y="78"/>
                  </a:lnTo>
                  <a:lnTo>
                    <a:pt x="982" y="78"/>
                  </a:lnTo>
                  <a:lnTo>
                    <a:pt x="1023" y="102"/>
                  </a:lnTo>
                  <a:lnTo>
                    <a:pt x="1064" y="126"/>
                  </a:lnTo>
                  <a:lnTo>
                    <a:pt x="1147" y="171"/>
                  </a:lnTo>
                  <a:lnTo>
                    <a:pt x="1188" y="196"/>
                  </a:lnTo>
                  <a:lnTo>
                    <a:pt x="1229" y="221"/>
                  </a:lnTo>
                  <a:lnTo>
                    <a:pt x="1268" y="247"/>
                  </a:lnTo>
                  <a:lnTo>
                    <a:pt x="1305" y="276"/>
                  </a:lnTo>
                  <a:lnTo>
                    <a:pt x="1305" y="276"/>
                  </a:lnTo>
                  <a:lnTo>
                    <a:pt x="1322" y="290"/>
                  </a:lnTo>
                  <a:lnTo>
                    <a:pt x="1339" y="304"/>
                  </a:lnTo>
                  <a:lnTo>
                    <a:pt x="1355" y="318"/>
                  </a:lnTo>
                  <a:lnTo>
                    <a:pt x="1370" y="334"/>
                  </a:lnTo>
                  <a:lnTo>
                    <a:pt x="1383" y="352"/>
                  </a:lnTo>
                  <a:lnTo>
                    <a:pt x="1388" y="361"/>
                  </a:lnTo>
                  <a:lnTo>
                    <a:pt x="1393" y="370"/>
                  </a:lnTo>
                  <a:lnTo>
                    <a:pt x="1398" y="380"/>
                  </a:lnTo>
                  <a:lnTo>
                    <a:pt x="1401" y="391"/>
                  </a:lnTo>
                  <a:lnTo>
                    <a:pt x="1404" y="400"/>
                  </a:lnTo>
                  <a:lnTo>
                    <a:pt x="1406" y="411"/>
                  </a:lnTo>
                  <a:lnTo>
                    <a:pt x="1406" y="411"/>
                  </a:lnTo>
                  <a:lnTo>
                    <a:pt x="1407" y="435"/>
                  </a:lnTo>
                  <a:lnTo>
                    <a:pt x="1407" y="458"/>
                  </a:lnTo>
                  <a:lnTo>
                    <a:pt x="1405" y="482"/>
                  </a:lnTo>
                  <a:lnTo>
                    <a:pt x="1401" y="505"/>
                  </a:lnTo>
                  <a:lnTo>
                    <a:pt x="1395" y="528"/>
                  </a:lnTo>
                  <a:lnTo>
                    <a:pt x="1390" y="551"/>
                  </a:lnTo>
                  <a:lnTo>
                    <a:pt x="1377" y="597"/>
                  </a:lnTo>
                  <a:lnTo>
                    <a:pt x="1377" y="5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44" name="椭圆 31">
            <a:extLst>
              <a:ext uri="{FF2B5EF4-FFF2-40B4-BE49-F238E27FC236}">
                <a16:creationId xmlns:a16="http://schemas.microsoft.com/office/drawing/2014/main" id="{21135532-3509-46DE-898F-493281C4055F}"/>
              </a:ext>
            </a:extLst>
          </p:cNvPr>
          <p:cNvSpPr/>
          <p:nvPr/>
        </p:nvSpPr>
        <p:spPr>
          <a:xfrm rot="16200000">
            <a:off x="6144319" y="305577"/>
            <a:ext cx="4727900" cy="684076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7B63E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 sz="1400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0C22B668-8DF1-4A80-BD3D-9B9418C736B4}"/>
              </a:ext>
            </a:extLst>
          </p:cNvPr>
          <p:cNvSpPr txBox="1"/>
          <p:nvPr/>
        </p:nvSpPr>
        <p:spPr>
          <a:xfrm>
            <a:off x="808889" y="1362007"/>
            <a:ext cx="29531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zh-CN" altLang="en-US" sz="3200" b="1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這就是香港</a:t>
            </a:r>
            <a:endParaRPr lang="zh-CN" altLang="en-US" sz="3200" b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645B3867-26A9-42CF-91C0-E1797710C71A}"/>
              </a:ext>
            </a:extLst>
          </p:cNvPr>
          <p:cNvGrpSpPr/>
          <p:nvPr/>
        </p:nvGrpSpPr>
        <p:grpSpPr>
          <a:xfrm>
            <a:off x="4799857" y="2996953"/>
            <a:ext cx="2080247" cy="2204489"/>
            <a:chOff x="-4163657" y="2407708"/>
            <a:chExt cx="2852970" cy="3192228"/>
          </a:xfrm>
        </p:grpSpPr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AEEE98A6-A6F5-4698-9702-4CED817ED7C1}"/>
                </a:ext>
              </a:extLst>
            </p:cNvPr>
            <p:cNvSpPr txBox="1"/>
            <p:nvPr/>
          </p:nvSpPr>
          <p:spPr>
            <a:xfrm>
              <a:off x="-3339194" y="2881298"/>
              <a:ext cx="2028507" cy="2718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zh-CN" altLang="en-US" sz="2400" dirty="0">
                  <a:solidFill>
                    <a:prstClr val="black"/>
                  </a:solidFill>
                  <a:latin typeface="DFKai-SB" panose="03000509000000000000" pitchFamily="65" charset="-120"/>
                  <a:ea typeface="DFKai-SB" panose="03000509000000000000" pitchFamily="65" charset="-120"/>
                  <a:cs typeface="Aharoni" panose="02010803020104030203" pitchFamily="2" charset="-79"/>
                </a:rPr>
                <a:t>特色</a:t>
              </a:r>
              <a:endParaRPr lang="en-US" altLang="zh-CN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haroni" panose="02010803020104030203" pitchFamily="2" charset="-79"/>
              </a:endParaRPr>
            </a:p>
            <a:p>
              <a:pPr algn="ctr" defTabSz="914400">
                <a:defRPr/>
              </a:pPr>
              <a:r>
                <a:rPr lang="zh-TW" altLang="en-US" sz="2400" dirty="0">
                  <a:solidFill>
                    <a:prstClr val="black"/>
                  </a:solidFill>
                  <a:latin typeface="DFKai-SB" panose="03000509000000000000" pitchFamily="65" charset="-120"/>
                  <a:ea typeface="DFKai-SB" panose="03000509000000000000" pitchFamily="65" charset="-120"/>
                  <a:cs typeface="Aharoni" panose="02010803020104030203" pitchFamily="2" charset="-79"/>
                </a:rPr>
                <a:t>習俗</a:t>
              </a:r>
              <a:endParaRPr lang="zh-CN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haroni" panose="02010803020104030203" pitchFamily="2" charset="-79"/>
              </a:endParaRPr>
            </a:p>
            <a:p>
              <a:pPr algn="ctr" defTabSz="914400">
                <a:defRPr/>
              </a:pPr>
              <a:endParaRPr lang="zh-CN" altLang="en-US" sz="2800" dirty="0">
                <a:solidFill>
                  <a:srgbClr val="F7B63E"/>
                </a:solidFill>
                <a:latin typeface="Arial Black" panose="020B0A04020102020204" pitchFamily="34" charset="0"/>
                <a:ea typeface="迷你简卡通" pitchFamily="65" charset="-122"/>
                <a:cs typeface="Aharoni" panose="02010803020104030203" pitchFamily="2" charset="-79"/>
              </a:endParaRPr>
            </a:p>
            <a:p>
              <a:pPr defTabSz="914400">
                <a:defRPr/>
              </a:pPr>
              <a:endParaRPr lang="zh-CN" altLang="en-US" sz="4000" dirty="0">
                <a:solidFill>
                  <a:srgbClr val="F7B63E"/>
                </a:solidFill>
                <a:latin typeface="Arial Black" panose="020B0A04020102020204" pitchFamily="34" charset="0"/>
                <a:ea typeface="迷你简卡通" pitchFamily="65" charset="-122"/>
                <a:cs typeface="Aharoni" panose="02010803020104030203" pitchFamily="2" charset="-79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B331952F-0B66-44FC-B228-2F421C363F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163657" y="2407708"/>
              <a:ext cx="2852970" cy="1946616"/>
            </a:xfrm>
            <a:custGeom>
              <a:avLst/>
              <a:gdLst>
                <a:gd name="T0" fmla="*/ 336 w 1420"/>
                <a:gd name="T1" fmla="*/ 215 h 1076"/>
                <a:gd name="T2" fmla="*/ 247 w 1420"/>
                <a:gd name="T3" fmla="*/ 269 h 1076"/>
                <a:gd name="T4" fmla="*/ 339 w 1420"/>
                <a:gd name="T5" fmla="*/ 658 h 1076"/>
                <a:gd name="T6" fmla="*/ 4 w 1420"/>
                <a:gd name="T7" fmla="*/ 999 h 1076"/>
                <a:gd name="T8" fmla="*/ 71 w 1420"/>
                <a:gd name="T9" fmla="*/ 1045 h 1076"/>
                <a:gd name="T10" fmla="*/ 430 w 1420"/>
                <a:gd name="T11" fmla="*/ 846 h 1076"/>
                <a:gd name="T12" fmla="*/ 621 w 1420"/>
                <a:gd name="T13" fmla="*/ 1030 h 1076"/>
                <a:gd name="T14" fmla="*/ 1168 w 1420"/>
                <a:gd name="T15" fmla="*/ 1058 h 1076"/>
                <a:gd name="T16" fmla="*/ 1418 w 1420"/>
                <a:gd name="T17" fmla="*/ 477 h 1076"/>
                <a:gd name="T18" fmla="*/ 285 w 1420"/>
                <a:gd name="T19" fmla="*/ 309 h 1076"/>
                <a:gd name="T20" fmla="*/ 235 w 1420"/>
                <a:gd name="T21" fmla="*/ 317 h 1076"/>
                <a:gd name="T22" fmla="*/ 255 w 1420"/>
                <a:gd name="T23" fmla="*/ 410 h 1076"/>
                <a:gd name="T24" fmla="*/ 262 w 1420"/>
                <a:gd name="T25" fmla="*/ 418 h 1076"/>
                <a:gd name="T26" fmla="*/ 272 w 1420"/>
                <a:gd name="T27" fmla="*/ 467 h 1076"/>
                <a:gd name="T28" fmla="*/ 333 w 1420"/>
                <a:gd name="T29" fmla="*/ 444 h 1076"/>
                <a:gd name="T30" fmla="*/ 289 w 1420"/>
                <a:gd name="T31" fmla="*/ 439 h 1076"/>
                <a:gd name="T32" fmla="*/ 331 w 1420"/>
                <a:gd name="T33" fmla="*/ 457 h 1076"/>
                <a:gd name="T34" fmla="*/ 355 w 1420"/>
                <a:gd name="T35" fmla="*/ 550 h 1076"/>
                <a:gd name="T36" fmla="*/ 329 w 1420"/>
                <a:gd name="T37" fmla="*/ 494 h 1076"/>
                <a:gd name="T38" fmla="*/ 320 w 1420"/>
                <a:gd name="T39" fmla="*/ 546 h 1076"/>
                <a:gd name="T40" fmla="*/ 350 w 1420"/>
                <a:gd name="T41" fmla="*/ 611 h 1076"/>
                <a:gd name="T42" fmla="*/ 350 w 1420"/>
                <a:gd name="T43" fmla="*/ 644 h 1076"/>
                <a:gd name="T44" fmla="*/ 379 w 1420"/>
                <a:gd name="T45" fmla="*/ 723 h 1076"/>
                <a:gd name="T46" fmla="*/ 411 w 1420"/>
                <a:gd name="T47" fmla="*/ 629 h 1076"/>
                <a:gd name="T48" fmla="*/ 365 w 1420"/>
                <a:gd name="T49" fmla="*/ 679 h 1076"/>
                <a:gd name="T50" fmla="*/ 373 w 1420"/>
                <a:gd name="T51" fmla="*/ 700 h 1076"/>
                <a:gd name="T52" fmla="*/ 368 w 1420"/>
                <a:gd name="T53" fmla="*/ 718 h 1076"/>
                <a:gd name="T54" fmla="*/ 193 w 1420"/>
                <a:gd name="T55" fmla="*/ 809 h 1076"/>
                <a:gd name="T56" fmla="*/ 252 w 1420"/>
                <a:gd name="T57" fmla="*/ 778 h 1076"/>
                <a:gd name="T58" fmla="*/ 193 w 1420"/>
                <a:gd name="T59" fmla="*/ 774 h 1076"/>
                <a:gd name="T60" fmla="*/ 71 w 1420"/>
                <a:gd name="T61" fmla="*/ 874 h 1076"/>
                <a:gd name="T62" fmla="*/ 13 w 1420"/>
                <a:gd name="T63" fmla="*/ 1006 h 1076"/>
                <a:gd name="T64" fmla="*/ 28 w 1420"/>
                <a:gd name="T65" fmla="*/ 983 h 1076"/>
                <a:gd name="T66" fmla="*/ 153 w 1420"/>
                <a:gd name="T67" fmla="*/ 845 h 1076"/>
                <a:gd name="T68" fmla="*/ 471 w 1420"/>
                <a:gd name="T69" fmla="*/ 813 h 1076"/>
                <a:gd name="T70" fmla="*/ 456 w 1420"/>
                <a:gd name="T71" fmla="*/ 811 h 1076"/>
                <a:gd name="T72" fmla="*/ 457 w 1420"/>
                <a:gd name="T73" fmla="*/ 872 h 1076"/>
                <a:gd name="T74" fmla="*/ 551 w 1420"/>
                <a:gd name="T75" fmla="*/ 992 h 1076"/>
                <a:gd name="T76" fmla="*/ 565 w 1420"/>
                <a:gd name="T77" fmla="*/ 958 h 1076"/>
                <a:gd name="T78" fmla="*/ 532 w 1420"/>
                <a:gd name="T79" fmla="*/ 919 h 1076"/>
                <a:gd name="T80" fmla="*/ 496 w 1420"/>
                <a:gd name="T81" fmla="*/ 877 h 1076"/>
                <a:gd name="T82" fmla="*/ 501 w 1420"/>
                <a:gd name="T83" fmla="*/ 960 h 1076"/>
                <a:gd name="T84" fmla="*/ 542 w 1420"/>
                <a:gd name="T85" fmla="*/ 1007 h 1076"/>
                <a:gd name="T86" fmla="*/ 584 w 1420"/>
                <a:gd name="T87" fmla="*/ 1007 h 1076"/>
                <a:gd name="T88" fmla="*/ 634 w 1420"/>
                <a:gd name="T89" fmla="*/ 1007 h 1076"/>
                <a:gd name="T90" fmla="*/ 709 w 1420"/>
                <a:gd name="T91" fmla="*/ 987 h 1076"/>
                <a:gd name="T92" fmla="*/ 752 w 1420"/>
                <a:gd name="T93" fmla="*/ 1009 h 1076"/>
                <a:gd name="T94" fmla="*/ 825 w 1420"/>
                <a:gd name="T95" fmla="*/ 1005 h 1076"/>
                <a:gd name="T96" fmla="*/ 863 w 1420"/>
                <a:gd name="T97" fmla="*/ 1012 h 1076"/>
                <a:gd name="T98" fmla="*/ 967 w 1420"/>
                <a:gd name="T99" fmla="*/ 999 h 1076"/>
                <a:gd name="T100" fmla="*/ 967 w 1420"/>
                <a:gd name="T101" fmla="*/ 1028 h 1076"/>
                <a:gd name="T102" fmla="*/ 1003 w 1420"/>
                <a:gd name="T103" fmla="*/ 1012 h 1076"/>
                <a:gd name="T104" fmla="*/ 1047 w 1420"/>
                <a:gd name="T105" fmla="*/ 1018 h 1076"/>
                <a:gd name="T106" fmla="*/ 1088 w 1420"/>
                <a:gd name="T107" fmla="*/ 1034 h 1076"/>
                <a:gd name="T108" fmla="*/ 1128 w 1420"/>
                <a:gd name="T109" fmla="*/ 1042 h 1076"/>
                <a:gd name="T110" fmla="*/ 1193 w 1420"/>
                <a:gd name="T111" fmla="*/ 1042 h 1076"/>
                <a:gd name="T112" fmla="*/ 1309 w 1420"/>
                <a:gd name="T113" fmla="*/ 956 h 1076"/>
                <a:gd name="T114" fmla="*/ 598 w 1420"/>
                <a:gd name="T115" fmla="*/ 959 h 1076"/>
                <a:gd name="T116" fmla="*/ 189 w 1420"/>
                <a:gd name="T117" fmla="*/ 913 h 1076"/>
                <a:gd name="T118" fmla="*/ 355 w 1420"/>
                <a:gd name="T119" fmla="*/ 750 h 1076"/>
                <a:gd name="T120" fmla="*/ 297 w 1420"/>
                <a:gd name="T121" fmla="*/ 279 h 1076"/>
                <a:gd name="T122" fmla="*/ 928 w 1420"/>
                <a:gd name="T123" fmla="*/ 46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0" h="1076">
                  <a:moveTo>
                    <a:pt x="1160" y="164"/>
                  </a:moveTo>
                  <a:lnTo>
                    <a:pt x="1160" y="164"/>
                  </a:lnTo>
                  <a:lnTo>
                    <a:pt x="1097" y="127"/>
                  </a:lnTo>
                  <a:lnTo>
                    <a:pt x="1033" y="88"/>
                  </a:lnTo>
                  <a:lnTo>
                    <a:pt x="1002" y="69"/>
                  </a:lnTo>
                  <a:lnTo>
                    <a:pt x="969" y="51"/>
                  </a:lnTo>
                  <a:lnTo>
                    <a:pt x="937" y="35"/>
                  </a:lnTo>
                  <a:lnTo>
                    <a:pt x="903" y="20"/>
                  </a:lnTo>
                  <a:lnTo>
                    <a:pt x="903" y="20"/>
                  </a:lnTo>
                  <a:lnTo>
                    <a:pt x="885" y="13"/>
                  </a:lnTo>
                  <a:lnTo>
                    <a:pt x="868" y="8"/>
                  </a:lnTo>
                  <a:lnTo>
                    <a:pt x="850" y="4"/>
                  </a:lnTo>
                  <a:lnTo>
                    <a:pt x="833" y="2"/>
                  </a:lnTo>
                  <a:lnTo>
                    <a:pt x="817" y="0"/>
                  </a:lnTo>
                  <a:lnTo>
                    <a:pt x="801" y="0"/>
                  </a:lnTo>
                  <a:lnTo>
                    <a:pt x="784" y="2"/>
                  </a:lnTo>
                  <a:lnTo>
                    <a:pt x="768" y="4"/>
                  </a:lnTo>
                  <a:lnTo>
                    <a:pt x="752" y="8"/>
                  </a:lnTo>
                  <a:lnTo>
                    <a:pt x="737" y="13"/>
                  </a:lnTo>
                  <a:lnTo>
                    <a:pt x="720" y="17"/>
                  </a:lnTo>
                  <a:lnTo>
                    <a:pt x="704" y="25"/>
                  </a:lnTo>
                  <a:lnTo>
                    <a:pt x="673" y="40"/>
                  </a:lnTo>
                  <a:lnTo>
                    <a:pt x="642" y="58"/>
                  </a:lnTo>
                  <a:lnTo>
                    <a:pt x="642" y="58"/>
                  </a:lnTo>
                  <a:lnTo>
                    <a:pt x="571" y="100"/>
                  </a:lnTo>
                  <a:lnTo>
                    <a:pt x="500" y="143"/>
                  </a:lnTo>
                  <a:lnTo>
                    <a:pt x="463" y="163"/>
                  </a:lnTo>
                  <a:lnTo>
                    <a:pt x="427" y="181"/>
                  </a:lnTo>
                  <a:lnTo>
                    <a:pt x="390" y="199"/>
                  </a:lnTo>
                  <a:lnTo>
                    <a:pt x="352" y="215"/>
                  </a:lnTo>
                  <a:lnTo>
                    <a:pt x="352" y="215"/>
                  </a:lnTo>
                  <a:lnTo>
                    <a:pt x="349" y="214"/>
                  </a:lnTo>
                  <a:lnTo>
                    <a:pt x="349" y="214"/>
                  </a:lnTo>
                  <a:lnTo>
                    <a:pt x="336" y="215"/>
                  </a:lnTo>
                  <a:lnTo>
                    <a:pt x="325" y="217"/>
                  </a:lnTo>
                  <a:lnTo>
                    <a:pt x="314" y="222"/>
                  </a:lnTo>
                  <a:lnTo>
                    <a:pt x="306" y="228"/>
                  </a:lnTo>
                  <a:lnTo>
                    <a:pt x="299" y="235"/>
                  </a:lnTo>
                  <a:lnTo>
                    <a:pt x="293" y="245"/>
                  </a:lnTo>
                  <a:lnTo>
                    <a:pt x="289" y="256"/>
                  </a:lnTo>
                  <a:lnTo>
                    <a:pt x="288" y="268"/>
                  </a:lnTo>
                  <a:lnTo>
                    <a:pt x="288" y="268"/>
                  </a:lnTo>
                  <a:lnTo>
                    <a:pt x="287" y="265"/>
                  </a:lnTo>
                  <a:lnTo>
                    <a:pt x="284" y="264"/>
                  </a:lnTo>
                  <a:lnTo>
                    <a:pt x="282" y="265"/>
                  </a:lnTo>
                  <a:lnTo>
                    <a:pt x="279" y="267"/>
                  </a:lnTo>
                  <a:lnTo>
                    <a:pt x="274" y="271"/>
                  </a:lnTo>
                  <a:lnTo>
                    <a:pt x="271" y="276"/>
                  </a:lnTo>
                  <a:lnTo>
                    <a:pt x="271" y="276"/>
                  </a:lnTo>
                  <a:lnTo>
                    <a:pt x="277" y="267"/>
                  </a:lnTo>
                  <a:lnTo>
                    <a:pt x="284" y="253"/>
                  </a:lnTo>
                  <a:lnTo>
                    <a:pt x="287" y="247"/>
                  </a:lnTo>
                  <a:lnTo>
                    <a:pt x="288" y="244"/>
                  </a:lnTo>
                  <a:lnTo>
                    <a:pt x="287" y="244"/>
                  </a:lnTo>
                  <a:lnTo>
                    <a:pt x="285" y="244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2" y="243"/>
                  </a:lnTo>
                  <a:lnTo>
                    <a:pt x="281" y="241"/>
                  </a:lnTo>
                  <a:lnTo>
                    <a:pt x="281" y="241"/>
                  </a:lnTo>
                  <a:lnTo>
                    <a:pt x="277" y="241"/>
                  </a:lnTo>
                  <a:lnTo>
                    <a:pt x="272" y="244"/>
                  </a:lnTo>
                  <a:lnTo>
                    <a:pt x="262" y="250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47" y="269"/>
                  </a:lnTo>
                  <a:lnTo>
                    <a:pt x="238" y="282"/>
                  </a:lnTo>
                  <a:lnTo>
                    <a:pt x="232" y="297"/>
                  </a:lnTo>
                  <a:lnTo>
                    <a:pt x="228" y="311"/>
                  </a:lnTo>
                  <a:lnTo>
                    <a:pt x="225" y="327"/>
                  </a:lnTo>
                  <a:lnTo>
                    <a:pt x="225" y="341"/>
                  </a:lnTo>
                  <a:lnTo>
                    <a:pt x="228" y="358"/>
                  </a:lnTo>
                  <a:lnTo>
                    <a:pt x="231" y="375"/>
                  </a:lnTo>
                  <a:lnTo>
                    <a:pt x="231" y="375"/>
                  </a:lnTo>
                  <a:lnTo>
                    <a:pt x="231" y="379"/>
                  </a:lnTo>
                  <a:lnTo>
                    <a:pt x="231" y="380"/>
                  </a:lnTo>
                  <a:lnTo>
                    <a:pt x="232" y="382"/>
                  </a:lnTo>
                  <a:lnTo>
                    <a:pt x="232" y="382"/>
                  </a:lnTo>
                  <a:lnTo>
                    <a:pt x="243" y="415"/>
                  </a:lnTo>
                  <a:lnTo>
                    <a:pt x="254" y="448"/>
                  </a:lnTo>
                  <a:lnTo>
                    <a:pt x="267" y="481"/>
                  </a:lnTo>
                  <a:lnTo>
                    <a:pt x="281" y="512"/>
                  </a:lnTo>
                  <a:lnTo>
                    <a:pt x="281" y="512"/>
                  </a:lnTo>
                  <a:lnTo>
                    <a:pt x="278" y="518"/>
                  </a:lnTo>
                  <a:lnTo>
                    <a:pt x="278" y="526"/>
                  </a:lnTo>
                  <a:lnTo>
                    <a:pt x="278" y="528"/>
                  </a:lnTo>
                  <a:lnTo>
                    <a:pt x="281" y="529"/>
                  </a:lnTo>
                  <a:lnTo>
                    <a:pt x="283" y="530"/>
                  </a:lnTo>
                  <a:lnTo>
                    <a:pt x="287" y="529"/>
                  </a:lnTo>
                  <a:lnTo>
                    <a:pt x="287" y="529"/>
                  </a:lnTo>
                  <a:lnTo>
                    <a:pt x="300" y="559"/>
                  </a:lnTo>
                  <a:lnTo>
                    <a:pt x="312" y="591"/>
                  </a:lnTo>
                  <a:lnTo>
                    <a:pt x="324" y="621"/>
                  </a:lnTo>
                  <a:lnTo>
                    <a:pt x="337" y="651"/>
                  </a:lnTo>
                  <a:lnTo>
                    <a:pt x="337" y="651"/>
                  </a:lnTo>
                  <a:lnTo>
                    <a:pt x="336" y="653"/>
                  </a:lnTo>
                  <a:lnTo>
                    <a:pt x="337" y="656"/>
                  </a:lnTo>
                  <a:lnTo>
                    <a:pt x="338" y="657"/>
                  </a:lnTo>
                  <a:lnTo>
                    <a:pt x="339" y="658"/>
                  </a:lnTo>
                  <a:lnTo>
                    <a:pt x="339" y="658"/>
                  </a:lnTo>
                  <a:lnTo>
                    <a:pt x="344" y="666"/>
                  </a:lnTo>
                  <a:lnTo>
                    <a:pt x="344" y="666"/>
                  </a:lnTo>
                  <a:lnTo>
                    <a:pt x="339" y="677"/>
                  </a:lnTo>
                  <a:lnTo>
                    <a:pt x="339" y="677"/>
                  </a:lnTo>
                  <a:lnTo>
                    <a:pt x="330" y="688"/>
                  </a:lnTo>
                  <a:lnTo>
                    <a:pt x="320" y="697"/>
                  </a:lnTo>
                  <a:lnTo>
                    <a:pt x="309" y="705"/>
                  </a:lnTo>
                  <a:lnTo>
                    <a:pt x="299" y="713"/>
                  </a:lnTo>
                  <a:lnTo>
                    <a:pt x="273" y="727"/>
                  </a:lnTo>
                  <a:lnTo>
                    <a:pt x="248" y="739"/>
                  </a:lnTo>
                  <a:lnTo>
                    <a:pt x="196" y="763"/>
                  </a:lnTo>
                  <a:lnTo>
                    <a:pt x="172" y="776"/>
                  </a:lnTo>
                  <a:lnTo>
                    <a:pt x="160" y="783"/>
                  </a:lnTo>
                  <a:lnTo>
                    <a:pt x="149" y="792"/>
                  </a:lnTo>
                  <a:lnTo>
                    <a:pt x="149" y="792"/>
                  </a:lnTo>
                  <a:lnTo>
                    <a:pt x="129" y="806"/>
                  </a:lnTo>
                  <a:lnTo>
                    <a:pt x="107" y="823"/>
                  </a:lnTo>
                  <a:lnTo>
                    <a:pt x="87" y="841"/>
                  </a:lnTo>
                  <a:lnTo>
                    <a:pt x="67" y="860"/>
                  </a:lnTo>
                  <a:lnTo>
                    <a:pt x="49" y="881"/>
                  </a:lnTo>
                  <a:lnTo>
                    <a:pt x="41" y="892"/>
                  </a:lnTo>
                  <a:lnTo>
                    <a:pt x="33" y="903"/>
                  </a:lnTo>
                  <a:lnTo>
                    <a:pt x="27" y="913"/>
                  </a:lnTo>
                  <a:lnTo>
                    <a:pt x="20" y="925"/>
                  </a:lnTo>
                  <a:lnTo>
                    <a:pt x="14" y="937"/>
                  </a:lnTo>
                  <a:lnTo>
                    <a:pt x="11" y="949"/>
                  </a:lnTo>
                  <a:lnTo>
                    <a:pt x="11" y="949"/>
                  </a:lnTo>
                  <a:lnTo>
                    <a:pt x="8" y="952"/>
                  </a:lnTo>
                  <a:lnTo>
                    <a:pt x="7" y="954"/>
                  </a:lnTo>
                  <a:lnTo>
                    <a:pt x="6" y="957"/>
                  </a:lnTo>
                  <a:lnTo>
                    <a:pt x="8" y="959"/>
                  </a:lnTo>
                  <a:lnTo>
                    <a:pt x="8" y="959"/>
                  </a:lnTo>
                  <a:lnTo>
                    <a:pt x="6" y="976"/>
                  </a:lnTo>
                  <a:lnTo>
                    <a:pt x="4" y="999"/>
                  </a:lnTo>
                  <a:lnTo>
                    <a:pt x="4" y="999"/>
                  </a:lnTo>
                  <a:lnTo>
                    <a:pt x="2" y="1002"/>
                  </a:lnTo>
                  <a:lnTo>
                    <a:pt x="0" y="1006"/>
                  </a:lnTo>
                  <a:lnTo>
                    <a:pt x="0" y="1010"/>
                  </a:lnTo>
                  <a:lnTo>
                    <a:pt x="1" y="1011"/>
                  </a:lnTo>
                  <a:lnTo>
                    <a:pt x="4" y="1012"/>
                  </a:lnTo>
                  <a:lnTo>
                    <a:pt x="4" y="1012"/>
                  </a:lnTo>
                  <a:lnTo>
                    <a:pt x="4" y="1024"/>
                  </a:lnTo>
                  <a:lnTo>
                    <a:pt x="5" y="1037"/>
                  </a:lnTo>
                  <a:lnTo>
                    <a:pt x="5" y="1037"/>
                  </a:lnTo>
                  <a:lnTo>
                    <a:pt x="5" y="1040"/>
                  </a:lnTo>
                  <a:lnTo>
                    <a:pt x="5" y="1040"/>
                  </a:lnTo>
                  <a:lnTo>
                    <a:pt x="7" y="1051"/>
                  </a:lnTo>
                  <a:lnTo>
                    <a:pt x="11" y="1063"/>
                  </a:lnTo>
                  <a:lnTo>
                    <a:pt x="13" y="1068"/>
                  </a:lnTo>
                  <a:lnTo>
                    <a:pt x="17" y="1072"/>
                  </a:lnTo>
                  <a:lnTo>
                    <a:pt x="22" y="1075"/>
                  </a:lnTo>
                  <a:lnTo>
                    <a:pt x="28" y="1076"/>
                  </a:lnTo>
                  <a:lnTo>
                    <a:pt x="28" y="1076"/>
                  </a:lnTo>
                  <a:lnTo>
                    <a:pt x="30" y="1076"/>
                  </a:lnTo>
                  <a:lnTo>
                    <a:pt x="33" y="1075"/>
                  </a:lnTo>
                  <a:lnTo>
                    <a:pt x="34" y="1074"/>
                  </a:lnTo>
                  <a:lnTo>
                    <a:pt x="34" y="1072"/>
                  </a:lnTo>
                  <a:lnTo>
                    <a:pt x="31" y="1069"/>
                  </a:lnTo>
                  <a:lnTo>
                    <a:pt x="27" y="1066"/>
                  </a:lnTo>
                  <a:lnTo>
                    <a:pt x="27" y="1066"/>
                  </a:lnTo>
                  <a:lnTo>
                    <a:pt x="35" y="1065"/>
                  </a:lnTo>
                  <a:lnTo>
                    <a:pt x="46" y="1063"/>
                  </a:lnTo>
                  <a:lnTo>
                    <a:pt x="52" y="1060"/>
                  </a:lnTo>
                  <a:lnTo>
                    <a:pt x="55" y="1058"/>
                  </a:lnTo>
                  <a:lnTo>
                    <a:pt x="59" y="1055"/>
                  </a:lnTo>
                  <a:lnTo>
                    <a:pt x="60" y="1052"/>
                  </a:lnTo>
                  <a:lnTo>
                    <a:pt x="60" y="1052"/>
                  </a:lnTo>
                  <a:lnTo>
                    <a:pt x="71" y="1045"/>
                  </a:lnTo>
                  <a:lnTo>
                    <a:pt x="81" y="1036"/>
                  </a:lnTo>
                  <a:lnTo>
                    <a:pt x="101" y="1019"/>
                  </a:lnTo>
                  <a:lnTo>
                    <a:pt x="119" y="1001"/>
                  </a:lnTo>
                  <a:lnTo>
                    <a:pt x="137" y="982"/>
                  </a:lnTo>
                  <a:lnTo>
                    <a:pt x="155" y="962"/>
                  </a:lnTo>
                  <a:lnTo>
                    <a:pt x="173" y="943"/>
                  </a:lnTo>
                  <a:lnTo>
                    <a:pt x="193" y="925"/>
                  </a:lnTo>
                  <a:lnTo>
                    <a:pt x="203" y="918"/>
                  </a:lnTo>
                  <a:lnTo>
                    <a:pt x="214" y="910"/>
                  </a:lnTo>
                  <a:lnTo>
                    <a:pt x="214" y="910"/>
                  </a:lnTo>
                  <a:lnTo>
                    <a:pt x="241" y="893"/>
                  </a:lnTo>
                  <a:lnTo>
                    <a:pt x="268" y="877"/>
                  </a:lnTo>
                  <a:lnTo>
                    <a:pt x="297" y="863"/>
                  </a:lnTo>
                  <a:lnTo>
                    <a:pt x="326" y="850"/>
                  </a:lnTo>
                  <a:lnTo>
                    <a:pt x="385" y="823"/>
                  </a:lnTo>
                  <a:lnTo>
                    <a:pt x="443" y="797"/>
                  </a:lnTo>
                  <a:lnTo>
                    <a:pt x="443" y="797"/>
                  </a:lnTo>
                  <a:lnTo>
                    <a:pt x="437" y="803"/>
                  </a:lnTo>
                  <a:lnTo>
                    <a:pt x="432" y="807"/>
                  </a:lnTo>
                  <a:lnTo>
                    <a:pt x="429" y="811"/>
                  </a:lnTo>
                  <a:lnTo>
                    <a:pt x="427" y="815"/>
                  </a:lnTo>
                  <a:lnTo>
                    <a:pt x="429" y="816"/>
                  </a:lnTo>
                  <a:lnTo>
                    <a:pt x="432" y="816"/>
                  </a:lnTo>
                  <a:lnTo>
                    <a:pt x="437" y="813"/>
                  </a:lnTo>
                  <a:lnTo>
                    <a:pt x="445" y="809"/>
                  </a:lnTo>
                  <a:lnTo>
                    <a:pt x="445" y="809"/>
                  </a:lnTo>
                  <a:lnTo>
                    <a:pt x="432" y="827"/>
                  </a:lnTo>
                  <a:lnTo>
                    <a:pt x="432" y="827"/>
                  </a:lnTo>
                  <a:lnTo>
                    <a:pt x="429" y="825"/>
                  </a:lnTo>
                  <a:lnTo>
                    <a:pt x="427" y="827"/>
                  </a:lnTo>
                  <a:lnTo>
                    <a:pt x="427" y="827"/>
                  </a:lnTo>
                  <a:lnTo>
                    <a:pt x="426" y="830"/>
                  </a:lnTo>
                  <a:lnTo>
                    <a:pt x="427" y="835"/>
                  </a:lnTo>
                  <a:lnTo>
                    <a:pt x="430" y="846"/>
                  </a:lnTo>
                  <a:lnTo>
                    <a:pt x="432" y="851"/>
                  </a:lnTo>
                  <a:lnTo>
                    <a:pt x="432" y="851"/>
                  </a:lnTo>
                  <a:lnTo>
                    <a:pt x="431" y="857"/>
                  </a:lnTo>
                  <a:lnTo>
                    <a:pt x="431" y="860"/>
                  </a:lnTo>
                  <a:lnTo>
                    <a:pt x="431" y="863"/>
                  </a:lnTo>
                  <a:lnTo>
                    <a:pt x="433" y="863"/>
                  </a:lnTo>
                  <a:lnTo>
                    <a:pt x="436" y="863"/>
                  </a:lnTo>
                  <a:lnTo>
                    <a:pt x="438" y="863"/>
                  </a:lnTo>
                  <a:lnTo>
                    <a:pt x="438" y="863"/>
                  </a:lnTo>
                  <a:lnTo>
                    <a:pt x="467" y="906"/>
                  </a:lnTo>
                  <a:lnTo>
                    <a:pt x="479" y="928"/>
                  </a:lnTo>
                  <a:lnTo>
                    <a:pt x="484" y="940"/>
                  </a:lnTo>
                  <a:lnTo>
                    <a:pt x="489" y="952"/>
                  </a:lnTo>
                  <a:lnTo>
                    <a:pt x="489" y="952"/>
                  </a:lnTo>
                  <a:lnTo>
                    <a:pt x="486" y="956"/>
                  </a:lnTo>
                  <a:lnTo>
                    <a:pt x="485" y="960"/>
                  </a:lnTo>
                  <a:lnTo>
                    <a:pt x="486" y="963"/>
                  </a:lnTo>
                  <a:lnTo>
                    <a:pt x="486" y="964"/>
                  </a:lnTo>
                  <a:lnTo>
                    <a:pt x="489" y="964"/>
                  </a:lnTo>
                  <a:lnTo>
                    <a:pt x="491" y="963"/>
                  </a:lnTo>
                  <a:lnTo>
                    <a:pt x="491" y="963"/>
                  </a:lnTo>
                  <a:lnTo>
                    <a:pt x="496" y="974"/>
                  </a:lnTo>
                  <a:lnTo>
                    <a:pt x="501" y="984"/>
                  </a:lnTo>
                  <a:lnTo>
                    <a:pt x="506" y="993"/>
                  </a:lnTo>
                  <a:lnTo>
                    <a:pt x="512" y="1000"/>
                  </a:lnTo>
                  <a:lnTo>
                    <a:pt x="519" y="1007"/>
                  </a:lnTo>
                  <a:lnTo>
                    <a:pt x="526" y="1013"/>
                  </a:lnTo>
                  <a:lnTo>
                    <a:pt x="533" y="1018"/>
                  </a:lnTo>
                  <a:lnTo>
                    <a:pt x="542" y="1022"/>
                  </a:lnTo>
                  <a:lnTo>
                    <a:pt x="550" y="1025"/>
                  </a:lnTo>
                  <a:lnTo>
                    <a:pt x="559" y="1028"/>
                  </a:lnTo>
                  <a:lnTo>
                    <a:pt x="578" y="1030"/>
                  </a:lnTo>
                  <a:lnTo>
                    <a:pt x="598" y="1031"/>
                  </a:lnTo>
                  <a:lnTo>
                    <a:pt x="621" y="1030"/>
                  </a:lnTo>
                  <a:lnTo>
                    <a:pt x="621" y="1030"/>
                  </a:lnTo>
                  <a:lnTo>
                    <a:pt x="672" y="1027"/>
                  </a:lnTo>
                  <a:lnTo>
                    <a:pt x="722" y="1024"/>
                  </a:lnTo>
                  <a:lnTo>
                    <a:pt x="773" y="1022"/>
                  </a:lnTo>
                  <a:lnTo>
                    <a:pt x="798" y="1023"/>
                  </a:lnTo>
                  <a:lnTo>
                    <a:pt x="825" y="1024"/>
                  </a:lnTo>
                  <a:lnTo>
                    <a:pt x="825" y="1024"/>
                  </a:lnTo>
                  <a:lnTo>
                    <a:pt x="826" y="1024"/>
                  </a:lnTo>
                  <a:lnTo>
                    <a:pt x="828" y="1024"/>
                  </a:lnTo>
                  <a:lnTo>
                    <a:pt x="828" y="1024"/>
                  </a:lnTo>
                  <a:lnTo>
                    <a:pt x="880" y="1029"/>
                  </a:lnTo>
                  <a:lnTo>
                    <a:pt x="880" y="1029"/>
                  </a:lnTo>
                  <a:lnTo>
                    <a:pt x="882" y="1030"/>
                  </a:lnTo>
                  <a:lnTo>
                    <a:pt x="885" y="1030"/>
                  </a:lnTo>
                  <a:lnTo>
                    <a:pt x="890" y="1029"/>
                  </a:lnTo>
                  <a:lnTo>
                    <a:pt x="890" y="1029"/>
                  </a:lnTo>
                  <a:lnTo>
                    <a:pt x="939" y="1035"/>
                  </a:lnTo>
                  <a:lnTo>
                    <a:pt x="939" y="1035"/>
                  </a:lnTo>
                  <a:lnTo>
                    <a:pt x="951" y="1037"/>
                  </a:lnTo>
                  <a:lnTo>
                    <a:pt x="967" y="1040"/>
                  </a:lnTo>
                  <a:lnTo>
                    <a:pt x="981" y="1042"/>
                  </a:lnTo>
                  <a:lnTo>
                    <a:pt x="987" y="1042"/>
                  </a:lnTo>
                  <a:lnTo>
                    <a:pt x="993" y="1041"/>
                  </a:lnTo>
                  <a:lnTo>
                    <a:pt x="993" y="1041"/>
                  </a:lnTo>
                  <a:lnTo>
                    <a:pt x="1110" y="1053"/>
                  </a:lnTo>
                  <a:lnTo>
                    <a:pt x="1110" y="1053"/>
                  </a:lnTo>
                  <a:lnTo>
                    <a:pt x="1114" y="1054"/>
                  </a:lnTo>
                  <a:lnTo>
                    <a:pt x="1117" y="1054"/>
                  </a:lnTo>
                  <a:lnTo>
                    <a:pt x="1117" y="1054"/>
                  </a:lnTo>
                  <a:lnTo>
                    <a:pt x="1135" y="1055"/>
                  </a:lnTo>
                  <a:lnTo>
                    <a:pt x="1154" y="1055"/>
                  </a:lnTo>
                  <a:lnTo>
                    <a:pt x="1154" y="1055"/>
                  </a:lnTo>
                  <a:lnTo>
                    <a:pt x="1160" y="1058"/>
                  </a:lnTo>
                  <a:lnTo>
                    <a:pt x="1168" y="1058"/>
                  </a:lnTo>
                  <a:lnTo>
                    <a:pt x="1177" y="1057"/>
                  </a:lnTo>
                  <a:lnTo>
                    <a:pt x="1187" y="1054"/>
                  </a:lnTo>
                  <a:lnTo>
                    <a:pt x="1210" y="1046"/>
                  </a:lnTo>
                  <a:lnTo>
                    <a:pt x="1234" y="1035"/>
                  </a:lnTo>
                  <a:lnTo>
                    <a:pt x="1256" y="1023"/>
                  </a:lnTo>
                  <a:lnTo>
                    <a:pt x="1274" y="1012"/>
                  </a:lnTo>
                  <a:lnTo>
                    <a:pt x="1286" y="1002"/>
                  </a:lnTo>
                  <a:lnTo>
                    <a:pt x="1288" y="1000"/>
                  </a:lnTo>
                  <a:lnTo>
                    <a:pt x="1288" y="998"/>
                  </a:lnTo>
                  <a:lnTo>
                    <a:pt x="1288" y="998"/>
                  </a:lnTo>
                  <a:lnTo>
                    <a:pt x="1296" y="992"/>
                  </a:lnTo>
                  <a:lnTo>
                    <a:pt x="1304" y="984"/>
                  </a:lnTo>
                  <a:lnTo>
                    <a:pt x="1310" y="977"/>
                  </a:lnTo>
                  <a:lnTo>
                    <a:pt x="1316" y="969"/>
                  </a:lnTo>
                  <a:lnTo>
                    <a:pt x="1322" y="962"/>
                  </a:lnTo>
                  <a:lnTo>
                    <a:pt x="1325" y="953"/>
                  </a:lnTo>
                  <a:lnTo>
                    <a:pt x="1334" y="935"/>
                  </a:lnTo>
                  <a:lnTo>
                    <a:pt x="1339" y="916"/>
                  </a:lnTo>
                  <a:lnTo>
                    <a:pt x="1342" y="896"/>
                  </a:lnTo>
                  <a:lnTo>
                    <a:pt x="1345" y="877"/>
                  </a:lnTo>
                  <a:lnTo>
                    <a:pt x="1347" y="857"/>
                  </a:lnTo>
                  <a:lnTo>
                    <a:pt x="1347" y="857"/>
                  </a:lnTo>
                  <a:lnTo>
                    <a:pt x="1352" y="810"/>
                  </a:lnTo>
                  <a:lnTo>
                    <a:pt x="1357" y="763"/>
                  </a:lnTo>
                  <a:lnTo>
                    <a:pt x="1363" y="716"/>
                  </a:lnTo>
                  <a:lnTo>
                    <a:pt x="1370" y="669"/>
                  </a:lnTo>
                  <a:lnTo>
                    <a:pt x="1370" y="669"/>
                  </a:lnTo>
                  <a:lnTo>
                    <a:pt x="1375" y="651"/>
                  </a:lnTo>
                  <a:lnTo>
                    <a:pt x="1380" y="630"/>
                  </a:lnTo>
                  <a:lnTo>
                    <a:pt x="1392" y="588"/>
                  </a:lnTo>
                  <a:lnTo>
                    <a:pt x="1404" y="545"/>
                  </a:lnTo>
                  <a:lnTo>
                    <a:pt x="1410" y="522"/>
                  </a:lnTo>
                  <a:lnTo>
                    <a:pt x="1414" y="500"/>
                  </a:lnTo>
                  <a:lnTo>
                    <a:pt x="1418" y="477"/>
                  </a:lnTo>
                  <a:lnTo>
                    <a:pt x="1419" y="456"/>
                  </a:lnTo>
                  <a:lnTo>
                    <a:pt x="1420" y="434"/>
                  </a:lnTo>
                  <a:lnTo>
                    <a:pt x="1419" y="412"/>
                  </a:lnTo>
                  <a:lnTo>
                    <a:pt x="1416" y="392"/>
                  </a:lnTo>
                  <a:lnTo>
                    <a:pt x="1412" y="382"/>
                  </a:lnTo>
                  <a:lnTo>
                    <a:pt x="1408" y="373"/>
                  </a:lnTo>
                  <a:lnTo>
                    <a:pt x="1405" y="363"/>
                  </a:lnTo>
                  <a:lnTo>
                    <a:pt x="1400" y="353"/>
                  </a:lnTo>
                  <a:lnTo>
                    <a:pt x="1394" y="345"/>
                  </a:lnTo>
                  <a:lnTo>
                    <a:pt x="1387" y="336"/>
                  </a:lnTo>
                  <a:lnTo>
                    <a:pt x="1387" y="336"/>
                  </a:lnTo>
                  <a:lnTo>
                    <a:pt x="1376" y="322"/>
                  </a:lnTo>
                  <a:lnTo>
                    <a:pt x="1364" y="310"/>
                  </a:lnTo>
                  <a:lnTo>
                    <a:pt x="1337" y="285"/>
                  </a:lnTo>
                  <a:lnTo>
                    <a:pt x="1310" y="262"/>
                  </a:lnTo>
                  <a:lnTo>
                    <a:pt x="1282" y="240"/>
                  </a:lnTo>
                  <a:lnTo>
                    <a:pt x="1252" y="220"/>
                  </a:lnTo>
                  <a:lnTo>
                    <a:pt x="1222" y="200"/>
                  </a:lnTo>
                  <a:lnTo>
                    <a:pt x="1160" y="164"/>
                  </a:lnTo>
                  <a:lnTo>
                    <a:pt x="1160" y="164"/>
                  </a:lnTo>
                  <a:close/>
                  <a:moveTo>
                    <a:pt x="291" y="317"/>
                  </a:moveTo>
                  <a:lnTo>
                    <a:pt x="291" y="317"/>
                  </a:lnTo>
                  <a:lnTo>
                    <a:pt x="290" y="317"/>
                  </a:lnTo>
                  <a:lnTo>
                    <a:pt x="288" y="318"/>
                  </a:lnTo>
                  <a:lnTo>
                    <a:pt x="282" y="322"/>
                  </a:lnTo>
                  <a:lnTo>
                    <a:pt x="268" y="338"/>
                  </a:lnTo>
                  <a:lnTo>
                    <a:pt x="254" y="356"/>
                  </a:lnTo>
                  <a:lnTo>
                    <a:pt x="244" y="365"/>
                  </a:lnTo>
                  <a:lnTo>
                    <a:pt x="244" y="365"/>
                  </a:lnTo>
                  <a:lnTo>
                    <a:pt x="254" y="351"/>
                  </a:lnTo>
                  <a:lnTo>
                    <a:pt x="265" y="338"/>
                  </a:lnTo>
                  <a:lnTo>
                    <a:pt x="265" y="338"/>
                  </a:lnTo>
                  <a:lnTo>
                    <a:pt x="279" y="318"/>
                  </a:lnTo>
                  <a:lnTo>
                    <a:pt x="285" y="309"/>
                  </a:lnTo>
                  <a:lnTo>
                    <a:pt x="288" y="303"/>
                  </a:lnTo>
                  <a:lnTo>
                    <a:pt x="289" y="298"/>
                  </a:lnTo>
                  <a:lnTo>
                    <a:pt x="289" y="298"/>
                  </a:lnTo>
                  <a:lnTo>
                    <a:pt x="291" y="317"/>
                  </a:lnTo>
                  <a:lnTo>
                    <a:pt x="291" y="317"/>
                  </a:lnTo>
                  <a:close/>
                  <a:moveTo>
                    <a:pt x="288" y="271"/>
                  </a:moveTo>
                  <a:lnTo>
                    <a:pt x="288" y="271"/>
                  </a:lnTo>
                  <a:lnTo>
                    <a:pt x="288" y="283"/>
                  </a:lnTo>
                  <a:lnTo>
                    <a:pt x="288" y="297"/>
                  </a:lnTo>
                  <a:lnTo>
                    <a:pt x="288" y="297"/>
                  </a:lnTo>
                  <a:lnTo>
                    <a:pt x="288" y="294"/>
                  </a:lnTo>
                  <a:lnTo>
                    <a:pt x="285" y="294"/>
                  </a:lnTo>
                  <a:lnTo>
                    <a:pt x="281" y="297"/>
                  </a:lnTo>
                  <a:lnTo>
                    <a:pt x="274" y="302"/>
                  </a:lnTo>
                  <a:lnTo>
                    <a:pt x="268" y="309"/>
                  </a:lnTo>
                  <a:lnTo>
                    <a:pt x="256" y="323"/>
                  </a:lnTo>
                  <a:lnTo>
                    <a:pt x="249" y="332"/>
                  </a:lnTo>
                  <a:lnTo>
                    <a:pt x="249" y="332"/>
                  </a:lnTo>
                  <a:lnTo>
                    <a:pt x="260" y="317"/>
                  </a:lnTo>
                  <a:lnTo>
                    <a:pt x="271" y="303"/>
                  </a:lnTo>
                  <a:lnTo>
                    <a:pt x="277" y="296"/>
                  </a:lnTo>
                  <a:lnTo>
                    <a:pt x="281" y="288"/>
                  </a:lnTo>
                  <a:lnTo>
                    <a:pt x="285" y="280"/>
                  </a:lnTo>
                  <a:lnTo>
                    <a:pt x="288" y="271"/>
                  </a:lnTo>
                  <a:lnTo>
                    <a:pt x="288" y="271"/>
                  </a:lnTo>
                  <a:close/>
                  <a:moveTo>
                    <a:pt x="240" y="299"/>
                  </a:moveTo>
                  <a:lnTo>
                    <a:pt x="240" y="299"/>
                  </a:lnTo>
                  <a:lnTo>
                    <a:pt x="242" y="299"/>
                  </a:lnTo>
                  <a:lnTo>
                    <a:pt x="244" y="297"/>
                  </a:lnTo>
                  <a:lnTo>
                    <a:pt x="248" y="293"/>
                  </a:lnTo>
                  <a:lnTo>
                    <a:pt x="255" y="283"/>
                  </a:lnTo>
                  <a:lnTo>
                    <a:pt x="255" y="283"/>
                  </a:lnTo>
                  <a:lnTo>
                    <a:pt x="235" y="317"/>
                  </a:lnTo>
                  <a:lnTo>
                    <a:pt x="235" y="317"/>
                  </a:lnTo>
                  <a:lnTo>
                    <a:pt x="236" y="308"/>
                  </a:lnTo>
                  <a:lnTo>
                    <a:pt x="240" y="299"/>
                  </a:lnTo>
                  <a:lnTo>
                    <a:pt x="240" y="299"/>
                  </a:lnTo>
                  <a:close/>
                  <a:moveTo>
                    <a:pt x="234" y="336"/>
                  </a:moveTo>
                  <a:lnTo>
                    <a:pt x="234" y="336"/>
                  </a:lnTo>
                  <a:lnTo>
                    <a:pt x="238" y="333"/>
                  </a:lnTo>
                  <a:lnTo>
                    <a:pt x="238" y="333"/>
                  </a:lnTo>
                  <a:lnTo>
                    <a:pt x="235" y="344"/>
                  </a:lnTo>
                  <a:lnTo>
                    <a:pt x="235" y="344"/>
                  </a:lnTo>
                  <a:lnTo>
                    <a:pt x="234" y="336"/>
                  </a:lnTo>
                  <a:lnTo>
                    <a:pt x="234" y="336"/>
                  </a:lnTo>
                  <a:close/>
                  <a:moveTo>
                    <a:pt x="236" y="351"/>
                  </a:moveTo>
                  <a:lnTo>
                    <a:pt x="236" y="351"/>
                  </a:lnTo>
                  <a:lnTo>
                    <a:pt x="237" y="352"/>
                  </a:lnTo>
                  <a:lnTo>
                    <a:pt x="240" y="352"/>
                  </a:lnTo>
                  <a:lnTo>
                    <a:pt x="243" y="351"/>
                  </a:lnTo>
                  <a:lnTo>
                    <a:pt x="243" y="351"/>
                  </a:lnTo>
                  <a:lnTo>
                    <a:pt x="237" y="361"/>
                  </a:lnTo>
                  <a:lnTo>
                    <a:pt x="237" y="361"/>
                  </a:lnTo>
                  <a:lnTo>
                    <a:pt x="236" y="351"/>
                  </a:lnTo>
                  <a:lnTo>
                    <a:pt x="236" y="351"/>
                  </a:lnTo>
                  <a:close/>
                  <a:moveTo>
                    <a:pt x="246" y="389"/>
                  </a:moveTo>
                  <a:lnTo>
                    <a:pt x="246" y="389"/>
                  </a:lnTo>
                  <a:lnTo>
                    <a:pt x="242" y="380"/>
                  </a:lnTo>
                  <a:lnTo>
                    <a:pt x="242" y="380"/>
                  </a:lnTo>
                  <a:lnTo>
                    <a:pt x="253" y="373"/>
                  </a:lnTo>
                  <a:lnTo>
                    <a:pt x="253" y="373"/>
                  </a:lnTo>
                  <a:lnTo>
                    <a:pt x="246" y="389"/>
                  </a:lnTo>
                  <a:lnTo>
                    <a:pt x="246" y="389"/>
                  </a:lnTo>
                  <a:close/>
                  <a:moveTo>
                    <a:pt x="254" y="414"/>
                  </a:moveTo>
                  <a:lnTo>
                    <a:pt x="254" y="414"/>
                  </a:lnTo>
                  <a:lnTo>
                    <a:pt x="253" y="411"/>
                  </a:lnTo>
                  <a:lnTo>
                    <a:pt x="253" y="411"/>
                  </a:lnTo>
                  <a:lnTo>
                    <a:pt x="255" y="410"/>
                  </a:lnTo>
                  <a:lnTo>
                    <a:pt x="255" y="410"/>
                  </a:lnTo>
                  <a:lnTo>
                    <a:pt x="254" y="414"/>
                  </a:lnTo>
                  <a:lnTo>
                    <a:pt x="254" y="414"/>
                  </a:lnTo>
                  <a:close/>
                  <a:moveTo>
                    <a:pt x="253" y="399"/>
                  </a:moveTo>
                  <a:lnTo>
                    <a:pt x="253" y="399"/>
                  </a:lnTo>
                  <a:lnTo>
                    <a:pt x="255" y="389"/>
                  </a:lnTo>
                  <a:lnTo>
                    <a:pt x="260" y="380"/>
                  </a:lnTo>
                  <a:lnTo>
                    <a:pt x="265" y="370"/>
                  </a:lnTo>
                  <a:lnTo>
                    <a:pt x="270" y="361"/>
                  </a:lnTo>
                  <a:lnTo>
                    <a:pt x="282" y="342"/>
                  </a:lnTo>
                  <a:lnTo>
                    <a:pt x="293" y="324"/>
                  </a:lnTo>
                  <a:lnTo>
                    <a:pt x="293" y="324"/>
                  </a:lnTo>
                  <a:lnTo>
                    <a:pt x="299" y="349"/>
                  </a:lnTo>
                  <a:lnTo>
                    <a:pt x="299" y="349"/>
                  </a:lnTo>
                  <a:lnTo>
                    <a:pt x="296" y="349"/>
                  </a:lnTo>
                  <a:lnTo>
                    <a:pt x="294" y="350"/>
                  </a:lnTo>
                  <a:lnTo>
                    <a:pt x="288" y="355"/>
                  </a:lnTo>
                  <a:lnTo>
                    <a:pt x="282" y="362"/>
                  </a:lnTo>
                  <a:lnTo>
                    <a:pt x="274" y="370"/>
                  </a:lnTo>
                  <a:lnTo>
                    <a:pt x="262" y="388"/>
                  </a:lnTo>
                  <a:lnTo>
                    <a:pt x="258" y="395"/>
                  </a:lnTo>
                  <a:lnTo>
                    <a:pt x="253" y="399"/>
                  </a:lnTo>
                  <a:lnTo>
                    <a:pt x="253" y="399"/>
                  </a:lnTo>
                  <a:close/>
                  <a:moveTo>
                    <a:pt x="301" y="357"/>
                  </a:moveTo>
                  <a:lnTo>
                    <a:pt x="301" y="357"/>
                  </a:lnTo>
                  <a:lnTo>
                    <a:pt x="307" y="374"/>
                  </a:lnTo>
                  <a:lnTo>
                    <a:pt x="307" y="374"/>
                  </a:lnTo>
                  <a:lnTo>
                    <a:pt x="301" y="376"/>
                  </a:lnTo>
                  <a:lnTo>
                    <a:pt x="295" y="381"/>
                  </a:lnTo>
                  <a:lnTo>
                    <a:pt x="290" y="387"/>
                  </a:lnTo>
                  <a:lnTo>
                    <a:pt x="284" y="394"/>
                  </a:lnTo>
                  <a:lnTo>
                    <a:pt x="272" y="408"/>
                  </a:lnTo>
                  <a:lnTo>
                    <a:pt x="267" y="415"/>
                  </a:lnTo>
                  <a:lnTo>
                    <a:pt x="262" y="418"/>
                  </a:lnTo>
                  <a:lnTo>
                    <a:pt x="262" y="418"/>
                  </a:lnTo>
                  <a:lnTo>
                    <a:pt x="266" y="409"/>
                  </a:lnTo>
                  <a:lnTo>
                    <a:pt x="271" y="398"/>
                  </a:lnTo>
                  <a:lnTo>
                    <a:pt x="278" y="388"/>
                  </a:lnTo>
                  <a:lnTo>
                    <a:pt x="287" y="379"/>
                  </a:lnTo>
                  <a:lnTo>
                    <a:pt x="287" y="379"/>
                  </a:lnTo>
                  <a:lnTo>
                    <a:pt x="295" y="368"/>
                  </a:lnTo>
                  <a:lnTo>
                    <a:pt x="301" y="357"/>
                  </a:lnTo>
                  <a:lnTo>
                    <a:pt x="301" y="357"/>
                  </a:lnTo>
                  <a:close/>
                  <a:moveTo>
                    <a:pt x="260" y="432"/>
                  </a:moveTo>
                  <a:lnTo>
                    <a:pt x="260" y="432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62" y="439"/>
                  </a:lnTo>
                  <a:lnTo>
                    <a:pt x="262" y="439"/>
                  </a:lnTo>
                  <a:lnTo>
                    <a:pt x="260" y="432"/>
                  </a:lnTo>
                  <a:lnTo>
                    <a:pt x="260" y="432"/>
                  </a:lnTo>
                  <a:close/>
                  <a:moveTo>
                    <a:pt x="265" y="446"/>
                  </a:moveTo>
                  <a:lnTo>
                    <a:pt x="265" y="446"/>
                  </a:lnTo>
                  <a:lnTo>
                    <a:pt x="271" y="445"/>
                  </a:lnTo>
                  <a:lnTo>
                    <a:pt x="277" y="441"/>
                  </a:lnTo>
                  <a:lnTo>
                    <a:pt x="277" y="441"/>
                  </a:lnTo>
                  <a:lnTo>
                    <a:pt x="268" y="456"/>
                  </a:lnTo>
                  <a:lnTo>
                    <a:pt x="268" y="456"/>
                  </a:lnTo>
                  <a:lnTo>
                    <a:pt x="265" y="446"/>
                  </a:lnTo>
                  <a:lnTo>
                    <a:pt x="265" y="446"/>
                  </a:lnTo>
                  <a:close/>
                  <a:moveTo>
                    <a:pt x="272" y="467"/>
                  </a:moveTo>
                  <a:lnTo>
                    <a:pt x="272" y="467"/>
                  </a:lnTo>
                  <a:lnTo>
                    <a:pt x="276" y="464"/>
                  </a:lnTo>
                  <a:lnTo>
                    <a:pt x="279" y="461"/>
                  </a:lnTo>
                  <a:lnTo>
                    <a:pt x="279" y="461"/>
                  </a:lnTo>
                  <a:lnTo>
                    <a:pt x="273" y="470"/>
                  </a:lnTo>
                  <a:lnTo>
                    <a:pt x="273" y="470"/>
                  </a:lnTo>
                  <a:lnTo>
                    <a:pt x="272" y="467"/>
                  </a:lnTo>
                  <a:lnTo>
                    <a:pt x="272" y="467"/>
                  </a:lnTo>
                  <a:close/>
                  <a:moveTo>
                    <a:pt x="279" y="485"/>
                  </a:moveTo>
                  <a:lnTo>
                    <a:pt x="279" y="485"/>
                  </a:lnTo>
                  <a:lnTo>
                    <a:pt x="278" y="483"/>
                  </a:lnTo>
                  <a:lnTo>
                    <a:pt x="278" y="483"/>
                  </a:lnTo>
                  <a:lnTo>
                    <a:pt x="279" y="482"/>
                  </a:lnTo>
                  <a:lnTo>
                    <a:pt x="279" y="482"/>
                  </a:lnTo>
                  <a:lnTo>
                    <a:pt x="279" y="485"/>
                  </a:lnTo>
                  <a:lnTo>
                    <a:pt x="279" y="485"/>
                  </a:lnTo>
                  <a:close/>
                  <a:moveTo>
                    <a:pt x="279" y="428"/>
                  </a:moveTo>
                  <a:lnTo>
                    <a:pt x="279" y="428"/>
                  </a:lnTo>
                  <a:lnTo>
                    <a:pt x="287" y="417"/>
                  </a:lnTo>
                  <a:lnTo>
                    <a:pt x="294" y="405"/>
                  </a:lnTo>
                  <a:lnTo>
                    <a:pt x="309" y="383"/>
                  </a:lnTo>
                  <a:lnTo>
                    <a:pt x="309" y="383"/>
                  </a:lnTo>
                  <a:lnTo>
                    <a:pt x="314" y="398"/>
                  </a:lnTo>
                  <a:lnTo>
                    <a:pt x="314" y="398"/>
                  </a:lnTo>
                  <a:lnTo>
                    <a:pt x="312" y="397"/>
                  </a:lnTo>
                  <a:lnTo>
                    <a:pt x="309" y="398"/>
                  </a:lnTo>
                  <a:lnTo>
                    <a:pt x="306" y="399"/>
                  </a:lnTo>
                  <a:lnTo>
                    <a:pt x="303" y="403"/>
                  </a:lnTo>
                  <a:lnTo>
                    <a:pt x="299" y="409"/>
                  </a:lnTo>
                  <a:lnTo>
                    <a:pt x="295" y="414"/>
                  </a:lnTo>
                  <a:lnTo>
                    <a:pt x="295" y="414"/>
                  </a:lnTo>
                  <a:lnTo>
                    <a:pt x="288" y="421"/>
                  </a:lnTo>
                  <a:lnTo>
                    <a:pt x="279" y="428"/>
                  </a:lnTo>
                  <a:lnTo>
                    <a:pt x="279" y="428"/>
                  </a:lnTo>
                  <a:close/>
                  <a:moveTo>
                    <a:pt x="308" y="455"/>
                  </a:moveTo>
                  <a:lnTo>
                    <a:pt x="308" y="455"/>
                  </a:lnTo>
                  <a:lnTo>
                    <a:pt x="319" y="444"/>
                  </a:lnTo>
                  <a:lnTo>
                    <a:pt x="330" y="436"/>
                  </a:lnTo>
                  <a:lnTo>
                    <a:pt x="330" y="436"/>
                  </a:lnTo>
                  <a:lnTo>
                    <a:pt x="333" y="444"/>
                  </a:lnTo>
                  <a:lnTo>
                    <a:pt x="333" y="444"/>
                  </a:lnTo>
                  <a:lnTo>
                    <a:pt x="331" y="444"/>
                  </a:lnTo>
                  <a:lnTo>
                    <a:pt x="329" y="444"/>
                  </a:lnTo>
                  <a:lnTo>
                    <a:pt x="323" y="447"/>
                  </a:lnTo>
                  <a:lnTo>
                    <a:pt x="318" y="452"/>
                  </a:lnTo>
                  <a:lnTo>
                    <a:pt x="312" y="458"/>
                  </a:lnTo>
                  <a:lnTo>
                    <a:pt x="302" y="471"/>
                  </a:lnTo>
                  <a:lnTo>
                    <a:pt x="296" y="481"/>
                  </a:lnTo>
                  <a:lnTo>
                    <a:pt x="296" y="481"/>
                  </a:lnTo>
                  <a:lnTo>
                    <a:pt x="295" y="480"/>
                  </a:lnTo>
                  <a:lnTo>
                    <a:pt x="291" y="479"/>
                  </a:lnTo>
                  <a:lnTo>
                    <a:pt x="291" y="479"/>
                  </a:lnTo>
                  <a:lnTo>
                    <a:pt x="297" y="468"/>
                  </a:lnTo>
                  <a:lnTo>
                    <a:pt x="297" y="468"/>
                  </a:lnTo>
                  <a:lnTo>
                    <a:pt x="301" y="467"/>
                  </a:lnTo>
                  <a:lnTo>
                    <a:pt x="307" y="463"/>
                  </a:lnTo>
                  <a:lnTo>
                    <a:pt x="308" y="462"/>
                  </a:lnTo>
                  <a:lnTo>
                    <a:pt x="309" y="459"/>
                  </a:lnTo>
                  <a:lnTo>
                    <a:pt x="311" y="457"/>
                  </a:lnTo>
                  <a:lnTo>
                    <a:pt x="308" y="455"/>
                  </a:lnTo>
                  <a:lnTo>
                    <a:pt x="308" y="455"/>
                  </a:lnTo>
                  <a:close/>
                  <a:moveTo>
                    <a:pt x="291" y="462"/>
                  </a:moveTo>
                  <a:lnTo>
                    <a:pt x="291" y="462"/>
                  </a:lnTo>
                  <a:lnTo>
                    <a:pt x="290" y="462"/>
                  </a:lnTo>
                  <a:lnTo>
                    <a:pt x="290" y="462"/>
                  </a:lnTo>
                  <a:lnTo>
                    <a:pt x="305" y="442"/>
                  </a:lnTo>
                  <a:lnTo>
                    <a:pt x="320" y="423"/>
                  </a:lnTo>
                  <a:lnTo>
                    <a:pt x="320" y="423"/>
                  </a:lnTo>
                  <a:lnTo>
                    <a:pt x="320" y="418"/>
                  </a:lnTo>
                  <a:lnTo>
                    <a:pt x="319" y="416"/>
                  </a:lnTo>
                  <a:lnTo>
                    <a:pt x="317" y="416"/>
                  </a:lnTo>
                  <a:lnTo>
                    <a:pt x="313" y="417"/>
                  </a:lnTo>
                  <a:lnTo>
                    <a:pt x="313" y="417"/>
                  </a:lnTo>
                  <a:lnTo>
                    <a:pt x="301" y="428"/>
                  </a:lnTo>
                  <a:lnTo>
                    <a:pt x="289" y="439"/>
                  </a:lnTo>
                  <a:lnTo>
                    <a:pt x="289" y="439"/>
                  </a:lnTo>
                  <a:lnTo>
                    <a:pt x="302" y="420"/>
                  </a:lnTo>
                  <a:lnTo>
                    <a:pt x="302" y="420"/>
                  </a:lnTo>
                  <a:lnTo>
                    <a:pt x="311" y="412"/>
                  </a:lnTo>
                  <a:lnTo>
                    <a:pt x="314" y="408"/>
                  </a:lnTo>
                  <a:lnTo>
                    <a:pt x="317" y="403"/>
                  </a:lnTo>
                  <a:lnTo>
                    <a:pt x="317" y="403"/>
                  </a:lnTo>
                  <a:lnTo>
                    <a:pt x="326" y="428"/>
                  </a:lnTo>
                  <a:lnTo>
                    <a:pt x="326" y="428"/>
                  </a:lnTo>
                  <a:lnTo>
                    <a:pt x="321" y="430"/>
                  </a:lnTo>
                  <a:lnTo>
                    <a:pt x="315" y="433"/>
                  </a:lnTo>
                  <a:lnTo>
                    <a:pt x="307" y="442"/>
                  </a:lnTo>
                  <a:lnTo>
                    <a:pt x="297" y="452"/>
                  </a:lnTo>
                  <a:lnTo>
                    <a:pt x="291" y="462"/>
                  </a:lnTo>
                  <a:lnTo>
                    <a:pt x="291" y="462"/>
                  </a:lnTo>
                  <a:close/>
                  <a:moveTo>
                    <a:pt x="285" y="501"/>
                  </a:moveTo>
                  <a:lnTo>
                    <a:pt x="285" y="501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8" y="492"/>
                  </a:lnTo>
                  <a:lnTo>
                    <a:pt x="293" y="489"/>
                  </a:lnTo>
                  <a:lnTo>
                    <a:pt x="293" y="489"/>
                  </a:lnTo>
                  <a:lnTo>
                    <a:pt x="285" y="501"/>
                  </a:lnTo>
                  <a:lnTo>
                    <a:pt x="285" y="501"/>
                  </a:lnTo>
                  <a:close/>
                  <a:moveTo>
                    <a:pt x="290" y="514"/>
                  </a:moveTo>
                  <a:lnTo>
                    <a:pt x="290" y="514"/>
                  </a:lnTo>
                  <a:lnTo>
                    <a:pt x="300" y="495"/>
                  </a:lnTo>
                  <a:lnTo>
                    <a:pt x="311" y="477"/>
                  </a:lnTo>
                  <a:lnTo>
                    <a:pt x="311" y="477"/>
                  </a:lnTo>
                  <a:lnTo>
                    <a:pt x="317" y="471"/>
                  </a:lnTo>
                  <a:lnTo>
                    <a:pt x="324" y="464"/>
                  </a:lnTo>
                  <a:lnTo>
                    <a:pt x="331" y="457"/>
                  </a:lnTo>
                  <a:lnTo>
                    <a:pt x="333" y="453"/>
                  </a:lnTo>
                  <a:lnTo>
                    <a:pt x="336" y="450"/>
                  </a:lnTo>
                  <a:lnTo>
                    <a:pt x="336" y="450"/>
                  </a:lnTo>
                  <a:lnTo>
                    <a:pt x="342" y="465"/>
                  </a:lnTo>
                  <a:lnTo>
                    <a:pt x="342" y="465"/>
                  </a:lnTo>
                  <a:lnTo>
                    <a:pt x="337" y="468"/>
                  </a:lnTo>
                  <a:lnTo>
                    <a:pt x="331" y="471"/>
                  </a:lnTo>
                  <a:lnTo>
                    <a:pt x="325" y="476"/>
                  </a:lnTo>
                  <a:lnTo>
                    <a:pt x="320" y="482"/>
                  </a:lnTo>
                  <a:lnTo>
                    <a:pt x="309" y="495"/>
                  </a:lnTo>
                  <a:lnTo>
                    <a:pt x="302" y="506"/>
                  </a:lnTo>
                  <a:lnTo>
                    <a:pt x="302" y="506"/>
                  </a:lnTo>
                  <a:lnTo>
                    <a:pt x="291" y="515"/>
                  </a:lnTo>
                  <a:lnTo>
                    <a:pt x="291" y="515"/>
                  </a:lnTo>
                  <a:lnTo>
                    <a:pt x="290" y="514"/>
                  </a:lnTo>
                  <a:lnTo>
                    <a:pt x="290" y="514"/>
                  </a:lnTo>
                  <a:close/>
                  <a:moveTo>
                    <a:pt x="366" y="520"/>
                  </a:moveTo>
                  <a:lnTo>
                    <a:pt x="366" y="520"/>
                  </a:lnTo>
                  <a:lnTo>
                    <a:pt x="365" y="520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2" y="528"/>
                  </a:lnTo>
                  <a:lnTo>
                    <a:pt x="344" y="535"/>
                  </a:lnTo>
                  <a:lnTo>
                    <a:pt x="332" y="551"/>
                  </a:lnTo>
                  <a:lnTo>
                    <a:pt x="324" y="560"/>
                  </a:lnTo>
                  <a:lnTo>
                    <a:pt x="324" y="560"/>
                  </a:lnTo>
                  <a:lnTo>
                    <a:pt x="331" y="546"/>
                  </a:lnTo>
                  <a:lnTo>
                    <a:pt x="341" y="533"/>
                  </a:lnTo>
                  <a:lnTo>
                    <a:pt x="352" y="521"/>
                  </a:lnTo>
                  <a:lnTo>
                    <a:pt x="361" y="509"/>
                  </a:lnTo>
                  <a:lnTo>
                    <a:pt x="361" y="509"/>
                  </a:lnTo>
                  <a:lnTo>
                    <a:pt x="372" y="530"/>
                  </a:lnTo>
                  <a:lnTo>
                    <a:pt x="372" y="530"/>
                  </a:lnTo>
                  <a:lnTo>
                    <a:pt x="355" y="550"/>
                  </a:lnTo>
                  <a:lnTo>
                    <a:pt x="346" y="558"/>
                  </a:lnTo>
                  <a:lnTo>
                    <a:pt x="336" y="567"/>
                  </a:lnTo>
                  <a:lnTo>
                    <a:pt x="336" y="567"/>
                  </a:lnTo>
                  <a:lnTo>
                    <a:pt x="343" y="554"/>
                  </a:lnTo>
                  <a:lnTo>
                    <a:pt x="343" y="554"/>
                  </a:lnTo>
                  <a:lnTo>
                    <a:pt x="349" y="548"/>
                  </a:lnTo>
                  <a:lnTo>
                    <a:pt x="359" y="538"/>
                  </a:lnTo>
                  <a:lnTo>
                    <a:pt x="362" y="533"/>
                  </a:lnTo>
                  <a:lnTo>
                    <a:pt x="366" y="527"/>
                  </a:lnTo>
                  <a:lnTo>
                    <a:pt x="367" y="523"/>
                  </a:lnTo>
                  <a:lnTo>
                    <a:pt x="367" y="521"/>
                  </a:lnTo>
                  <a:lnTo>
                    <a:pt x="366" y="520"/>
                  </a:lnTo>
                  <a:lnTo>
                    <a:pt x="366" y="520"/>
                  </a:lnTo>
                  <a:close/>
                  <a:moveTo>
                    <a:pt x="317" y="536"/>
                  </a:moveTo>
                  <a:lnTo>
                    <a:pt x="317" y="536"/>
                  </a:lnTo>
                  <a:lnTo>
                    <a:pt x="323" y="524"/>
                  </a:lnTo>
                  <a:lnTo>
                    <a:pt x="331" y="512"/>
                  </a:lnTo>
                  <a:lnTo>
                    <a:pt x="342" y="501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8" y="499"/>
                  </a:lnTo>
                  <a:lnTo>
                    <a:pt x="358" y="499"/>
                  </a:lnTo>
                  <a:lnTo>
                    <a:pt x="337" y="518"/>
                  </a:lnTo>
                  <a:lnTo>
                    <a:pt x="327" y="528"/>
                  </a:lnTo>
                  <a:lnTo>
                    <a:pt x="317" y="536"/>
                  </a:lnTo>
                  <a:lnTo>
                    <a:pt x="317" y="536"/>
                  </a:lnTo>
                  <a:close/>
                  <a:moveTo>
                    <a:pt x="305" y="522"/>
                  </a:moveTo>
                  <a:lnTo>
                    <a:pt x="305" y="522"/>
                  </a:lnTo>
                  <a:lnTo>
                    <a:pt x="309" y="512"/>
                  </a:lnTo>
                  <a:lnTo>
                    <a:pt x="309" y="512"/>
                  </a:lnTo>
                  <a:lnTo>
                    <a:pt x="319" y="504"/>
                  </a:lnTo>
                  <a:lnTo>
                    <a:pt x="329" y="494"/>
                  </a:lnTo>
                  <a:lnTo>
                    <a:pt x="346" y="474"/>
                  </a:lnTo>
                  <a:lnTo>
                    <a:pt x="346" y="474"/>
                  </a:lnTo>
                  <a:lnTo>
                    <a:pt x="349" y="482"/>
                  </a:lnTo>
                  <a:lnTo>
                    <a:pt x="349" y="482"/>
                  </a:lnTo>
                  <a:lnTo>
                    <a:pt x="344" y="483"/>
                  </a:lnTo>
                  <a:lnTo>
                    <a:pt x="338" y="487"/>
                  </a:lnTo>
                  <a:lnTo>
                    <a:pt x="326" y="499"/>
                  </a:lnTo>
                  <a:lnTo>
                    <a:pt x="314" y="514"/>
                  </a:lnTo>
                  <a:lnTo>
                    <a:pt x="305" y="522"/>
                  </a:lnTo>
                  <a:lnTo>
                    <a:pt x="305" y="522"/>
                  </a:lnTo>
                  <a:close/>
                  <a:moveTo>
                    <a:pt x="301" y="538"/>
                  </a:moveTo>
                  <a:lnTo>
                    <a:pt x="301" y="538"/>
                  </a:lnTo>
                  <a:lnTo>
                    <a:pt x="308" y="532"/>
                  </a:lnTo>
                  <a:lnTo>
                    <a:pt x="308" y="532"/>
                  </a:lnTo>
                  <a:lnTo>
                    <a:pt x="305" y="545"/>
                  </a:lnTo>
                  <a:lnTo>
                    <a:pt x="305" y="545"/>
                  </a:lnTo>
                  <a:lnTo>
                    <a:pt x="301" y="538"/>
                  </a:lnTo>
                  <a:lnTo>
                    <a:pt x="301" y="538"/>
                  </a:lnTo>
                  <a:close/>
                  <a:moveTo>
                    <a:pt x="319" y="577"/>
                  </a:moveTo>
                  <a:lnTo>
                    <a:pt x="319" y="577"/>
                  </a:lnTo>
                  <a:lnTo>
                    <a:pt x="319" y="577"/>
                  </a:lnTo>
                  <a:lnTo>
                    <a:pt x="319" y="577"/>
                  </a:lnTo>
                  <a:lnTo>
                    <a:pt x="320" y="576"/>
                  </a:lnTo>
                  <a:lnTo>
                    <a:pt x="320" y="576"/>
                  </a:lnTo>
                  <a:lnTo>
                    <a:pt x="319" y="577"/>
                  </a:lnTo>
                  <a:lnTo>
                    <a:pt x="319" y="577"/>
                  </a:lnTo>
                  <a:close/>
                  <a:moveTo>
                    <a:pt x="313" y="564"/>
                  </a:moveTo>
                  <a:lnTo>
                    <a:pt x="313" y="564"/>
                  </a:lnTo>
                  <a:lnTo>
                    <a:pt x="308" y="552"/>
                  </a:lnTo>
                  <a:lnTo>
                    <a:pt x="308" y="552"/>
                  </a:lnTo>
                  <a:lnTo>
                    <a:pt x="312" y="552"/>
                  </a:lnTo>
                  <a:lnTo>
                    <a:pt x="314" y="551"/>
                  </a:lnTo>
                  <a:lnTo>
                    <a:pt x="320" y="546"/>
                  </a:lnTo>
                  <a:lnTo>
                    <a:pt x="320" y="546"/>
                  </a:lnTo>
                  <a:lnTo>
                    <a:pt x="317" y="554"/>
                  </a:lnTo>
                  <a:lnTo>
                    <a:pt x="313" y="564"/>
                  </a:lnTo>
                  <a:lnTo>
                    <a:pt x="313" y="564"/>
                  </a:lnTo>
                  <a:close/>
                  <a:moveTo>
                    <a:pt x="323" y="587"/>
                  </a:moveTo>
                  <a:lnTo>
                    <a:pt x="323" y="587"/>
                  </a:lnTo>
                  <a:lnTo>
                    <a:pt x="324" y="587"/>
                  </a:lnTo>
                  <a:lnTo>
                    <a:pt x="324" y="587"/>
                  </a:lnTo>
                  <a:lnTo>
                    <a:pt x="332" y="581"/>
                  </a:lnTo>
                  <a:lnTo>
                    <a:pt x="332" y="581"/>
                  </a:lnTo>
                  <a:lnTo>
                    <a:pt x="329" y="589"/>
                  </a:lnTo>
                  <a:lnTo>
                    <a:pt x="326" y="598"/>
                  </a:lnTo>
                  <a:lnTo>
                    <a:pt x="326" y="598"/>
                  </a:lnTo>
                  <a:lnTo>
                    <a:pt x="323" y="587"/>
                  </a:lnTo>
                  <a:lnTo>
                    <a:pt x="323" y="587"/>
                  </a:lnTo>
                  <a:close/>
                  <a:moveTo>
                    <a:pt x="335" y="619"/>
                  </a:moveTo>
                  <a:lnTo>
                    <a:pt x="335" y="619"/>
                  </a:lnTo>
                  <a:lnTo>
                    <a:pt x="332" y="615"/>
                  </a:lnTo>
                  <a:lnTo>
                    <a:pt x="332" y="615"/>
                  </a:lnTo>
                  <a:lnTo>
                    <a:pt x="337" y="612"/>
                  </a:lnTo>
                  <a:lnTo>
                    <a:pt x="337" y="612"/>
                  </a:lnTo>
                  <a:lnTo>
                    <a:pt x="335" y="619"/>
                  </a:lnTo>
                  <a:lnTo>
                    <a:pt x="335" y="619"/>
                  </a:lnTo>
                  <a:close/>
                  <a:moveTo>
                    <a:pt x="342" y="639"/>
                  </a:moveTo>
                  <a:lnTo>
                    <a:pt x="342" y="639"/>
                  </a:lnTo>
                  <a:lnTo>
                    <a:pt x="341" y="636"/>
                  </a:lnTo>
                  <a:lnTo>
                    <a:pt x="341" y="636"/>
                  </a:lnTo>
                  <a:lnTo>
                    <a:pt x="344" y="635"/>
                  </a:lnTo>
                  <a:lnTo>
                    <a:pt x="344" y="635"/>
                  </a:lnTo>
                  <a:lnTo>
                    <a:pt x="342" y="639"/>
                  </a:lnTo>
                  <a:lnTo>
                    <a:pt x="342" y="639"/>
                  </a:lnTo>
                  <a:close/>
                  <a:moveTo>
                    <a:pt x="342" y="626"/>
                  </a:moveTo>
                  <a:lnTo>
                    <a:pt x="342" y="626"/>
                  </a:lnTo>
                  <a:lnTo>
                    <a:pt x="346" y="618"/>
                  </a:lnTo>
                  <a:lnTo>
                    <a:pt x="350" y="611"/>
                  </a:lnTo>
                  <a:lnTo>
                    <a:pt x="360" y="597"/>
                  </a:lnTo>
                  <a:lnTo>
                    <a:pt x="383" y="571"/>
                  </a:lnTo>
                  <a:lnTo>
                    <a:pt x="383" y="571"/>
                  </a:lnTo>
                  <a:lnTo>
                    <a:pt x="385" y="568"/>
                  </a:lnTo>
                  <a:lnTo>
                    <a:pt x="385" y="567"/>
                  </a:lnTo>
                  <a:lnTo>
                    <a:pt x="384" y="567"/>
                  </a:lnTo>
                  <a:lnTo>
                    <a:pt x="382" y="567"/>
                  </a:lnTo>
                  <a:lnTo>
                    <a:pt x="377" y="569"/>
                  </a:lnTo>
                  <a:lnTo>
                    <a:pt x="368" y="574"/>
                  </a:lnTo>
                  <a:lnTo>
                    <a:pt x="365" y="576"/>
                  </a:lnTo>
                  <a:lnTo>
                    <a:pt x="365" y="576"/>
                  </a:lnTo>
                  <a:lnTo>
                    <a:pt x="350" y="589"/>
                  </a:lnTo>
                  <a:lnTo>
                    <a:pt x="343" y="597"/>
                  </a:lnTo>
                  <a:lnTo>
                    <a:pt x="336" y="603"/>
                  </a:lnTo>
                  <a:lnTo>
                    <a:pt x="336" y="603"/>
                  </a:lnTo>
                  <a:lnTo>
                    <a:pt x="337" y="595"/>
                  </a:lnTo>
                  <a:lnTo>
                    <a:pt x="339" y="589"/>
                  </a:lnTo>
                  <a:lnTo>
                    <a:pt x="347" y="577"/>
                  </a:lnTo>
                  <a:lnTo>
                    <a:pt x="355" y="565"/>
                  </a:lnTo>
                  <a:lnTo>
                    <a:pt x="365" y="553"/>
                  </a:lnTo>
                  <a:lnTo>
                    <a:pt x="365" y="553"/>
                  </a:lnTo>
                  <a:lnTo>
                    <a:pt x="377" y="540"/>
                  </a:lnTo>
                  <a:lnTo>
                    <a:pt x="377" y="540"/>
                  </a:lnTo>
                  <a:lnTo>
                    <a:pt x="391" y="568"/>
                  </a:lnTo>
                  <a:lnTo>
                    <a:pt x="403" y="597"/>
                  </a:lnTo>
                  <a:lnTo>
                    <a:pt x="403" y="597"/>
                  </a:lnTo>
                  <a:lnTo>
                    <a:pt x="398" y="599"/>
                  </a:lnTo>
                  <a:lnTo>
                    <a:pt x="395" y="603"/>
                  </a:lnTo>
                  <a:lnTo>
                    <a:pt x="386" y="611"/>
                  </a:lnTo>
                  <a:lnTo>
                    <a:pt x="371" y="629"/>
                  </a:lnTo>
                  <a:lnTo>
                    <a:pt x="371" y="629"/>
                  </a:lnTo>
                  <a:lnTo>
                    <a:pt x="361" y="638"/>
                  </a:lnTo>
                  <a:lnTo>
                    <a:pt x="350" y="644"/>
                  </a:lnTo>
                  <a:lnTo>
                    <a:pt x="350" y="644"/>
                  </a:lnTo>
                  <a:lnTo>
                    <a:pt x="360" y="629"/>
                  </a:lnTo>
                  <a:lnTo>
                    <a:pt x="371" y="617"/>
                  </a:lnTo>
                  <a:lnTo>
                    <a:pt x="382" y="605"/>
                  </a:lnTo>
                  <a:lnTo>
                    <a:pt x="394" y="593"/>
                  </a:lnTo>
                  <a:lnTo>
                    <a:pt x="394" y="593"/>
                  </a:lnTo>
                  <a:lnTo>
                    <a:pt x="396" y="591"/>
                  </a:lnTo>
                  <a:lnTo>
                    <a:pt x="395" y="587"/>
                  </a:lnTo>
                  <a:lnTo>
                    <a:pt x="395" y="587"/>
                  </a:lnTo>
                  <a:lnTo>
                    <a:pt x="392" y="586"/>
                  </a:lnTo>
                  <a:lnTo>
                    <a:pt x="391" y="587"/>
                  </a:lnTo>
                  <a:lnTo>
                    <a:pt x="385" y="589"/>
                  </a:lnTo>
                  <a:lnTo>
                    <a:pt x="377" y="595"/>
                  </a:lnTo>
                  <a:lnTo>
                    <a:pt x="368" y="603"/>
                  </a:lnTo>
                  <a:lnTo>
                    <a:pt x="353" y="617"/>
                  </a:lnTo>
                  <a:lnTo>
                    <a:pt x="342" y="626"/>
                  </a:lnTo>
                  <a:lnTo>
                    <a:pt x="342" y="626"/>
                  </a:lnTo>
                  <a:close/>
                  <a:moveTo>
                    <a:pt x="392" y="703"/>
                  </a:moveTo>
                  <a:lnTo>
                    <a:pt x="392" y="703"/>
                  </a:lnTo>
                  <a:lnTo>
                    <a:pt x="394" y="700"/>
                  </a:lnTo>
                  <a:lnTo>
                    <a:pt x="394" y="698"/>
                  </a:lnTo>
                  <a:lnTo>
                    <a:pt x="394" y="698"/>
                  </a:lnTo>
                  <a:lnTo>
                    <a:pt x="396" y="698"/>
                  </a:lnTo>
                  <a:lnTo>
                    <a:pt x="400" y="697"/>
                  </a:lnTo>
                  <a:lnTo>
                    <a:pt x="403" y="694"/>
                  </a:lnTo>
                  <a:lnTo>
                    <a:pt x="403" y="693"/>
                  </a:lnTo>
                  <a:lnTo>
                    <a:pt x="403" y="691"/>
                  </a:lnTo>
                  <a:lnTo>
                    <a:pt x="403" y="691"/>
                  </a:lnTo>
                  <a:lnTo>
                    <a:pt x="411" y="691"/>
                  </a:lnTo>
                  <a:lnTo>
                    <a:pt x="411" y="691"/>
                  </a:lnTo>
                  <a:lnTo>
                    <a:pt x="404" y="701"/>
                  </a:lnTo>
                  <a:lnTo>
                    <a:pt x="397" y="710"/>
                  </a:lnTo>
                  <a:lnTo>
                    <a:pt x="389" y="717"/>
                  </a:lnTo>
                  <a:lnTo>
                    <a:pt x="379" y="723"/>
                  </a:lnTo>
                  <a:lnTo>
                    <a:pt x="379" y="723"/>
                  </a:lnTo>
                  <a:lnTo>
                    <a:pt x="378" y="722"/>
                  </a:lnTo>
                  <a:lnTo>
                    <a:pt x="378" y="722"/>
                  </a:lnTo>
                  <a:lnTo>
                    <a:pt x="383" y="710"/>
                  </a:lnTo>
                  <a:lnTo>
                    <a:pt x="383" y="710"/>
                  </a:lnTo>
                  <a:lnTo>
                    <a:pt x="392" y="703"/>
                  </a:lnTo>
                  <a:lnTo>
                    <a:pt x="392" y="703"/>
                  </a:lnTo>
                  <a:close/>
                  <a:moveTo>
                    <a:pt x="389" y="681"/>
                  </a:moveTo>
                  <a:lnTo>
                    <a:pt x="389" y="681"/>
                  </a:lnTo>
                  <a:lnTo>
                    <a:pt x="394" y="679"/>
                  </a:lnTo>
                  <a:lnTo>
                    <a:pt x="394" y="679"/>
                  </a:lnTo>
                  <a:lnTo>
                    <a:pt x="391" y="681"/>
                  </a:lnTo>
                  <a:lnTo>
                    <a:pt x="391" y="681"/>
                  </a:lnTo>
                  <a:lnTo>
                    <a:pt x="389" y="681"/>
                  </a:lnTo>
                  <a:lnTo>
                    <a:pt x="389" y="681"/>
                  </a:lnTo>
                  <a:close/>
                  <a:moveTo>
                    <a:pt x="403" y="681"/>
                  </a:moveTo>
                  <a:lnTo>
                    <a:pt x="403" y="681"/>
                  </a:lnTo>
                  <a:lnTo>
                    <a:pt x="418" y="665"/>
                  </a:lnTo>
                  <a:lnTo>
                    <a:pt x="418" y="665"/>
                  </a:lnTo>
                  <a:lnTo>
                    <a:pt x="417" y="674"/>
                  </a:lnTo>
                  <a:lnTo>
                    <a:pt x="414" y="681"/>
                  </a:lnTo>
                  <a:lnTo>
                    <a:pt x="414" y="681"/>
                  </a:lnTo>
                  <a:lnTo>
                    <a:pt x="403" y="681"/>
                  </a:lnTo>
                  <a:lnTo>
                    <a:pt x="403" y="681"/>
                  </a:lnTo>
                  <a:close/>
                  <a:moveTo>
                    <a:pt x="376" y="679"/>
                  </a:moveTo>
                  <a:lnTo>
                    <a:pt x="376" y="679"/>
                  </a:lnTo>
                  <a:lnTo>
                    <a:pt x="384" y="669"/>
                  </a:lnTo>
                  <a:lnTo>
                    <a:pt x="397" y="653"/>
                  </a:lnTo>
                  <a:lnTo>
                    <a:pt x="404" y="646"/>
                  </a:lnTo>
                  <a:lnTo>
                    <a:pt x="409" y="639"/>
                  </a:lnTo>
                  <a:lnTo>
                    <a:pt x="412" y="633"/>
                  </a:lnTo>
                  <a:lnTo>
                    <a:pt x="412" y="630"/>
                  </a:lnTo>
                  <a:lnTo>
                    <a:pt x="412" y="629"/>
                  </a:lnTo>
                  <a:lnTo>
                    <a:pt x="412" y="629"/>
                  </a:lnTo>
                  <a:lnTo>
                    <a:pt x="411" y="629"/>
                  </a:lnTo>
                  <a:lnTo>
                    <a:pt x="408" y="629"/>
                  </a:lnTo>
                  <a:lnTo>
                    <a:pt x="402" y="633"/>
                  </a:lnTo>
                  <a:lnTo>
                    <a:pt x="384" y="645"/>
                  </a:lnTo>
                  <a:lnTo>
                    <a:pt x="356" y="668"/>
                  </a:lnTo>
                  <a:lnTo>
                    <a:pt x="356" y="668"/>
                  </a:lnTo>
                  <a:lnTo>
                    <a:pt x="355" y="665"/>
                  </a:lnTo>
                  <a:lnTo>
                    <a:pt x="355" y="665"/>
                  </a:lnTo>
                  <a:lnTo>
                    <a:pt x="360" y="658"/>
                  </a:lnTo>
                  <a:lnTo>
                    <a:pt x="365" y="651"/>
                  </a:lnTo>
                  <a:lnTo>
                    <a:pt x="378" y="636"/>
                  </a:lnTo>
                  <a:lnTo>
                    <a:pt x="378" y="636"/>
                  </a:lnTo>
                  <a:lnTo>
                    <a:pt x="392" y="622"/>
                  </a:lnTo>
                  <a:lnTo>
                    <a:pt x="407" y="606"/>
                  </a:lnTo>
                  <a:lnTo>
                    <a:pt x="407" y="606"/>
                  </a:lnTo>
                  <a:lnTo>
                    <a:pt x="414" y="630"/>
                  </a:lnTo>
                  <a:lnTo>
                    <a:pt x="417" y="642"/>
                  </a:lnTo>
                  <a:lnTo>
                    <a:pt x="418" y="653"/>
                  </a:lnTo>
                  <a:lnTo>
                    <a:pt x="418" y="653"/>
                  </a:lnTo>
                  <a:lnTo>
                    <a:pt x="413" y="654"/>
                  </a:lnTo>
                  <a:lnTo>
                    <a:pt x="407" y="656"/>
                  </a:lnTo>
                  <a:lnTo>
                    <a:pt x="396" y="663"/>
                  </a:lnTo>
                  <a:lnTo>
                    <a:pt x="376" y="679"/>
                  </a:lnTo>
                  <a:lnTo>
                    <a:pt x="376" y="679"/>
                  </a:lnTo>
                  <a:close/>
                  <a:moveTo>
                    <a:pt x="377" y="689"/>
                  </a:move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close/>
                  <a:moveTo>
                    <a:pt x="371" y="670"/>
                  </a:moveTo>
                  <a:lnTo>
                    <a:pt x="371" y="670"/>
                  </a:lnTo>
                  <a:lnTo>
                    <a:pt x="365" y="679"/>
                  </a:lnTo>
                  <a:lnTo>
                    <a:pt x="365" y="679"/>
                  </a:lnTo>
                  <a:lnTo>
                    <a:pt x="364" y="679"/>
                  </a:lnTo>
                  <a:lnTo>
                    <a:pt x="364" y="679"/>
                  </a:lnTo>
                  <a:lnTo>
                    <a:pt x="361" y="676"/>
                  </a:lnTo>
                  <a:lnTo>
                    <a:pt x="361" y="676"/>
                  </a:lnTo>
                  <a:lnTo>
                    <a:pt x="371" y="670"/>
                  </a:lnTo>
                  <a:lnTo>
                    <a:pt x="371" y="670"/>
                  </a:lnTo>
                  <a:close/>
                  <a:moveTo>
                    <a:pt x="350" y="654"/>
                  </a:moveTo>
                  <a:lnTo>
                    <a:pt x="350" y="654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50" y="654"/>
                  </a:lnTo>
                  <a:lnTo>
                    <a:pt x="350" y="654"/>
                  </a:lnTo>
                  <a:close/>
                  <a:moveTo>
                    <a:pt x="346" y="686"/>
                  </a:moveTo>
                  <a:lnTo>
                    <a:pt x="346" y="686"/>
                  </a:lnTo>
                  <a:lnTo>
                    <a:pt x="349" y="685"/>
                  </a:lnTo>
                  <a:lnTo>
                    <a:pt x="354" y="681"/>
                  </a:lnTo>
                  <a:lnTo>
                    <a:pt x="354" y="681"/>
                  </a:lnTo>
                  <a:lnTo>
                    <a:pt x="360" y="689"/>
                  </a:lnTo>
                  <a:lnTo>
                    <a:pt x="360" y="689"/>
                  </a:lnTo>
                  <a:lnTo>
                    <a:pt x="359" y="689"/>
                  </a:lnTo>
                  <a:lnTo>
                    <a:pt x="359" y="689"/>
                  </a:lnTo>
                  <a:lnTo>
                    <a:pt x="341" y="691"/>
                  </a:lnTo>
                  <a:lnTo>
                    <a:pt x="341" y="691"/>
                  </a:lnTo>
                  <a:lnTo>
                    <a:pt x="346" y="686"/>
                  </a:lnTo>
                  <a:lnTo>
                    <a:pt x="346" y="686"/>
                  </a:lnTo>
                  <a:close/>
                  <a:moveTo>
                    <a:pt x="331" y="700"/>
                  </a:moveTo>
                  <a:lnTo>
                    <a:pt x="331" y="700"/>
                  </a:lnTo>
                  <a:lnTo>
                    <a:pt x="341" y="701"/>
                  </a:lnTo>
                  <a:lnTo>
                    <a:pt x="352" y="701"/>
                  </a:lnTo>
                  <a:lnTo>
                    <a:pt x="373" y="700"/>
                  </a:lnTo>
                  <a:lnTo>
                    <a:pt x="373" y="700"/>
                  </a:lnTo>
                  <a:lnTo>
                    <a:pt x="377" y="700"/>
                  </a:lnTo>
                  <a:lnTo>
                    <a:pt x="377" y="700"/>
                  </a:lnTo>
                  <a:lnTo>
                    <a:pt x="376" y="704"/>
                  </a:lnTo>
                  <a:lnTo>
                    <a:pt x="376" y="704"/>
                  </a:lnTo>
                  <a:lnTo>
                    <a:pt x="367" y="707"/>
                  </a:lnTo>
                  <a:lnTo>
                    <a:pt x="359" y="712"/>
                  </a:lnTo>
                  <a:lnTo>
                    <a:pt x="339" y="718"/>
                  </a:lnTo>
                  <a:lnTo>
                    <a:pt x="339" y="718"/>
                  </a:lnTo>
                  <a:lnTo>
                    <a:pt x="330" y="719"/>
                  </a:lnTo>
                  <a:lnTo>
                    <a:pt x="314" y="723"/>
                  </a:lnTo>
                  <a:lnTo>
                    <a:pt x="306" y="724"/>
                  </a:lnTo>
                  <a:lnTo>
                    <a:pt x="301" y="728"/>
                  </a:lnTo>
                  <a:lnTo>
                    <a:pt x="299" y="729"/>
                  </a:lnTo>
                  <a:lnTo>
                    <a:pt x="299" y="730"/>
                  </a:lnTo>
                  <a:lnTo>
                    <a:pt x="299" y="732"/>
                  </a:lnTo>
                  <a:lnTo>
                    <a:pt x="300" y="734"/>
                  </a:lnTo>
                  <a:lnTo>
                    <a:pt x="300" y="734"/>
                  </a:lnTo>
                  <a:lnTo>
                    <a:pt x="278" y="733"/>
                  </a:lnTo>
                  <a:lnTo>
                    <a:pt x="278" y="733"/>
                  </a:lnTo>
                  <a:lnTo>
                    <a:pt x="293" y="725"/>
                  </a:lnTo>
                  <a:lnTo>
                    <a:pt x="306" y="718"/>
                  </a:lnTo>
                  <a:lnTo>
                    <a:pt x="319" y="710"/>
                  </a:lnTo>
                  <a:lnTo>
                    <a:pt x="331" y="700"/>
                  </a:lnTo>
                  <a:lnTo>
                    <a:pt x="331" y="700"/>
                  </a:lnTo>
                  <a:close/>
                  <a:moveTo>
                    <a:pt x="368" y="718"/>
                  </a:moveTo>
                  <a:lnTo>
                    <a:pt x="368" y="718"/>
                  </a:lnTo>
                  <a:lnTo>
                    <a:pt x="368" y="719"/>
                  </a:lnTo>
                  <a:lnTo>
                    <a:pt x="368" y="719"/>
                  </a:lnTo>
                  <a:lnTo>
                    <a:pt x="368" y="721"/>
                  </a:lnTo>
                  <a:lnTo>
                    <a:pt x="368" y="721"/>
                  </a:lnTo>
                  <a:lnTo>
                    <a:pt x="365" y="719"/>
                  </a:lnTo>
                  <a:lnTo>
                    <a:pt x="365" y="719"/>
                  </a:lnTo>
                  <a:lnTo>
                    <a:pt x="368" y="718"/>
                  </a:lnTo>
                  <a:lnTo>
                    <a:pt x="368" y="718"/>
                  </a:lnTo>
                  <a:close/>
                  <a:moveTo>
                    <a:pt x="320" y="733"/>
                  </a:moveTo>
                  <a:lnTo>
                    <a:pt x="320" y="733"/>
                  </a:lnTo>
                  <a:lnTo>
                    <a:pt x="341" y="728"/>
                  </a:lnTo>
                  <a:lnTo>
                    <a:pt x="341" y="728"/>
                  </a:lnTo>
                  <a:lnTo>
                    <a:pt x="358" y="728"/>
                  </a:lnTo>
                  <a:lnTo>
                    <a:pt x="358" y="728"/>
                  </a:lnTo>
                  <a:lnTo>
                    <a:pt x="339" y="732"/>
                  </a:lnTo>
                  <a:lnTo>
                    <a:pt x="320" y="733"/>
                  </a:lnTo>
                  <a:lnTo>
                    <a:pt x="320" y="733"/>
                  </a:lnTo>
                  <a:close/>
                  <a:moveTo>
                    <a:pt x="338" y="741"/>
                  </a:moveTo>
                  <a:lnTo>
                    <a:pt x="338" y="741"/>
                  </a:lnTo>
                  <a:lnTo>
                    <a:pt x="335" y="742"/>
                  </a:lnTo>
                  <a:lnTo>
                    <a:pt x="335" y="742"/>
                  </a:lnTo>
                  <a:lnTo>
                    <a:pt x="335" y="741"/>
                  </a:lnTo>
                  <a:lnTo>
                    <a:pt x="335" y="741"/>
                  </a:lnTo>
                  <a:lnTo>
                    <a:pt x="338" y="741"/>
                  </a:lnTo>
                  <a:lnTo>
                    <a:pt x="338" y="741"/>
                  </a:lnTo>
                  <a:close/>
                  <a:moveTo>
                    <a:pt x="214" y="794"/>
                  </a:moveTo>
                  <a:lnTo>
                    <a:pt x="214" y="794"/>
                  </a:lnTo>
                  <a:lnTo>
                    <a:pt x="234" y="791"/>
                  </a:lnTo>
                  <a:lnTo>
                    <a:pt x="234" y="791"/>
                  </a:lnTo>
                  <a:lnTo>
                    <a:pt x="213" y="804"/>
                  </a:lnTo>
                  <a:lnTo>
                    <a:pt x="193" y="818"/>
                  </a:lnTo>
                  <a:lnTo>
                    <a:pt x="193" y="818"/>
                  </a:lnTo>
                  <a:lnTo>
                    <a:pt x="190" y="817"/>
                  </a:lnTo>
                  <a:lnTo>
                    <a:pt x="188" y="817"/>
                  </a:lnTo>
                  <a:lnTo>
                    <a:pt x="182" y="817"/>
                  </a:lnTo>
                  <a:lnTo>
                    <a:pt x="163" y="823"/>
                  </a:lnTo>
                  <a:lnTo>
                    <a:pt x="131" y="834"/>
                  </a:lnTo>
                  <a:lnTo>
                    <a:pt x="131" y="834"/>
                  </a:lnTo>
                  <a:lnTo>
                    <a:pt x="146" y="827"/>
                  </a:lnTo>
                  <a:lnTo>
                    <a:pt x="161" y="819"/>
                  </a:lnTo>
                  <a:lnTo>
                    <a:pt x="193" y="809"/>
                  </a:lnTo>
                  <a:lnTo>
                    <a:pt x="193" y="809"/>
                  </a:lnTo>
                  <a:lnTo>
                    <a:pt x="199" y="807"/>
                  </a:lnTo>
                  <a:lnTo>
                    <a:pt x="208" y="805"/>
                  </a:lnTo>
                  <a:lnTo>
                    <a:pt x="213" y="803"/>
                  </a:lnTo>
                  <a:lnTo>
                    <a:pt x="216" y="800"/>
                  </a:lnTo>
                  <a:lnTo>
                    <a:pt x="217" y="798"/>
                  </a:lnTo>
                  <a:lnTo>
                    <a:pt x="214" y="794"/>
                  </a:lnTo>
                  <a:lnTo>
                    <a:pt x="214" y="794"/>
                  </a:lnTo>
                  <a:close/>
                  <a:moveTo>
                    <a:pt x="189" y="787"/>
                  </a:moveTo>
                  <a:lnTo>
                    <a:pt x="189" y="787"/>
                  </a:lnTo>
                  <a:lnTo>
                    <a:pt x="206" y="782"/>
                  </a:lnTo>
                  <a:lnTo>
                    <a:pt x="234" y="776"/>
                  </a:lnTo>
                  <a:lnTo>
                    <a:pt x="247" y="772"/>
                  </a:lnTo>
                  <a:lnTo>
                    <a:pt x="259" y="769"/>
                  </a:lnTo>
                  <a:lnTo>
                    <a:pt x="267" y="765"/>
                  </a:lnTo>
                  <a:lnTo>
                    <a:pt x="270" y="763"/>
                  </a:lnTo>
                  <a:lnTo>
                    <a:pt x="271" y="760"/>
                  </a:lnTo>
                  <a:lnTo>
                    <a:pt x="271" y="760"/>
                  </a:lnTo>
                  <a:lnTo>
                    <a:pt x="287" y="758"/>
                  </a:lnTo>
                  <a:lnTo>
                    <a:pt x="302" y="754"/>
                  </a:lnTo>
                  <a:lnTo>
                    <a:pt x="302" y="754"/>
                  </a:lnTo>
                  <a:lnTo>
                    <a:pt x="305" y="754"/>
                  </a:lnTo>
                  <a:lnTo>
                    <a:pt x="306" y="752"/>
                  </a:lnTo>
                  <a:lnTo>
                    <a:pt x="306" y="750"/>
                  </a:lnTo>
                  <a:lnTo>
                    <a:pt x="305" y="747"/>
                  </a:lnTo>
                  <a:lnTo>
                    <a:pt x="305" y="747"/>
                  </a:lnTo>
                  <a:lnTo>
                    <a:pt x="311" y="746"/>
                  </a:lnTo>
                  <a:lnTo>
                    <a:pt x="311" y="746"/>
                  </a:lnTo>
                  <a:lnTo>
                    <a:pt x="324" y="746"/>
                  </a:lnTo>
                  <a:lnTo>
                    <a:pt x="324" y="746"/>
                  </a:lnTo>
                  <a:lnTo>
                    <a:pt x="306" y="753"/>
                  </a:lnTo>
                  <a:lnTo>
                    <a:pt x="288" y="762"/>
                  </a:lnTo>
                  <a:lnTo>
                    <a:pt x="254" y="780"/>
                  </a:lnTo>
                  <a:lnTo>
                    <a:pt x="254" y="780"/>
                  </a:lnTo>
                  <a:lnTo>
                    <a:pt x="252" y="778"/>
                  </a:lnTo>
                  <a:lnTo>
                    <a:pt x="249" y="777"/>
                  </a:lnTo>
                  <a:lnTo>
                    <a:pt x="242" y="776"/>
                  </a:lnTo>
                  <a:lnTo>
                    <a:pt x="232" y="776"/>
                  </a:lnTo>
                  <a:lnTo>
                    <a:pt x="223" y="778"/>
                  </a:lnTo>
                  <a:lnTo>
                    <a:pt x="202" y="783"/>
                  </a:lnTo>
                  <a:lnTo>
                    <a:pt x="189" y="787"/>
                  </a:lnTo>
                  <a:lnTo>
                    <a:pt x="189" y="787"/>
                  </a:lnTo>
                  <a:close/>
                  <a:moveTo>
                    <a:pt x="248" y="747"/>
                  </a:moveTo>
                  <a:lnTo>
                    <a:pt x="248" y="747"/>
                  </a:lnTo>
                  <a:lnTo>
                    <a:pt x="264" y="740"/>
                  </a:lnTo>
                  <a:lnTo>
                    <a:pt x="264" y="740"/>
                  </a:lnTo>
                  <a:lnTo>
                    <a:pt x="268" y="742"/>
                  </a:lnTo>
                  <a:lnTo>
                    <a:pt x="276" y="744"/>
                  </a:lnTo>
                  <a:lnTo>
                    <a:pt x="276" y="744"/>
                  </a:lnTo>
                  <a:lnTo>
                    <a:pt x="259" y="747"/>
                  </a:lnTo>
                  <a:lnTo>
                    <a:pt x="243" y="748"/>
                  </a:lnTo>
                  <a:lnTo>
                    <a:pt x="243" y="748"/>
                  </a:lnTo>
                  <a:lnTo>
                    <a:pt x="248" y="747"/>
                  </a:lnTo>
                  <a:lnTo>
                    <a:pt x="248" y="747"/>
                  </a:lnTo>
                  <a:close/>
                  <a:moveTo>
                    <a:pt x="231" y="754"/>
                  </a:moveTo>
                  <a:lnTo>
                    <a:pt x="231" y="754"/>
                  </a:lnTo>
                  <a:lnTo>
                    <a:pt x="231" y="756"/>
                  </a:lnTo>
                  <a:lnTo>
                    <a:pt x="231" y="756"/>
                  </a:lnTo>
                  <a:lnTo>
                    <a:pt x="225" y="757"/>
                  </a:lnTo>
                  <a:lnTo>
                    <a:pt x="225" y="757"/>
                  </a:lnTo>
                  <a:lnTo>
                    <a:pt x="231" y="754"/>
                  </a:lnTo>
                  <a:lnTo>
                    <a:pt x="231" y="754"/>
                  </a:lnTo>
                  <a:close/>
                  <a:moveTo>
                    <a:pt x="193" y="774"/>
                  </a:moveTo>
                  <a:lnTo>
                    <a:pt x="193" y="774"/>
                  </a:lnTo>
                  <a:lnTo>
                    <a:pt x="193" y="775"/>
                  </a:lnTo>
                  <a:lnTo>
                    <a:pt x="193" y="775"/>
                  </a:lnTo>
                  <a:lnTo>
                    <a:pt x="187" y="777"/>
                  </a:lnTo>
                  <a:lnTo>
                    <a:pt x="187" y="777"/>
                  </a:lnTo>
                  <a:lnTo>
                    <a:pt x="193" y="774"/>
                  </a:lnTo>
                  <a:lnTo>
                    <a:pt x="193" y="774"/>
                  </a:lnTo>
                  <a:close/>
                  <a:moveTo>
                    <a:pt x="160" y="795"/>
                  </a:moveTo>
                  <a:lnTo>
                    <a:pt x="160" y="795"/>
                  </a:lnTo>
                  <a:lnTo>
                    <a:pt x="161" y="798"/>
                  </a:lnTo>
                  <a:lnTo>
                    <a:pt x="161" y="798"/>
                  </a:lnTo>
                  <a:lnTo>
                    <a:pt x="155" y="800"/>
                  </a:lnTo>
                  <a:lnTo>
                    <a:pt x="147" y="805"/>
                  </a:lnTo>
                  <a:lnTo>
                    <a:pt x="147" y="805"/>
                  </a:lnTo>
                  <a:lnTo>
                    <a:pt x="160" y="795"/>
                  </a:lnTo>
                  <a:lnTo>
                    <a:pt x="160" y="795"/>
                  </a:lnTo>
                  <a:close/>
                  <a:moveTo>
                    <a:pt x="101" y="845"/>
                  </a:moveTo>
                  <a:lnTo>
                    <a:pt x="101" y="845"/>
                  </a:lnTo>
                  <a:lnTo>
                    <a:pt x="120" y="828"/>
                  </a:lnTo>
                  <a:lnTo>
                    <a:pt x="141" y="810"/>
                  </a:lnTo>
                  <a:lnTo>
                    <a:pt x="141" y="810"/>
                  </a:lnTo>
                  <a:lnTo>
                    <a:pt x="137" y="815"/>
                  </a:lnTo>
                  <a:lnTo>
                    <a:pt x="137" y="817"/>
                  </a:lnTo>
                  <a:lnTo>
                    <a:pt x="137" y="819"/>
                  </a:lnTo>
                  <a:lnTo>
                    <a:pt x="137" y="819"/>
                  </a:lnTo>
                  <a:lnTo>
                    <a:pt x="130" y="824"/>
                  </a:lnTo>
                  <a:lnTo>
                    <a:pt x="118" y="833"/>
                  </a:lnTo>
                  <a:lnTo>
                    <a:pt x="112" y="837"/>
                  </a:lnTo>
                  <a:lnTo>
                    <a:pt x="108" y="841"/>
                  </a:lnTo>
                  <a:lnTo>
                    <a:pt x="108" y="844"/>
                  </a:lnTo>
                  <a:lnTo>
                    <a:pt x="108" y="845"/>
                  </a:lnTo>
                  <a:lnTo>
                    <a:pt x="110" y="847"/>
                  </a:lnTo>
                  <a:lnTo>
                    <a:pt x="112" y="847"/>
                  </a:lnTo>
                  <a:lnTo>
                    <a:pt x="112" y="847"/>
                  </a:lnTo>
                  <a:lnTo>
                    <a:pt x="87" y="858"/>
                  </a:lnTo>
                  <a:lnTo>
                    <a:pt x="87" y="858"/>
                  </a:lnTo>
                  <a:lnTo>
                    <a:pt x="101" y="845"/>
                  </a:lnTo>
                  <a:lnTo>
                    <a:pt x="101" y="845"/>
                  </a:lnTo>
                  <a:close/>
                  <a:moveTo>
                    <a:pt x="71" y="874"/>
                  </a:moveTo>
                  <a:lnTo>
                    <a:pt x="71" y="874"/>
                  </a:lnTo>
                  <a:lnTo>
                    <a:pt x="76" y="875"/>
                  </a:lnTo>
                  <a:lnTo>
                    <a:pt x="83" y="874"/>
                  </a:lnTo>
                  <a:lnTo>
                    <a:pt x="95" y="870"/>
                  </a:lnTo>
                  <a:lnTo>
                    <a:pt x="95" y="870"/>
                  </a:lnTo>
                  <a:lnTo>
                    <a:pt x="81" y="880"/>
                  </a:lnTo>
                  <a:lnTo>
                    <a:pt x="67" y="888"/>
                  </a:lnTo>
                  <a:lnTo>
                    <a:pt x="41" y="909"/>
                  </a:lnTo>
                  <a:lnTo>
                    <a:pt x="41" y="909"/>
                  </a:lnTo>
                  <a:lnTo>
                    <a:pt x="55" y="890"/>
                  </a:lnTo>
                  <a:lnTo>
                    <a:pt x="71" y="874"/>
                  </a:lnTo>
                  <a:lnTo>
                    <a:pt x="71" y="874"/>
                  </a:lnTo>
                  <a:close/>
                  <a:moveTo>
                    <a:pt x="28" y="931"/>
                  </a:moveTo>
                  <a:lnTo>
                    <a:pt x="28" y="931"/>
                  </a:lnTo>
                  <a:lnTo>
                    <a:pt x="35" y="930"/>
                  </a:lnTo>
                  <a:lnTo>
                    <a:pt x="41" y="928"/>
                  </a:lnTo>
                  <a:lnTo>
                    <a:pt x="41" y="928"/>
                  </a:lnTo>
                  <a:lnTo>
                    <a:pt x="25" y="939"/>
                  </a:lnTo>
                  <a:lnTo>
                    <a:pt x="25" y="939"/>
                  </a:lnTo>
                  <a:lnTo>
                    <a:pt x="28" y="931"/>
                  </a:lnTo>
                  <a:lnTo>
                    <a:pt x="28" y="931"/>
                  </a:lnTo>
                  <a:close/>
                  <a:moveTo>
                    <a:pt x="18" y="960"/>
                  </a:moveTo>
                  <a:lnTo>
                    <a:pt x="18" y="960"/>
                  </a:lnTo>
                  <a:lnTo>
                    <a:pt x="18" y="958"/>
                  </a:lnTo>
                  <a:lnTo>
                    <a:pt x="18" y="958"/>
                  </a:lnTo>
                  <a:lnTo>
                    <a:pt x="29" y="953"/>
                  </a:lnTo>
                  <a:lnTo>
                    <a:pt x="40" y="948"/>
                  </a:lnTo>
                  <a:lnTo>
                    <a:pt x="40" y="948"/>
                  </a:lnTo>
                  <a:lnTo>
                    <a:pt x="28" y="959"/>
                  </a:lnTo>
                  <a:lnTo>
                    <a:pt x="16" y="971"/>
                  </a:lnTo>
                  <a:lnTo>
                    <a:pt x="16" y="971"/>
                  </a:lnTo>
                  <a:lnTo>
                    <a:pt x="18" y="960"/>
                  </a:lnTo>
                  <a:lnTo>
                    <a:pt x="18" y="960"/>
                  </a:lnTo>
                  <a:close/>
                  <a:moveTo>
                    <a:pt x="13" y="1006"/>
                  </a:moveTo>
                  <a:lnTo>
                    <a:pt x="13" y="1006"/>
                  </a:lnTo>
                  <a:lnTo>
                    <a:pt x="17" y="1004"/>
                  </a:lnTo>
                  <a:lnTo>
                    <a:pt x="17" y="1004"/>
                  </a:lnTo>
                  <a:lnTo>
                    <a:pt x="13" y="1011"/>
                  </a:lnTo>
                  <a:lnTo>
                    <a:pt x="13" y="1011"/>
                  </a:lnTo>
                  <a:lnTo>
                    <a:pt x="13" y="1006"/>
                  </a:lnTo>
                  <a:lnTo>
                    <a:pt x="13" y="1006"/>
                  </a:lnTo>
                  <a:close/>
                  <a:moveTo>
                    <a:pt x="28" y="1057"/>
                  </a:moveTo>
                  <a:lnTo>
                    <a:pt x="28" y="1057"/>
                  </a:lnTo>
                  <a:lnTo>
                    <a:pt x="19" y="1057"/>
                  </a:lnTo>
                  <a:lnTo>
                    <a:pt x="19" y="1057"/>
                  </a:lnTo>
                  <a:lnTo>
                    <a:pt x="17" y="1049"/>
                  </a:lnTo>
                  <a:lnTo>
                    <a:pt x="16" y="1040"/>
                  </a:lnTo>
                  <a:lnTo>
                    <a:pt x="16" y="1040"/>
                  </a:lnTo>
                  <a:lnTo>
                    <a:pt x="25" y="1030"/>
                  </a:lnTo>
                  <a:lnTo>
                    <a:pt x="25" y="1030"/>
                  </a:lnTo>
                  <a:lnTo>
                    <a:pt x="23" y="1036"/>
                  </a:lnTo>
                  <a:lnTo>
                    <a:pt x="23" y="1042"/>
                  </a:lnTo>
                  <a:lnTo>
                    <a:pt x="23" y="1045"/>
                  </a:lnTo>
                  <a:lnTo>
                    <a:pt x="24" y="1046"/>
                  </a:lnTo>
                  <a:lnTo>
                    <a:pt x="27" y="1046"/>
                  </a:lnTo>
                  <a:lnTo>
                    <a:pt x="31" y="1046"/>
                  </a:lnTo>
                  <a:lnTo>
                    <a:pt x="31" y="1046"/>
                  </a:lnTo>
                  <a:lnTo>
                    <a:pt x="28" y="1057"/>
                  </a:lnTo>
                  <a:lnTo>
                    <a:pt x="28" y="1057"/>
                  </a:lnTo>
                  <a:close/>
                  <a:moveTo>
                    <a:pt x="19" y="1022"/>
                  </a:moveTo>
                  <a:lnTo>
                    <a:pt x="19" y="1022"/>
                  </a:lnTo>
                  <a:lnTo>
                    <a:pt x="27" y="1007"/>
                  </a:lnTo>
                  <a:lnTo>
                    <a:pt x="27" y="1007"/>
                  </a:lnTo>
                  <a:lnTo>
                    <a:pt x="29" y="1001"/>
                  </a:lnTo>
                  <a:lnTo>
                    <a:pt x="31" y="993"/>
                  </a:lnTo>
                  <a:lnTo>
                    <a:pt x="33" y="989"/>
                  </a:lnTo>
                  <a:lnTo>
                    <a:pt x="33" y="986"/>
                  </a:lnTo>
                  <a:lnTo>
                    <a:pt x="31" y="983"/>
                  </a:lnTo>
                  <a:lnTo>
                    <a:pt x="28" y="983"/>
                  </a:lnTo>
                  <a:lnTo>
                    <a:pt x="28" y="983"/>
                  </a:lnTo>
                  <a:lnTo>
                    <a:pt x="45" y="964"/>
                  </a:lnTo>
                  <a:lnTo>
                    <a:pt x="54" y="953"/>
                  </a:lnTo>
                  <a:lnTo>
                    <a:pt x="57" y="948"/>
                  </a:lnTo>
                  <a:lnTo>
                    <a:pt x="57" y="946"/>
                  </a:lnTo>
                  <a:lnTo>
                    <a:pt x="57" y="945"/>
                  </a:lnTo>
                  <a:lnTo>
                    <a:pt x="57" y="945"/>
                  </a:lnTo>
                  <a:lnTo>
                    <a:pt x="60" y="940"/>
                  </a:lnTo>
                  <a:lnTo>
                    <a:pt x="67" y="933"/>
                  </a:lnTo>
                  <a:lnTo>
                    <a:pt x="70" y="929"/>
                  </a:lnTo>
                  <a:lnTo>
                    <a:pt x="71" y="925"/>
                  </a:lnTo>
                  <a:lnTo>
                    <a:pt x="71" y="922"/>
                  </a:lnTo>
                  <a:lnTo>
                    <a:pt x="69" y="919"/>
                  </a:lnTo>
                  <a:lnTo>
                    <a:pt x="69" y="919"/>
                  </a:lnTo>
                  <a:lnTo>
                    <a:pt x="76" y="915"/>
                  </a:lnTo>
                  <a:lnTo>
                    <a:pt x="87" y="907"/>
                  </a:lnTo>
                  <a:lnTo>
                    <a:pt x="92" y="903"/>
                  </a:lnTo>
                  <a:lnTo>
                    <a:pt x="95" y="898"/>
                  </a:lnTo>
                  <a:lnTo>
                    <a:pt x="96" y="894"/>
                  </a:lnTo>
                  <a:lnTo>
                    <a:pt x="96" y="892"/>
                  </a:lnTo>
                  <a:lnTo>
                    <a:pt x="95" y="890"/>
                  </a:lnTo>
                  <a:lnTo>
                    <a:pt x="95" y="890"/>
                  </a:lnTo>
                  <a:lnTo>
                    <a:pt x="114" y="878"/>
                  </a:lnTo>
                  <a:lnTo>
                    <a:pt x="119" y="875"/>
                  </a:lnTo>
                  <a:lnTo>
                    <a:pt x="123" y="870"/>
                  </a:lnTo>
                  <a:lnTo>
                    <a:pt x="125" y="866"/>
                  </a:lnTo>
                  <a:lnTo>
                    <a:pt x="126" y="865"/>
                  </a:lnTo>
                  <a:lnTo>
                    <a:pt x="125" y="864"/>
                  </a:lnTo>
                  <a:lnTo>
                    <a:pt x="125" y="864"/>
                  </a:lnTo>
                  <a:lnTo>
                    <a:pt x="132" y="860"/>
                  </a:lnTo>
                  <a:lnTo>
                    <a:pt x="142" y="854"/>
                  </a:lnTo>
                  <a:lnTo>
                    <a:pt x="147" y="852"/>
                  </a:lnTo>
                  <a:lnTo>
                    <a:pt x="151" y="848"/>
                  </a:lnTo>
                  <a:lnTo>
                    <a:pt x="153" y="845"/>
                  </a:lnTo>
                  <a:lnTo>
                    <a:pt x="153" y="844"/>
                  </a:lnTo>
                  <a:lnTo>
                    <a:pt x="152" y="841"/>
                  </a:lnTo>
                  <a:lnTo>
                    <a:pt x="152" y="841"/>
                  </a:lnTo>
                  <a:lnTo>
                    <a:pt x="171" y="834"/>
                  </a:lnTo>
                  <a:lnTo>
                    <a:pt x="171" y="834"/>
                  </a:lnTo>
                  <a:lnTo>
                    <a:pt x="151" y="851"/>
                  </a:lnTo>
                  <a:lnTo>
                    <a:pt x="128" y="869"/>
                  </a:lnTo>
                  <a:lnTo>
                    <a:pt x="107" y="889"/>
                  </a:lnTo>
                  <a:lnTo>
                    <a:pt x="87" y="911"/>
                  </a:lnTo>
                  <a:lnTo>
                    <a:pt x="67" y="934"/>
                  </a:lnTo>
                  <a:lnTo>
                    <a:pt x="60" y="946"/>
                  </a:lnTo>
                  <a:lnTo>
                    <a:pt x="52" y="959"/>
                  </a:lnTo>
                  <a:lnTo>
                    <a:pt x="46" y="971"/>
                  </a:lnTo>
                  <a:lnTo>
                    <a:pt x="40" y="984"/>
                  </a:lnTo>
                  <a:lnTo>
                    <a:pt x="36" y="998"/>
                  </a:lnTo>
                  <a:lnTo>
                    <a:pt x="33" y="1011"/>
                  </a:lnTo>
                  <a:lnTo>
                    <a:pt x="33" y="1011"/>
                  </a:lnTo>
                  <a:lnTo>
                    <a:pt x="27" y="1016"/>
                  </a:lnTo>
                  <a:lnTo>
                    <a:pt x="19" y="1022"/>
                  </a:lnTo>
                  <a:lnTo>
                    <a:pt x="19" y="1022"/>
                  </a:lnTo>
                  <a:close/>
                  <a:moveTo>
                    <a:pt x="438" y="841"/>
                  </a:moveTo>
                  <a:lnTo>
                    <a:pt x="438" y="841"/>
                  </a:lnTo>
                  <a:lnTo>
                    <a:pt x="437" y="836"/>
                  </a:lnTo>
                  <a:lnTo>
                    <a:pt x="437" y="836"/>
                  </a:lnTo>
                  <a:lnTo>
                    <a:pt x="442" y="834"/>
                  </a:lnTo>
                  <a:lnTo>
                    <a:pt x="442" y="834"/>
                  </a:lnTo>
                  <a:lnTo>
                    <a:pt x="438" y="841"/>
                  </a:lnTo>
                  <a:lnTo>
                    <a:pt x="438" y="841"/>
                  </a:lnTo>
                  <a:close/>
                  <a:moveTo>
                    <a:pt x="444" y="848"/>
                  </a:moveTo>
                  <a:lnTo>
                    <a:pt x="444" y="848"/>
                  </a:lnTo>
                  <a:lnTo>
                    <a:pt x="453" y="836"/>
                  </a:lnTo>
                  <a:lnTo>
                    <a:pt x="462" y="823"/>
                  </a:lnTo>
                  <a:lnTo>
                    <a:pt x="462" y="823"/>
                  </a:lnTo>
                  <a:lnTo>
                    <a:pt x="471" y="813"/>
                  </a:lnTo>
                  <a:lnTo>
                    <a:pt x="476" y="807"/>
                  </a:lnTo>
                  <a:lnTo>
                    <a:pt x="477" y="805"/>
                  </a:lnTo>
                  <a:lnTo>
                    <a:pt x="477" y="803"/>
                  </a:lnTo>
                  <a:lnTo>
                    <a:pt x="477" y="803"/>
                  </a:lnTo>
                  <a:lnTo>
                    <a:pt x="484" y="812"/>
                  </a:lnTo>
                  <a:lnTo>
                    <a:pt x="484" y="812"/>
                  </a:lnTo>
                  <a:lnTo>
                    <a:pt x="473" y="825"/>
                  </a:lnTo>
                  <a:lnTo>
                    <a:pt x="463" y="839"/>
                  </a:lnTo>
                  <a:lnTo>
                    <a:pt x="463" y="839"/>
                  </a:lnTo>
                  <a:lnTo>
                    <a:pt x="462" y="836"/>
                  </a:lnTo>
                  <a:lnTo>
                    <a:pt x="460" y="836"/>
                  </a:lnTo>
                  <a:lnTo>
                    <a:pt x="457" y="837"/>
                  </a:lnTo>
                  <a:lnTo>
                    <a:pt x="454" y="839"/>
                  </a:lnTo>
                  <a:lnTo>
                    <a:pt x="444" y="848"/>
                  </a:lnTo>
                  <a:lnTo>
                    <a:pt x="444" y="848"/>
                  </a:lnTo>
                  <a:close/>
                  <a:moveTo>
                    <a:pt x="455" y="792"/>
                  </a:moveTo>
                  <a:lnTo>
                    <a:pt x="456" y="791"/>
                  </a:lnTo>
                  <a:lnTo>
                    <a:pt x="456" y="791"/>
                  </a:lnTo>
                  <a:lnTo>
                    <a:pt x="455" y="792"/>
                  </a:lnTo>
                  <a:lnTo>
                    <a:pt x="455" y="792"/>
                  </a:lnTo>
                  <a:lnTo>
                    <a:pt x="455" y="792"/>
                  </a:lnTo>
                  <a:lnTo>
                    <a:pt x="455" y="792"/>
                  </a:lnTo>
                  <a:close/>
                  <a:moveTo>
                    <a:pt x="466" y="794"/>
                  </a:moveTo>
                  <a:lnTo>
                    <a:pt x="466" y="794"/>
                  </a:lnTo>
                  <a:lnTo>
                    <a:pt x="467" y="793"/>
                  </a:lnTo>
                  <a:lnTo>
                    <a:pt x="467" y="791"/>
                  </a:lnTo>
                  <a:lnTo>
                    <a:pt x="467" y="791"/>
                  </a:lnTo>
                  <a:lnTo>
                    <a:pt x="473" y="798"/>
                  </a:lnTo>
                  <a:lnTo>
                    <a:pt x="473" y="798"/>
                  </a:lnTo>
                  <a:lnTo>
                    <a:pt x="471" y="798"/>
                  </a:lnTo>
                  <a:lnTo>
                    <a:pt x="468" y="799"/>
                  </a:lnTo>
                  <a:lnTo>
                    <a:pt x="463" y="803"/>
                  </a:lnTo>
                  <a:lnTo>
                    <a:pt x="456" y="811"/>
                  </a:lnTo>
                  <a:lnTo>
                    <a:pt x="456" y="811"/>
                  </a:lnTo>
                  <a:lnTo>
                    <a:pt x="462" y="803"/>
                  </a:lnTo>
                  <a:lnTo>
                    <a:pt x="466" y="794"/>
                  </a:lnTo>
                  <a:lnTo>
                    <a:pt x="466" y="794"/>
                  </a:lnTo>
                  <a:close/>
                  <a:moveTo>
                    <a:pt x="462" y="788"/>
                  </a:moveTo>
                  <a:lnTo>
                    <a:pt x="463" y="788"/>
                  </a:lnTo>
                  <a:lnTo>
                    <a:pt x="463" y="788"/>
                  </a:lnTo>
                  <a:lnTo>
                    <a:pt x="463" y="788"/>
                  </a:lnTo>
                  <a:lnTo>
                    <a:pt x="463" y="788"/>
                  </a:lnTo>
                  <a:lnTo>
                    <a:pt x="462" y="788"/>
                  </a:lnTo>
                  <a:lnTo>
                    <a:pt x="462" y="788"/>
                  </a:lnTo>
                  <a:close/>
                  <a:moveTo>
                    <a:pt x="489" y="822"/>
                  </a:moveTo>
                  <a:lnTo>
                    <a:pt x="489" y="822"/>
                  </a:lnTo>
                  <a:lnTo>
                    <a:pt x="494" y="829"/>
                  </a:lnTo>
                  <a:lnTo>
                    <a:pt x="494" y="829"/>
                  </a:lnTo>
                  <a:lnTo>
                    <a:pt x="483" y="844"/>
                  </a:lnTo>
                  <a:lnTo>
                    <a:pt x="483" y="844"/>
                  </a:lnTo>
                  <a:lnTo>
                    <a:pt x="480" y="842"/>
                  </a:lnTo>
                  <a:lnTo>
                    <a:pt x="478" y="842"/>
                  </a:lnTo>
                  <a:lnTo>
                    <a:pt x="476" y="844"/>
                  </a:lnTo>
                  <a:lnTo>
                    <a:pt x="473" y="846"/>
                  </a:lnTo>
                  <a:lnTo>
                    <a:pt x="465" y="854"/>
                  </a:lnTo>
                  <a:lnTo>
                    <a:pt x="465" y="854"/>
                  </a:lnTo>
                  <a:lnTo>
                    <a:pt x="477" y="837"/>
                  </a:lnTo>
                  <a:lnTo>
                    <a:pt x="489" y="822"/>
                  </a:lnTo>
                  <a:lnTo>
                    <a:pt x="489" y="822"/>
                  </a:lnTo>
                  <a:close/>
                  <a:moveTo>
                    <a:pt x="450" y="863"/>
                  </a:moveTo>
                  <a:lnTo>
                    <a:pt x="450" y="863"/>
                  </a:lnTo>
                  <a:lnTo>
                    <a:pt x="448" y="858"/>
                  </a:lnTo>
                  <a:lnTo>
                    <a:pt x="448" y="858"/>
                  </a:lnTo>
                  <a:lnTo>
                    <a:pt x="456" y="852"/>
                  </a:lnTo>
                  <a:lnTo>
                    <a:pt x="456" y="852"/>
                  </a:lnTo>
                  <a:lnTo>
                    <a:pt x="450" y="863"/>
                  </a:lnTo>
                  <a:lnTo>
                    <a:pt x="450" y="863"/>
                  </a:lnTo>
                  <a:close/>
                  <a:moveTo>
                    <a:pt x="457" y="872"/>
                  </a:moveTo>
                  <a:lnTo>
                    <a:pt x="457" y="872"/>
                  </a:lnTo>
                  <a:lnTo>
                    <a:pt x="467" y="865"/>
                  </a:lnTo>
                  <a:lnTo>
                    <a:pt x="467" y="865"/>
                  </a:lnTo>
                  <a:lnTo>
                    <a:pt x="465" y="871"/>
                  </a:lnTo>
                  <a:lnTo>
                    <a:pt x="462" y="878"/>
                  </a:lnTo>
                  <a:lnTo>
                    <a:pt x="462" y="878"/>
                  </a:lnTo>
                  <a:lnTo>
                    <a:pt x="457" y="872"/>
                  </a:lnTo>
                  <a:lnTo>
                    <a:pt x="457" y="872"/>
                  </a:lnTo>
                  <a:close/>
                  <a:moveTo>
                    <a:pt x="472" y="892"/>
                  </a:moveTo>
                  <a:lnTo>
                    <a:pt x="472" y="892"/>
                  </a:lnTo>
                  <a:lnTo>
                    <a:pt x="467" y="886"/>
                  </a:lnTo>
                  <a:lnTo>
                    <a:pt x="467" y="886"/>
                  </a:lnTo>
                  <a:lnTo>
                    <a:pt x="468" y="884"/>
                  </a:lnTo>
                  <a:lnTo>
                    <a:pt x="468" y="884"/>
                  </a:lnTo>
                  <a:lnTo>
                    <a:pt x="477" y="880"/>
                  </a:lnTo>
                  <a:lnTo>
                    <a:pt x="477" y="880"/>
                  </a:lnTo>
                  <a:lnTo>
                    <a:pt x="474" y="886"/>
                  </a:lnTo>
                  <a:lnTo>
                    <a:pt x="472" y="892"/>
                  </a:lnTo>
                  <a:lnTo>
                    <a:pt x="472" y="892"/>
                  </a:lnTo>
                  <a:close/>
                  <a:moveTo>
                    <a:pt x="490" y="850"/>
                  </a:moveTo>
                  <a:lnTo>
                    <a:pt x="490" y="850"/>
                  </a:lnTo>
                  <a:lnTo>
                    <a:pt x="498" y="839"/>
                  </a:lnTo>
                  <a:lnTo>
                    <a:pt x="498" y="839"/>
                  </a:lnTo>
                  <a:lnTo>
                    <a:pt x="502" y="846"/>
                  </a:lnTo>
                  <a:lnTo>
                    <a:pt x="502" y="846"/>
                  </a:lnTo>
                  <a:lnTo>
                    <a:pt x="490" y="857"/>
                  </a:lnTo>
                  <a:lnTo>
                    <a:pt x="478" y="868"/>
                  </a:lnTo>
                  <a:lnTo>
                    <a:pt x="478" y="868"/>
                  </a:lnTo>
                  <a:lnTo>
                    <a:pt x="484" y="858"/>
                  </a:lnTo>
                  <a:lnTo>
                    <a:pt x="490" y="850"/>
                  </a:lnTo>
                  <a:lnTo>
                    <a:pt x="490" y="850"/>
                  </a:lnTo>
                  <a:close/>
                  <a:moveTo>
                    <a:pt x="563" y="983"/>
                  </a:moveTo>
                  <a:lnTo>
                    <a:pt x="563" y="983"/>
                  </a:lnTo>
                  <a:lnTo>
                    <a:pt x="551" y="992"/>
                  </a:lnTo>
                  <a:lnTo>
                    <a:pt x="538" y="998"/>
                  </a:lnTo>
                  <a:lnTo>
                    <a:pt x="538" y="998"/>
                  </a:lnTo>
                  <a:lnTo>
                    <a:pt x="545" y="988"/>
                  </a:lnTo>
                  <a:lnTo>
                    <a:pt x="555" y="980"/>
                  </a:lnTo>
                  <a:lnTo>
                    <a:pt x="573" y="964"/>
                  </a:lnTo>
                  <a:lnTo>
                    <a:pt x="573" y="964"/>
                  </a:lnTo>
                  <a:lnTo>
                    <a:pt x="583" y="970"/>
                  </a:lnTo>
                  <a:lnTo>
                    <a:pt x="583" y="970"/>
                  </a:lnTo>
                  <a:lnTo>
                    <a:pt x="574" y="976"/>
                  </a:lnTo>
                  <a:lnTo>
                    <a:pt x="563" y="983"/>
                  </a:lnTo>
                  <a:lnTo>
                    <a:pt x="563" y="983"/>
                  </a:lnTo>
                  <a:close/>
                  <a:moveTo>
                    <a:pt x="591" y="974"/>
                  </a:moveTo>
                  <a:lnTo>
                    <a:pt x="591" y="974"/>
                  </a:lnTo>
                  <a:lnTo>
                    <a:pt x="603" y="977"/>
                  </a:lnTo>
                  <a:lnTo>
                    <a:pt x="603" y="977"/>
                  </a:lnTo>
                  <a:lnTo>
                    <a:pt x="580" y="994"/>
                  </a:lnTo>
                  <a:lnTo>
                    <a:pt x="567" y="1001"/>
                  </a:lnTo>
                  <a:lnTo>
                    <a:pt x="555" y="1006"/>
                  </a:lnTo>
                  <a:lnTo>
                    <a:pt x="555" y="1006"/>
                  </a:lnTo>
                  <a:lnTo>
                    <a:pt x="569" y="992"/>
                  </a:lnTo>
                  <a:lnTo>
                    <a:pt x="569" y="992"/>
                  </a:lnTo>
                  <a:lnTo>
                    <a:pt x="581" y="983"/>
                  </a:lnTo>
                  <a:lnTo>
                    <a:pt x="587" y="978"/>
                  </a:lnTo>
                  <a:lnTo>
                    <a:pt x="590" y="976"/>
                  </a:lnTo>
                  <a:lnTo>
                    <a:pt x="591" y="974"/>
                  </a:lnTo>
                  <a:lnTo>
                    <a:pt x="591" y="974"/>
                  </a:lnTo>
                  <a:close/>
                  <a:moveTo>
                    <a:pt x="536" y="980"/>
                  </a:moveTo>
                  <a:lnTo>
                    <a:pt x="536" y="980"/>
                  </a:lnTo>
                  <a:lnTo>
                    <a:pt x="548" y="969"/>
                  </a:lnTo>
                  <a:lnTo>
                    <a:pt x="561" y="958"/>
                  </a:lnTo>
                  <a:lnTo>
                    <a:pt x="561" y="958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565" y="958"/>
                  </a:lnTo>
                  <a:lnTo>
                    <a:pt x="565" y="958"/>
                  </a:lnTo>
                  <a:lnTo>
                    <a:pt x="550" y="969"/>
                  </a:lnTo>
                  <a:lnTo>
                    <a:pt x="536" y="980"/>
                  </a:lnTo>
                  <a:lnTo>
                    <a:pt x="536" y="980"/>
                  </a:lnTo>
                  <a:close/>
                  <a:moveTo>
                    <a:pt x="521" y="970"/>
                  </a:moveTo>
                  <a:lnTo>
                    <a:pt x="521" y="970"/>
                  </a:lnTo>
                  <a:lnTo>
                    <a:pt x="527" y="963"/>
                  </a:lnTo>
                  <a:lnTo>
                    <a:pt x="533" y="954"/>
                  </a:lnTo>
                  <a:lnTo>
                    <a:pt x="548" y="940"/>
                  </a:lnTo>
                  <a:lnTo>
                    <a:pt x="548" y="940"/>
                  </a:lnTo>
                  <a:lnTo>
                    <a:pt x="556" y="949"/>
                  </a:lnTo>
                  <a:lnTo>
                    <a:pt x="556" y="949"/>
                  </a:lnTo>
                  <a:lnTo>
                    <a:pt x="539" y="960"/>
                  </a:lnTo>
                  <a:lnTo>
                    <a:pt x="521" y="970"/>
                  </a:lnTo>
                  <a:lnTo>
                    <a:pt x="521" y="970"/>
                  </a:lnTo>
                  <a:close/>
                  <a:moveTo>
                    <a:pt x="522" y="947"/>
                  </a:moveTo>
                  <a:lnTo>
                    <a:pt x="522" y="947"/>
                  </a:lnTo>
                  <a:lnTo>
                    <a:pt x="528" y="940"/>
                  </a:lnTo>
                  <a:lnTo>
                    <a:pt x="528" y="940"/>
                  </a:lnTo>
                  <a:lnTo>
                    <a:pt x="534" y="934"/>
                  </a:lnTo>
                  <a:lnTo>
                    <a:pt x="538" y="927"/>
                  </a:lnTo>
                  <a:lnTo>
                    <a:pt x="538" y="927"/>
                  </a:lnTo>
                  <a:lnTo>
                    <a:pt x="543" y="933"/>
                  </a:lnTo>
                  <a:lnTo>
                    <a:pt x="543" y="933"/>
                  </a:lnTo>
                  <a:lnTo>
                    <a:pt x="522" y="947"/>
                  </a:lnTo>
                  <a:lnTo>
                    <a:pt x="522" y="947"/>
                  </a:lnTo>
                  <a:close/>
                  <a:moveTo>
                    <a:pt x="515" y="934"/>
                  </a:moveTo>
                  <a:lnTo>
                    <a:pt x="515" y="934"/>
                  </a:lnTo>
                  <a:lnTo>
                    <a:pt x="524" y="923"/>
                  </a:lnTo>
                  <a:lnTo>
                    <a:pt x="531" y="913"/>
                  </a:lnTo>
                  <a:lnTo>
                    <a:pt x="531" y="913"/>
                  </a:lnTo>
                  <a:lnTo>
                    <a:pt x="534" y="919"/>
                  </a:lnTo>
                  <a:lnTo>
                    <a:pt x="534" y="919"/>
                  </a:lnTo>
                  <a:lnTo>
                    <a:pt x="532" y="919"/>
                  </a:lnTo>
                  <a:lnTo>
                    <a:pt x="530" y="922"/>
                  </a:lnTo>
                  <a:lnTo>
                    <a:pt x="524" y="925"/>
                  </a:lnTo>
                  <a:lnTo>
                    <a:pt x="515" y="934"/>
                  </a:lnTo>
                  <a:lnTo>
                    <a:pt x="515" y="934"/>
                  </a:lnTo>
                  <a:close/>
                  <a:moveTo>
                    <a:pt x="513" y="911"/>
                  </a:moveTo>
                  <a:lnTo>
                    <a:pt x="513" y="911"/>
                  </a:lnTo>
                  <a:lnTo>
                    <a:pt x="524" y="898"/>
                  </a:lnTo>
                  <a:lnTo>
                    <a:pt x="524" y="898"/>
                  </a:lnTo>
                  <a:lnTo>
                    <a:pt x="525" y="901"/>
                  </a:lnTo>
                  <a:lnTo>
                    <a:pt x="525" y="901"/>
                  </a:lnTo>
                  <a:lnTo>
                    <a:pt x="513" y="911"/>
                  </a:lnTo>
                  <a:lnTo>
                    <a:pt x="513" y="911"/>
                  </a:lnTo>
                  <a:close/>
                  <a:moveTo>
                    <a:pt x="495" y="910"/>
                  </a:moveTo>
                  <a:lnTo>
                    <a:pt x="495" y="910"/>
                  </a:lnTo>
                  <a:lnTo>
                    <a:pt x="501" y="898"/>
                  </a:lnTo>
                  <a:lnTo>
                    <a:pt x="509" y="884"/>
                  </a:lnTo>
                  <a:lnTo>
                    <a:pt x="509" y="884"/>
                  </a:lnTo>
                  <a:lnTo>
                    <a:pt x="514" y="877"/>
                  </a:lnTo>
                  <a:lnTo>
                    <a:pt x="514" y="877"/>
                  </a:lnTo>
                  <a:lnTo>
                    <a:pt x="519" y="888"/>
                  </a:lnTo>
                  <a:lnTo>
                    <a:pt x="519" y="888"/>
                  </a:lnTo>
                  <a:lnTo>
                    <a:pt x="507" y="899"/>
                  </a:lnTo>
                  <a:lnTo>
                    <a:pt x="501" y="905"/>
                  </a:lnTo>
                  <a:lnTo>
                    <a:pt x="495" y="910"/>
                  </a:lnTo>
                  <a:lnTo>
                    <a:pt x="495" y="910"/>
                  </a:lnTo>
                  <a:close/>
                  <a:moveTo>
                    <a:pt x="483" y="890"/>
                  </a:moveTo>
                  <a:lnTo>
                    <a:pt x="483" y="890"/>
                  </a:lnTo>
                  <a:lnTo>
                    <a:pt x="488" y="881"/>
                  </a:lnTo>
                  <a:lnTo>
                    <a:pt x="494" y="872"/>
                  </a:lnTo>
                  <a:lnTo>
                    <a:pt x="506" y="857"/>
                  </a:lnTo>
                  <a:lnTo>
                    <a:pt x="506" y="857"/>
                  </a:lnTo>
                  <a:lnTo>
                    <a:pt x="509" y="864"/>
                  </a:lnTo>
                  <a:lnTo>
                    <a:pt x="509" y="864"/>
                  </a:lnTo>
                  <a:lnTo>
                    <a:pt x="496" y="877"/>
                  </a:lnTo>
                  <a:lnTo>
                    <a:pt x="490" y="884"/>
                  </a:lnTo>
                  <a:lnTo>
                    <a:pt x="483" y="890"/>
                  </a:lnTo>
                  <a:lnTo>
                    <a:pt x="483" y="890"/>
                  </a:lnTo>
                  <a:close/>
                  <a:moveTo>
                    <a:pt x="484" y="911"/>
                  </a:moveTo>
                  <a:lnTo>
                    <a:pt x="484" y="911"/>
                  </a:lnTo>
                  <a:lnTo>
                    <a:pt x="479" y="904"/>
                  </a:lnTo>
                  <a:lnTo>
                    <a:pt x="479" y="904"/>
                  </a:lnTo>
                  <a:lnTo>
                    <a:pt x="491" y="895"/>
                  </a:lnTo>
                  <a:lnTo>
                    <a:pt x="491" y="895"/>
                  </a:lnTo>
                  <a:lnTo>
                    <a:pt x="484" y="911"/>
                  </a:lnTo>
                  <a:lnTo>
                    <a:pt x="484" y="911"/>
                  </a:lnTo>
                  <a:close/>
                  <a:moveTo>
                    <a:pt x="490" y="927"/>
                  </a:moveTo>
                  <a:lnTo>
                    <a:pt x="490" y="927"/>
                  </a:lnTo>
                  <a:lnTo>
                    <a:pt x="489" y="924"/>
                  </a:lnTo>
                  <a:lnTo>
                    <a:pt x="489" y="924"/>
                  </a:lnTo>
                  <a:lnTo>
                    <a:pt x="492" y="922"/>
                  </a:lnTo>
                  <a:lnTo>
                    <a:pt x="492" y="922"/>
                  </a:lnTo>
                  <a:lnTo>
                    <a:pt x="490" y="927"/>
                  </a:lnTo>
                  <a:lnTo>
                    <a:pt x="490" y="927"/>
                  </a:lnTo>
                  <a:close/>
                  <a:moveTo>
                    <a:pt x="494" y="936"/>
                  </a:moveTo>
                  <a:lnTo>
                    <a:pt x="494" y="936"/>
                  </a:lnTo>
                  <a:lnTo>
                    <a:pt x="502" y="931"/>
                  </a:lnTo>
                  <a:lnTo>
                    <a:pt x="510" y="925"/>
                  </a:lnTo>
                  <a:lnTo>
                    <a:pt x="510" y="925"/>
                  </a:lnTo>
                  <a:lnTo>
                    <a:pt x="496" y="943"/>
                  </a:lnTo>
                  <a:lnTo>
                    <a:pt x="496" y="943"/>
                  </a:lnTo>
                  <a:lnTo>
                    <a:pt x="494" y="936"/>
                  </a:lnTo>
                  <a:lnTo>
                    <a:pt x="494" y="936"/>
                  </a:lnTo>
                  <a:close/>
                  <a:moveTo>
                    <a:pt x="500" y="958"/>
                  </a:moveTo>
                  <a:lnTo>
                    <a:pt x="500" y="958"/>
                  </a:lnTo>
                  <a:lnTo>
                    <a:pt x="506" y="954"/>
                  </a:lnTo>
                  <a:lnTo>
                    <a:pt x="506" y="954"/>
                  </a:lnTo>
                  <a:lnTo>
                    <a:pt x="501" y="960"/>
                  </a:lnTo>
                  <a:lnTo>
                    <a:pt x="501" y="960"/>
                  </a:lnTo>
                  <a:lnTo>
                    <a:pt x="500" y="958"/>
                  </a:lnTo>
                  <a:lnTo>
                    <a:pt x="500" y="958"/>
                  </a:lnTo>
                  <a:close/>
                  <a:moveTo>
                    <a:pt x="504" y="969"/>
                  </a:moveTo>
                  <a:lnTo>
                    <a:pt x="504" y="969"/>
                  </a:lnTo>
                  <a:lnTo>
                    <a:pt x="509" y="968"/>
                  </a:lnTo>
                  <a:lnTo>
                    <a:pt x="514" y="964"/>
                  </a:lnTo>
                  <a:lnTo>
                    <a:pt x="514" y="964"/>
                  </a:lnTo>
                  <a:lnTo>
                    <a:pt x="510" y="971"/>
                  </a:lnTo>
                  <a:lnTo>
                    <a:pt x="507" y="977"/>
                  </a:lnTo>
                  <a:lnTo>
                    <a:pt x="507" y="977"/>
                  </a:lnTo>
                  <a:lnTo>
                    <a:pt x="504" y="969"/>
                  </a:lnTo>
                  <a:lnTo>
                    <a:pt x="504" y="969"/>
                  </a:lnTo>
                  <a:close/>
                  <a:moveTo>
                    <a:pt x="514" y="990"/>
                  </a:moveTo>
                  <a:lnTo>
                    <a:pt x="514" y="990"/>
                  </a:lnTo>
                  <a:lnTo>
                    <a:pt x="510" y="986"/>
                  </a:lnTo>
                  <a:lnTo>
                    <a:pt x="510" y="986"/>
                  </a:lnTo>
                  <a:lnTo>
                    <a:pt x="516" y="983"/>
                  </a:lnTo>
                  <a:lnTo>
                    <a:pt x="521" y="981"/>
                  </a:lnTo>
                  <a:lnTo>
                    <a:pt x="521" y="981"/>
                  </a:lnTo>
                  <a:lnTo>
                    <a:pt x="514" y="990"/>
                  </a:lnTo>
                  <a:lnTo>
                    <a:pt x="514" y="990"/>
                  </a:lnTo>
                  <a:close/>
                  <a:moveTo>
                    <a:pt x="524" y="1004"/>
                  </a:moveTo>
                  <a:lnTo>
                    <a:pt x="524" y="1004"/>
                  </a:lnTo>
                  <a:lnTo>
                    <a:pt x="519" y="999"/>
                  </a:lnTo>
                  <a:lnTo>
                    <a:pt x="519" y="999"/>
                  </a:lnTo>
                  <a:lnTo>
                    <a:pt x="528" y="994"/>
                  </a:lnTo>
                  <a:lnTo>
                    <a:pt x="528" y="994"/>
                  </a:lnTo>
                  <a:lnTo>
                    <a:pt x="524" y="1004"/>
                  </a:lnTo>
                  <a:lnTo>
                    <a:pt x="524" y="1004"/>
                  </a:lnTo>
                  <a:close/>
                  <a:moveTo>
                    <a:pt x="538" y="1012"/>
                  </a:moveTo>
                  <a:lnTo>
                    <a:pt x="538" y="1012"/>
                  </a:lnTo>
                  <a:lnTo>
                    <a:pt x="533" y="1010"/>
                  </a:lnTo>
                  <a:lnTo>
                    <a:pt x="533" y="1010"/>
                  </a:lnTo>
                  <a:lnTo>
                    <a:pt x="542" y="1007"/>
                  </a:lnTo>
                  <a:lnTo>
                    <a:pt x="542" y="1007"/>
                  </a:lnTo>
                  <a:lnTo>
                    <a:pt x="539" y="1010"/>
                  </a:lnTo>
                  <a:lnTo>
                    <a:pt x="538" y="1012"/>
                  </a:lnTo>
                  <a:lnTo>
                    <a:pt x="538" y="1012"/>
                  </a:lnTo>
                  <a:close/>
                  <a:moveTo>
                    <a:pt x="561" y="1019"/>
                  </a:moveTo>
                  <a:lnTo>
                    <a:pt x="561" y="1019"/>
                  </a:lnTo>
                  <a:lnTo>
                    <a:pt x="551" y="1017"/>
                  </a:lnTo>
                  <a:lnTo>
                    <a:pt x="551" y="1017"/>
                  </a:lnTo>
                  <a:lnTo>
                    <a:pt x="559" y="1015"/>
                  </a:lnTo>
                  <a:lnTo>
                    <a:pt x="567" y="1012"/>
                  </a:lnTo>
                  <a:lnTo>
                    <a:pt x="567" y="1012"/>
                  </a:lnTo>
                  <a:lnTo>
                    <a:pt x="561" y="1019"/>
                  </a:lnTo>
                  <a:lnTo>
                    <a:pt x="561" y="1019"/>
                  </a:lnTo>
                  <a:close/>
                  <a:moveTo>
                    <a:pt x="593" y="1022"/>
                  </a:moveTo>
                  <a:lnTo>
                    <a:pt x="593" y="1022"/>
                  </a:lnTo>
                  <a:lnTo>
                    <a:pt x="579" y="1021"/>
                  </a:lnTo>
                  <a:lnTo>
                    <a:pt x="579" y="1021"/>
                  </a:lnTo>
                  <a:lnTo>
                    <a:pt x="596" y="1011"/>
                  </a:lnTo>
                  <a:lnTo>
                    <a:pt x="596" y="1011"/>
                  </a:lnTo>
                  <a:lnTo>
                    <a:pt x="593" y="1016"/>
                  </a:lnTo>
                  <a:lnTo>
                    <a:pt x="593" y="1022"/>
                  </a:lnTo>
                  <a:lnTo>
                    <a:pt x="593" y="1022"/>
                  </a:lnTo>
                  <a:close/>
                  <a:moveTo>
                    <a:pt x="584" y="1007"/>
                  </a:moveTo>
                  <a:lnTo>
                    <a:pt x="584" y="1007"/>
                  </a:lnTo>
                  <a:lnTo>
                    <a:pt x="593" y="998"/>
                  </a:lnTo>
                  <a:lnTo>
                    <a:pt x="604" y="988"/>
                  </a:lnTo>
                  <a:lnTo>
                    <a:pt x="604" y="988"/>
                  </a:lnTo>
                  <a:lnTo>
                    <a:pt x="615" y="981"/>
                  </a:lnTo>
                  <a:lnTo>
                    <a:pt x="615" y="981"/>
                  </a:lnTo>
                  <a:lnTo>
                    <a:pt x="620" y="982"/>
                  </a:lnTo>
                  <a:lnTo>
                    <a:pt x="620" y="982"/>
                  </a:lnTo>
                  <a:lnTo>
                    <a:pt x="602" y="995"/>
                  </a:lnTo>
                  <a:lnTo>
                    <a:pt x="584" y="1007"/>
                  </a:lnTo>
                  <a:lnTo>
                    <a:pt x="584" y="1007"/>
                  </a:lnTo>
                  <a:close/>
                  <a:moveTo>
                    <a:pt x="609" y="1022"/>
                  </a:moveTo>
                  <a:lnTo>
                    <a:pt x="609" y="1022"/>
                  </a:lnTo>
                  <a:lnTo>
                    <a:pt x="613" y="1019"/>
                  </a:lnTo>
                  <a:lnTo>
                    <a:pt x="613" y="1019"/>
                  </a:lnTo>
                  <a:lnTo>
                    <a:pt x="613" y="1022"/>
                  </a:lnTo>
                  <a:lnTo>
                    <a:pt x="613" y="1022"/>
                  </a:lnTo>
                  <a:lnTo>
                    <a:pt x="609" y="1022"/>
                  </a:lnTo>
                  <a:lnTo>
                    <a:pt x="609" y="1022"/>
                  </a:lnTo>
                  <a:close/>
                  <a:moveTo>
                    <a:pt x="607" y="1012"/>
                  </a:moveTo>
                  <a:lnTo>
                    <a:pt x="607" y="1012"/>
                  </a:lnTo>
                  <a:lnTo>
                    <a:pt x="612" y="1006"/>
                  </a:lnTo>
                  <a:lnTo>
                    <a:pt x="616" y="1000"/>
                  </a:lnTo>
                  <a:lnTo>
                    <a:pt x="628" y="988"/>
                  </a:lnTo>
                  <a:lnTo>
                    <a:pt x="628" y="988"/>
                  </a:lnTo>
                  <a:lnTo>
                    <a:pt x="633" y="984"/>
                  </a:lnTo>
                  <a:lnTo>
                    <a:pt x="633" y="984"/>
                  </a:lnTo>
                  <a:lnTo>
                    <a:pt x="646" y="986"/>
                  </a:lnTo>
                  <a:lnTo>
                    <a:pt x="646" y="986"/>
                  </a:lnTo>
                  <a:lnTo>
                    <a:pt x="633" y="995"/>
                  </a:lnTo>
                  <a:lnTo>
                    <a:pt x="633" y="995"/>
                  </a:lnTo>
                  <a:lnTo>
                    <a:pt x="620" y="1005"/>
                  </a:lnTo>
                  <a:lnTo>
                    <a:pt x="613" y="1009"/>
                  </a:lnTo>
                  <a:lnTo>
                    <a:pt x="607" y="1012"/>
                  </a:lnTo>
                  <a:lnTo>
                    <a:pt x="607" y="1012"/>
                  </a:lnTo>
                  <a:close/>
                  <a:moveTo>
                    <a:pt x="638" y="1019"/>
                  </a:moveTo>
                  <a:lnTo>
                    <a:pt x="638" y="1019"/>
                  </a:lnTo>
                  <a:lnTo>
                    <a:pt x="631" y="1021"/>
                  </a:lnTo>
                  <a:lnTo>
                    <a:pt x="631" y="1021"/>
                  </a:lnTo>
                  <a:lnTo>
                    <a:pt x="639" y="1016"/>
                  </a:lnTo>
                  <a:lnTo>
                    <a:pt x="639" y="1016"/>
                  </a:lnTo>
                  <a:lnTo>
                    <a:pt x="638" y="1019"/>
                  </a:lnTo>
                  <a:lnTo>
                    <a:pt x="638" y="1019"/>
                  </a:lnTo>
                  <a:close/>
                  <a:moveTo>
                    <a:pt x="634" y="1007"/>
                  </a:moveTo>
                  <a:lnTo>
                    <a:pt x="634" y="1007"/>
                  </a:lnTo>
                  <a:lnTo>
                    <a:pt x="639" y="1004"/>
                  </a:lnTo>
                  <a:lnTo>
                    <a:pt x="639" y="1004"/>
                  </a:lnTo>
                  <a:lnTo>
                    <a:pt x="652" y="993"/>
                  </a:lnTo>
                  <a:lnTo>
                    <a:pt x="652" y="993"/>
                  </a:lnTo>
                  <a:lnTo>
                    <a:pt x="648" y="999"/>
                  </a:lnTo>
                  <a:lnTo>
                    <a:pt x="648" y="999"/>
                  </a:lnTo>
                  <a:lnTo>
                    <a:pt x="634" y="1007"/>
                  </a:lnTo>
                  <a:lnTo>
                    <a:pt x="634" y="1007"/>
                  </a:lnTo>
                  <a:close/>
                  <a:moveTo>
                    <a:pt x="666" y="1017"/>
                  </a:moveTo>
                  <a:lnTo>
                    <a:pt x="666" y="1017"/>
                  </a:lnTo>
                  <a:lnTo>
                    <a:pt x="671" y="1013"/>
                  </a:lnTo>
                  <a:lnTo>
                    <a:pt x="671" y="1013"/>
                  </a:lnTo>
                  <a:lnTo>
                    <a:pt x="672" y="1016"/>
                  </a:lnTo>
                  <a:lnTo>
                    <a:pt x="672" y="1016"/>
                  </a:lnTo>
                  <a:lnTo>
                    <a:pt x="666" y="1017"/>
                  </a:lnTo>
                  <a:lnTo>
                    <a:pt x="666" y="1017"/>
                  </a:lnTo>
                  <a:close/>
                  <a:moveTo>
                    <a:pt x="650" y="1012"/>
                  </a:moveTo>
                  <a:lnTo>
                    <a:pt x="650" y="1012"/>
                  </a:lnTo>
                  <a:lnTo>
                    <a:pt x="654" y="1006"/>
                  </a:lnTo>
                  <a:lnTo>
                    <a:pt x="654" y="1006"/>
                  </a:lnTo>
                  <a:lnTo>
                    <a:pt x="666" y="996"/>
                  </a:lnTo>
                  <a:lnTo>
                    <a:pt x="678" y="987"/>
                  </a:lnTo>
                  <a:lnTo>
                    <a:pt x="678" y="987"/>
                  </a:lnTo>
                  <a:lnTo>
                    <a:pt x="693" y="987"/>
                  </a:lnTo>
                  <a:lnTo>
                    <a:pt x="693" y="987"/>
                  </a:lnTo>
                  <a:lnTo>
                    <a:pt x="686" y="993"/>
                  </a:lnTo>
                  <a:lnTo>
                    <a:pt x="686" y="993"/>
                  </a:lnTo>
                  <a:lnTo>
                    <a:pt x="669" y="1004"/>
                  </a:lnTo>
                  <a:lnTo>
                    <a:pt x="660" y="1009"/>
                  </a:lnTo>
                  <a:lnTo>
                    <a:pt x="650" y="1012"/>
                  </a:lnTo>
                  <a:lnTo>
                    <a:pt x="650" y="1012"/>
                  </a:lnTo>
                  <a:close/>
                  <a:moveTo>
                    <a:pt x="693" y="1000"/>
                  </a:moveTo>
                  <a:lnTo>
                    <a:pt x="693" y="1000"/>
                  </a:lnTo>
                  <a:lnTo>
                    <a:pt x="709" y="987"/>
                  </a:lnTo>
                  <a:lnTo>
                    <a:pt x="709" y="987"/>
                  </a:lnTo>
                  <a:lnTo>
                    <a:pt x="727" y="986"/>
                  </a:lnTo>
                  <a:lnTo>
                    <a:pt x="727" y="986"/>
                  </a:lnTo>
                  <a:lnTo>
                    <a:pt x="708" y="996"/>
                  </a:lnTo>
                  <a:lnTo>
                    <a:pt x="687" y="1005"/>
                  </a:lnTo>
                  <a:lnTo>
                    <a:pt x="687" y="1005"/>
                  </a:lnTo>
                  <a:lnTo>
                    <a:pt x="693" y="1000"/>
                  </a:lnTo>
                  <a:lnTo>
                    <a:pt x="693" y="1000"/>
                  </a:lnTo>
                  <a:close/>
                  <a:moveTo>
                    <a:pt x="701" y="1013"/>
                  </a:moveTo>
                  <a:lnTo>
                    <a:pt x="701" y="1013"/>
                  </a:lnTo>
                  <a:lnTo>
                    <a:pt x="690" y="1015"/>
                  </a:lnTo>
                  <a:lnTo>
                    <a:pt x="690" y="1015"/>
                  </a:lnTo>
                  <a:lnTo>
                    <a:pt x="703" y="1010"/>
                  </a:lnTo>
                  <a:lnTo>
                    <a:pt x="703" y="1010"/>
                  </a:lnTo>
                  <a:lnTo>
                    <a:pt x="701" y="1013"/>
                  </a:lnTo>
                  <a:lnTo>
                    <a:pt x="701" y="1013"/>
                  </a:lnTo>
                  <a:close/>
                  <a:moveTo>
                    <a:pt x="737" y="992"/>
                  </a:moveTo>
                  <a:lnTo>
                    <a:pt x="737" y="992"/>
                  </a:lnTo>
                  <a:lnTo>
                    <a:pt x="746" y="986"/>
                  </a:lnTo>
                  <a:lnTo>
                    <a:pt x="746" y="986"/>
                  </a:lnTo>
                  <a:lnTo>
                    <a:pt x="767" y="984"/>
                  </a:lnTo>
                  <a:lnTo>
                    <a:pt x="767" y="984"/>
                  </a:lnTo>
                  <a:lnTo>
                    <a:pt x="764" y="987"/>
                  </a:lnTo>
                  <a:lnTo>
                    <a:pt x="764" y="987"/>
                  </a:lnTo>
                  <a:lnTo>
                    <a:pt x="751" y="994"/>
                  </a:lnTo>
                  <a:lnTo>
                    <a:pt x="739" y="1000"/>
                  </a:lnTo>
                  <a:lnTo>
                    <a:pt x="727" y="1005"/>
                  </a:lnTo>
                  <a:lnTo>
                    <a:pt x="715" y="1010"/>
                  </a:lnTo>
                  <a:lnTo>
                    <a:pt x="715" y="1010"/>
                  </a:lnTo>
                  <a:lnTo>
                    <a:pt x="726" y="1000"/>
                  </a:lnTo>
                  <a:lnTo>
                    <a:pt x="737" y="992"/>
                  </a:lnTo>
                  <a:lnTo>
                    <a:pt x="737" y="992"/>
                  </a:lnTo>
                  <a:close/>
                  <a:moveTo>
                    <a:pt x="752" y="1009"/>
                  </a:moveTo>
                  <a:lnTo>
                    <a:pt x="752" y="1009"/>
                  </a:lnTo>
                  <a:lnTo>
                    <a:pt x="761" y="1001"/>
                  </a:lnTo>
                  <a:lnTo>
                    <a:pt x="769" y="994"/>
                  </a:lnTo>
                  <a:lnTo>
                    <a:pt x="769" y="994"/>
                  </a:lnTo>
                  <a:lnTo>
                    <a:pt x="785" y="983"/>
                  </a:lnTo>
                  <a:lnTo>
                    <a:pt x="785" y="983"/>
                  </a:lnTo>
                  <a:lnTo>
                    <a:pt x="795" y="983"/>
                  </a:lnTo>
                  <a:lnTo>
                    <a:pt x="795" y="983"/>
                  </a:lnTo>
                  <a:lnTo>
                    <a:pt x="786" y="990"/>
                  </a:lnTo>
                  <a:lnTo>
                    <a:pt x="778" y="999"/>
                  </a:lnTo>
                  <a:lnTo>
                    <a:pt x="778" y="999"/>
                  </a:lnTo>
                  <a:lnTo>
                    <a:pt x="766" y="1005"/>
                  </a:lnTo>
                  <a:lnTo>
                    <a:pt x="752" y="1009"/>
                  </a:lnTo>
                  <a:lnTo>
                    <a:pt x="752" y="1009"/>
                  </a:lnTo>
                  <a:close/>
                  <a:moveTo>
                    <a:pt x="793" y="1012"/>
                  </a:moveTo>
                  <a:lnTo>
                    <a:pt x="793" y="1012"/>
                  </a:lnTo>
                  <a:lnTo>
                    <a:pt x="784" y="1012"/>
                  </a:lnTo>
                  <a:lnTo>
                    <a:pt x="784" y="1012"/>
                  </a:lnTo>
                  <a:lnTo>
                    <a:pt x="798" y="1006"/>
                  </a:lnTo>
                  <a:lnTo>
                    <a:pt x="798" y="1006"/>
                  </a:lnTo>
                  <a:lnTo>
                    <a:pt x="793" y="1012"/>
                  </a:lnTo>
                  <a:lnTo>
                    <a:pt x="793" y="1012"/>
                  </a:lnTo>
                  <a:close/>
                  <a:moveTo>
                    <a:pt x="807" y="1011"/>
                  </a:moveTo>
                  <a:lnTo>
                    <a:pt x="807" y="1011"/>
                  </a:lnTo>
                  <a:lnTo>
                    <a:pt x="813" y="1005"/>
                  </a:lnTo>
                  <a:lnTo>
                    <a:pt x="819" y="999"/>
                  </a:lnTo>
                  <a:lnTo>
                    <a:pt x="833" y="988"/>
                  </a:lnTo>
                  <a:lnTo>
                    <a:pt x="833" y="988"/>
                  </a:lnTo>
                  <a:lnTo>
                    <a:pt x="837" y="984"/>
                  </a:lnTo>
                  <a:lnTo>
                    <a:pt x="837" y="984"/>
                  </a:lnTo>
                  <a:lnTo>
                    <a:pt x="857" y="987"/>
                  </a:lnTo>
                  <a:lnTo>
                    <a:pt x="857" y="987"/>
                  </a:lnTo>
                  <a:lnTo>
                    <a:pt x="841" y="996"/>
                  </a:lnTo>
                  <a:lnTo>
                    <a:pt x="841" y="996"/>
                  </a:lnTo>
                  <a:lnTo>
                    <a:pt x="825" y="1005"/>
                  </a:lnTo>
                  <a:lnTo>
                    <a:pt x="816" y="1009"/>
                  </a:lnTo>
                  <a:lnTo>
                    <a:pt x="807" y="1011"/>
                  </a:lnTo>
                  <a:lnTo>
                    <a:pt x="807" y="1011"/>
                  </a:lnTo>
                  <a:close/>
                  <a:moveTo>
                    <a:pt x="803" y="993"/>
                  </a:moveTo>
                  <a:lnTo>
                    <a:pt x="803" y="993"/>
                  </a:lnTo>
                  <a:lnTo>
                    <a:pt x="813" y="983"/>
                  </a:lnTo>
                  <a:lnTo>
                    <a:pt x="813" y="983"/>
                  </a:lnTo>
                  <a:lnTo>
                    <a:pt x="819" y="984"/>
                  </a:lnTo>
                  <a:lnTo>
                    <a:pt x="819" y="984"/>
                  </a:lnTo>
                  <a:lnTo>
                    <a:pt x="803" y="993"/>
                  </a:lnTo>
                  <a:lnTo>
                    <a:pt x="803" y="993"/>
                  </a:lnTo>
                  <a:close/>
                  <a:moveTo>
                    <a:pt x="846" y="1005"/>
                  </a:moveTo>
                  <a:lnTo>
                    <a:pt x="846" y="1005"/>
                  </a:lnTo>
                  <a:lnTo>
                    <a:pt x="861" y="998"/>
                  </a:lnTo>
                  <a:lnTo>
                    <a:pt x="868" y="993"/>
                  </a:lnTo>
                  <a:lnTo>
                    <a:pt x="873" y="987"/>
                  </a:lnTo>
                  <a:lnTo>
                    <a:pt x="873" y="987"/>
                  </a:lnTo>
                  <a:lnTo>
                    <a:pt x="886" y="988"/>
                  </a:lnTo>
                  <a:lnTo>
                    <a:pt x="886" y="988"/>
                  </a:lnTo>
                  <a:lnTo>
                    <a:pt x="885" y="988"/>
                  </a:lnTo>
                  <a:lnTo>
                    <a:pt x="885" y="988"/>
                  </a:lnTo>
                  <a:lnTo>
                    <a:pt x="875" y="995"/>
                  </a:lnTo>
                  <a:lnTo>
                    <a:pt x="863" y="1001"/>
                  </a:lnTo>
                  <a:lnTo>
                    <a:pt x="851" y="1007"/>
                  </a:lnTo>
                  <a:lnTo>
                    <a:pt x="839" y="1011"/>
                  </a:lnTo>
                  <a:lnTo>
                    <a:pt x="839" y="1011"/>
                  </a:lnTo>
                  <a:lnTo>
                    <a:pt x="846" y="1005"/>
                  </a:lnTo>
                  <a:lnTo>
                    <a:pt x="846" y="1005"/>
                  </a:lnTo>
                  <a:close/>
                  <a:moveTo>
                    <a:pt x="862" y="1017"/>
                  </a:moveTo>
                  <a:lnTo>
                    <a:pt x="862" y="1017"/>
                  </a:lnTo>
                  <a:lnTo>
                    <a:pt x="853" y="1017"/>
                  </a:lnTo>
                  <a:lnTo>
                    <a:pt x="853" y="1017"/>
                  </a:lnTo>
                  <a:lnTo>
                    <a:pt x="863" y="1012"/>
                  </a:lnTo>
                  <a:lnTo>
                    <a:pt x="863" y="1012"/>
                  </a:lnTo>
                  <a:lnTo>
                    <a:pt x="862" y="1017"/>
                  </a:lnTo>
                  <a:lnTo>
                    <a:pt x="862" y="1017"/>
                  </a:lnTo>
                  <a:close/>
                  <a:moveTo>
                    <a:pt x="874" y="1013"/>
                  </a:moveTo>
                  <a:lnTo>
                    <a:pt x="874" y="1013"/>
                  </a:lnTo>
                  <a:lnTo>
                    <a:pt x="878" y="1010"/>
                  </a:lnTo>
                  <a:lnTo>
                    <a:pt x="881" y="1005"/>
                  </a:lnTo>
                  <a:lnTo>
                    <a:pt x="891" y="996"/>
                  </a:lnTo>
                  <a:lnTo>
                    <a:pt x="891" y="996"/>
                  </a:lnTo>
                  <a:lnTo>
                    <a:pt x="896" y="993"/>
                  </a:lnTo>
                  <a:lnTo>
                    <a:pt x="900" y="989"/>
                  </a:lnTo>
                  <a:lnTo>
                    <a:pt x="900" y="989"/>
                  </a:lnTo>
                  <a:lnTo>
                    <a:pt x="917" y="990"/>
                  </a:lnTo>
                  <a:lnTo>
                    <a:pt x="917" y="990"/>
                  </a:lnTo>
                  <a:lnTo>
                    <a:pt x="896" y="1002"/>
                  </a:lnTo>
                  <a:lnTo>
                    <a:pt x="874" y="1013"/>
                  </a:lnTo>
                  <a:lnTo>
                    <a:pt x="874" y="1013"/>
                  </a:lnTo>
                  <a:close/>
                  <a:moveTo>
                    <a:pt x="912" y="1007"/>
                  </a:moveTo>
                  <a:lnTo>
                    <a:pt x="912" y="1007"/>
                  </a:lnTo>
                  <a:lnTo>
                    <a:pt x="922" y="1000"/>
                  </a:lnTo>
                  <a:lnTo>
                    <a:pt x="927" y="996"/>
                  </a:lnTo>
                  <a:lnTo>
                    <a:pt x="928" y="994"/>
                  </a:lnTo>
                  <a:lnTo>
                    <a:pt x="928" y="992"/>
                  </a:lnTo>
                  <a:lnTo>
                    <a:pt x="928" y="992"/>
                  </a:lnTo>
                  <a:lnTo>
                    <a:pt x="944" y="993"/>
                  </a:lnTo>
                  <a:lnTo>
                    <a:pt x="944" y="993"/>
                  </a:lnTo>
                  <a:lnTo>
                    <a:pt x="903" y="1013"/>
                  </a:lnTo>
                  <a:lnTo>
                    <a:pt x="903" y="1013"/>
                  </a:lnTo>
                  <a:lnTo>
                    <a:pt x="912" y="1007"/>
                  </a:lnTo>
                  <a:lnTo>
                    <a:pt x="912" y="1007"/>
                  </a:lnTo>
                  <a:close/>
                  <a:moveTo>
                    <a:pt x="963" y="994"/>
                  </a:moveTo>
                  <a:lnTo>
                    <a:pt x="963" y="994"/>
                  </a:lnTo>
                  <a:lnTo>
                    <a:pt x="971" y="995"/>
                  </a:lnTo>
                  <a:lnTo>
                    <a:pt x="971" y="995"/>
                  </a:lnTo>
                  <a:lnTo>
                    <a:pt x="967" y="999"/>
                  </a:lnTo>
                  <a:lnTo>
                    <a:pt x="967" y="999"/>
                  </a:lnTo>
                  <a:lnTo>
                    <a:pt x="950" y="1006"/>
                  </a:lnTo>
                  <a:lnTo>
                    <a:pt x="933" y="1012"/>
                  </a:lnTo>
                  <a:lnTo>
                    <a:pt x="933" y="1012"/>
                  </a:lnTo>
                  <a:lnTo>
                    <a:pt x="940" y="1007"/>
                  </a:lnTo>
                  <a:lnTo>
                    <a:pt x="947" y="1004"/>
                  </a:lnTo>
                  <a:lnTo>
                    <a:pt x="956" y="999"/>
                  </a:lnTo>
                  <a:lnTo>
                    <a:pt x="963" y="994"/>
                  </a:lnTo>
                  <a:lnTo>
                    <a:pt x="963" y="994"/>
                  </a:lnTo>
                  <a:close/>
                  <a:moveTo>
                    <a:pt x="908" y="1022"/>
                  </a:moveTo>
                  <a:lnTo>
                    <a:pt x="908" y="1022"/>
                  </a:lnTo>
                  <a:lnTo>
                    <a:pt x="911" y="1019"/>
                  </a:lnTo>
                  <a:lnTo>
                    <a:pt x="911" y="1019"/>
                  </a:lnTo>
                  <a:lnTo>
                    <a:pt x="912" y="1022"/>
                  </a:lnTo>
                  <a:lnTo>
                    <a:pt x="912" y="1022"/>
                  </a:lnTo>
                  <a:lnTo>
                    <a:pt x="908" y="1022"/>
                  </a:lnTo>
                  <a:lnTo>
                    <a:pt x="908" y="1022"/>
                  </a:lnTo>
                  <a:close/>
                  <a:moveTo>
                    <a:pt x="939" y="1025"/>
                  </a:moveTo>
                  <a:lnTo>
                    <a:pt x="939" y="1025"/>
                  </a:lnTo>
                  <a:lnTo>
                    <a:pt x="926" y="1024"/>
                  </a:lnTo>
                  <a:lnTo>
                    <a:pt x="926" y="1024"/>
                  </a:lnTo>
                  <a:lnTo>
                    <a:pt x="935" y="1022"/>
                  </a:lnTo>
                  <a:lnTo>
                    <a:pt x="945" y="1018"/>
                  </a:lnTo>
                  <a:lnTo>
                    <a:pt x="945" y="1018"/>
                  </a:lnTo>
                  <a:lnTo>
                    <a:pt x="939" y="1025"/>
                  </a:lnTo>
                  <a:lnTo>
                    <a:pt x="939" y="1025"/>
                  </a:lnTo>
                  <a:close/>
                  <a:moveTo>
                    <a:pt x="967" y="1028"/>
                  </a:moveTo>
                  <a:lnTo>
                    <a:pt x="967" y="1028"/>
                  </a:lnTo>
                  <a:lnTo>
                    <a:pt x="963" y="1028"/>
                  </a:lnTo>
                  <a:lnTo>
                    <a:pt x="963" y="1028"/>
                  </a:lnTo>
                  <a:lnTo>
                    <a:pt x="969" y="1025"/>
                  </a:lnTo>
                  <a:lnTo>
                    <a:pt x="969" y="1025"/>
                  </a:lnTo>
                  <a:lnTo>
                    <a:pt x="967" y="1028"/>
                  </a:lnTo>
                  <a:lnTo>
                    <a:pt x="967" y="1028"/>
                  </a:lnTo>
                  <a:close/>
                  <a:moveTo>
                    <a:pt x="958" y="1019"/>
                  </a:moveTo>
                  <a:lnTo>
                    <a:pt x="958" y="1019"/>
                  </a:lnTo>
                  <a:lnTo>
                    <a:pt x="973" y="1006"/>
                  </a:lnTo>
                  <a:lnTo>
                    <a:pt x="973" y="1006"/>
                  </a:lnTo>
                  <a:lnTo>
                    <a:pt x="980" y="1002"/>
                  </a:lnTo>
                  <a:lnTo>
                    <a:pt x="986" y="996"/>
                  </a:lnTo>
                  <a:lnTo>
                    <a:pt x="986" y="996"/>
                  </a:lnTo>
                  <a:lnTo>
                    <a:pt x="999" y="998"/>
                  </a:lnTo>
                  <a:lnTo>
                    <a:pt x="999" y="998"/>
                  </a:lnTo>
                  <a:lnTo>
                    <a:pt x="979" y="1010"/>
                  </a:lnTo>
                  <a:lnTo>
                    <a:pt x="958" y="1019"/>
                  </a:lnTo>
                  <a:lnTo>
                    <a:pt x="958" y="1019"/>
                  </a:lnTo>
                  <a:close/>
                  <a:moveTo>
                    <a:pt x="988" y="1030"/>
                  </a:moveTo>
                  <a:lnTo>
                    <a:pt x="988" y="1030"/>
                  </a:lnTo>
                  <a:lnTo>
                    <a:pt x="985" y="1030"/>
                  </a:lnTo>
                  <a:lnTo>
                    <a:pt x="985" y="1030"/>
                  </a:lnTo>
                  <a:lnTo>
                    <a:pt x="991" y="1028"/>
                  </a:lnTo>
                  <a:lnTo>
                    <a:pt x="991" y="1028"/>
                  </a:lnTo>
                  <a:lnTo>
                    <a:pt x="988" y="1030"/>
                  </a:lnTo>
                  <a:lnTo>
                    <a:pt x="988" y="1030"/>
                  </a:lnTo>
                  <a:close/>
                  <a:moveTo>
                    <a:pt x="991" y="1017"/>
                  </a:moveTo>
                  <a:lnTo>
                    <a:pt x="991" y="1017"/>
                  </a:lnTo>
                  <a:lnTo>
                    <a:pt x="999" y="1011"/>
                  </a:lnTo>
                  <a:lnTo>
                    <a:pt x="1008" y="1005"/>
                  </a:lnTo>
                  <a:lnTo>
                    <a:pt x="1008" y="1005"/>
                  </a:lnTo>
                  <a:lnTo>
                    <a:pt x="1012" y="1001"/>
                  </a:lnTo>
                  <a:lnTo>
                    <a:pt x="1012" y="1001"/>
                  </a:lnTo>
                  <a:lnTo>
                    <a:pt x="1015" y="1000"/>
                  </a:lnTo>
                  <a:lnTo>
                    <a:pt x="1015" y="1000"/>
                  </a:lnTo>
                  <a:lnTo>
                    <a:pt x="1022" y="1000"/>
                  </a:lnTo>
                  <a:lnTo>
                    <a:pt x="1022" y="1000"/>
                  </a:lnTo>
                  <a:lnTo>
                    <a:pt x="1014" y="1006"/>
                  </a:lnTo>
                  <a:lnTo>
                    <a:pt x="1014" y="1006"/>
                  </a:lnTo>
                  <a:lnTo>
                    <a:pt x="1003" y="1012"/>
                  </a:lnTo>
                  <a:lnTo>
                    <a:pt x="991" y="1017"/>
                  </a:lnTo>
                  <a:lnTo>
                    <a:pt x="991" y="1017"/>
                  </a:lnTo>
                  <a:close/>
                  <a:moveTo>
                    <a:pt x="1020" y="1015"/>
                  </a:moveTo>
                  <a:lnTo>
                    <a:pt x="1020" y="1015"/>
                  </a:lnTo>
                  <a:lnTo>
                    <a:pt x="1028" y="1009"/>
                  </a:lnTo>
                  <a:lnTo>
                    <a:pt x="1038" y="1002"/>
                  </a:lnTo>
                  <a:lnTo>
                    <a:pt x="1038" y="1002"/>
                  </a:lnTo>
                  <a:lnTo>
                    <a:pt x="1050" y="1004"/>
                  </a:lnTo>
                  <a:lnTo>
                    <a:pt x="1050" y="1004"/>
                  </a:lnTo>
                  <a:lnTo>
                    <a:pt x="1028" y="1015"/>
                  </a:lnTo>
                  <a:lnTo>
                    <a:pt x="1008" y="1024"/>
                  </a:lnTo>
                  <a:lnTo>
                    <a:pt x="1008" y="1024"/>
                  </a:lnTo>
                  <a:lnTo>
                    <a:pt x="1020" y="1015"/>
                  </a:lnTo>
                  <a:lnTo>
                    <a:pt x="1020" y="1015"/>
                  </a:lnTo>
                  <a:close/>
                  <a:moveTo>
                    <a:pt x="1016" y="1034"/>
                  </a:moveTo>
                  <a:lnTo>
                    <a:pt x="1016" y="1034"/>
                  </a:lnTo>
                  <a:lnTo>
                    <a:pt x="1012" y="1033"/>
                  </a:lnTo>
                  <a:lnTo>
                    <a:pt x="1012" y="1033"/>
                  </a:lnTo>
                  <a:lnTo>
                    <a:pt x="1018" y="1030"/>
                  </a:lnTo>
                  <a:lnTo>
                    <a:pt x="1018" y="1030"/>
                  </a:lnTo>
                  <a:lnTo>
                    <a:pt x="1016" y="1034"/>
                  </a:lnTo>
                  <a:lnTo>
                    <a:pt x="1016" y="1034"/>
                  </a:lnTo>
                  <a:close/>
                  <a:moveTo>
                    <a:pt x="1065" y="1007"/>
                  </a:moveTo>
                  <a:lnTo>
                    <a:pt x="1065" y="1007"/>
                  </a:lnTo>
                  <a:lnTo>
                    <a:pt x="1067" y="1006"/>
                  </a:lnTo>
                  <a:lnTo>
                    <a:pt x="1067" y="1006"/>
                  </a:lnTo>
                  <a:lnTo>
                    <a:pt x="1080" y="1007"/>
                  </a:lnTo>
                  <a:lnTo>
                    <a:pt x="1080" y="1007"/>
                  </a:lnTo>
                  <a:lnTo>
                    <a:pt x="1057" y="1019"/>
                  </a:lnTo>
                  <a:lnTo>
                    <a:pt x="1045" y="1025"/>
                  </a:lnTo>
                  <a:lnTo>
                    <a:pt x="1032" y="1030"/>
                  </a:lnTo>
                  <a:lnTo>
                    <a:pt x="1032" y="1030"/>
                  </a:lnTo>
                  <a:lnTo>
                    <a:pt x="1040" y="1024"/>
                  </a:lnTo>
                  <a:lnTo>
                    <a:pt x="1047" y="1018"/>
                  </a:lnTo>
                  <a:lnTo>
                    <a:pt x="1065" y="1007"/>
                  </a:lnTo>
                  <a:lnTo>
                    <a:pt x="1065" y="1007"/>
                  </a:lnTo>
                  <a:close/>
                  <a:moveTo>
                    <a:pt x="1086" y="1009"/>
                  </a:moveTo>
                  <a:lnTo>
                    <a:pt x="1086" y="1009"/>
                  </a:lnTo>
                  <a:lnTo>
                    <a:pt x="1086" y="1009"/>
                  </a:lnTo>
                  <a:lnTo>
                    <a:pt x="1086" y="1009"/>
                  </a:lnTo>
                  <a:lnTo>
                    <a:pt x="1112" y="1012"/>
                  </a:lnTo>
                  <a:lnTo>
                    <a:pt x="1112" y="1012"/>
                  </a:lnTo>
                  <a:lnTo>
                    <a:pt x="1071" y="1028"/>
                  </a:lnTo>
                  <a:lnTo>
                    <a:pt x="1071" y="1028"/>
                  </a:lnTo>
                  <a:lnTo>
                    <a:pt x="1075" y="1024"/>
                  </a:lnTo>
                  <a:lnTo>
                    <a:pt x="1082" y="1019"/>
                  </a:lnTo>
                  <a:lnTo>
                    <a:pt x="1085" y="1017"/>
                  </a:lnTo>
                  <a:lnTo>
                    <a:pt x="1087" y="1015"/>
                  </a:lnTo>
                  <a:lnTo>
                    <a:pt x="1087" y="1011"/>
                  </a:lnTo>
                  <a:lnTo>
                    <a:pt x="1086" y="1009"/>
                  </a:lnTo>
                  <a:lnTo>
                    <a:pt x="1086" y="1009"/>
                  </a:lnTo>
                  <a:close/>
                  <a:moveTo>
                    <a:pt x="1046" y="1036"/>
                  </a:moveTo>
                  <a:lnTo>
                    <a:pt x="1046" y="1036"/>
                  </a:lnTo>
                  <a:lnTo>
                    <a:pt x="1044" y="1036"/>
                  </a:lnTo>
                  <a:lnTo>
                    <a:pt x="1044" y="1036"/>
                  </a:lnTo>
                  <a:lnTo>
                    <a:pt x="1047" y="1035"/>
                  </a:lnTo>
                  <a:lnTo>
                    <a:pt x="1047" y="1035"/>
                  </a:lnTo>
                  <a:lnTo>
                    <a:pt x="1046" y="1036"/>
                  </a:lnTo>
                  <a:lnTo>
                    <a:pt x="1046" y="1036"/>
                  </a:lnTo>
                  <a:close/>
                  <a:moveTo>
                    <a:pt x="1082" y="1040"/>
                  </a:moveTo>
                  <a:lnTo>
                    <a:pt x="1082" y="1040"/>
                  </a:lnTo>
                  <a:lnTo>
                    <a:pt x="1068" y="1039"/>
                  </a:lnTo>
                  <a:lnTo>
                    <a:pt x="1068" y="1039"/>
                  </a:lnTo>
                  <a:lnTo>
                    <a:pt x="1070" y="1039"/>
                  </a:lnTo>
                  <a:lnTo>
                    <a:pt x="1070" y="1039"/>
                  </a:lnTo>
                  <a:lnTo>
                    <a:pt x="1095" y="1028"/>
                  </a:lnTo>
                  <a:lnTo>
                    <a:pt x="1095" y="1028"/>
                  </a:lnTo>
                  <a:lnTo>
                    <a:pt x="1088" y="1034"/>
                  </a:lnTo>
                  <a:lnTo>
                    <a:pt x="1085" y="1037"/>
                  </a:lnTo>
                  <a:lnTo>
                    <a:pt x="1082" y="1040"/>
                  </a:lnTo>
                  <a:lnTo>
                    <a:pt x="1082" y="1040"/>
                  </a:lnTo>
                  <a:close/>
                  <a:moveTo>
                    <a:pt x="1111" y="1043"/>
                  </a:moveTo>
                  <a:lnTo>
                    <a:pt x="1111" y="1043"/>
                  </a:lnTo>
                  <a:lnTo>
                    <a:pt x="1099" y="1042"/>
                  </a:lnTo>
                  <a:lnTo>
                    <a:pt x="1099" y="1042"/>
                  </a:lnTo>
                  <a:lnTo>
                    <a:pt x="1127" y="1029"/>
                  </a:lnTo>
                  <a:lnTo>
                    <a:pt x="1127" y="1029"/>
                  </a:lnTo>
                  <a:lnTo>
                    <a:pt x="1111" y="1043"/>
                  </a:lnTo>
                  <a:lnTo>
                    <a:pt x="1111" y="1043"/>
                  </a:lnTo>
                  <a:close/>
                  <a:moveTo>
                    <a:pt x="1124" y="1013"/>
                  </a:moveTo>
                  <a:lnTo>
                    <a:pt x="1124" y="1013"/>
                  </a:lnTo>
                  <a:lnTo>
                    <a:pt x="1138" y="1016"/>
                  </a:lnTo>
                  <a:lnTo>
                    <a:pt x="1138" y="1016"/>
                  </a:lnTo>
                  <a:lnTo>
                    <a:pt x="1126" y="1019"/>
                  </a:lnTo>
                  <a:lnTo>
                    <a:pt x="1115" y="1025"/>
                  </a:lnTo>
                  <a:lnTo>
                    <a:pt x="1115" y="1025"/>
                  </a:lnTo>
                  <a:lnTo>
                    <a:pt x="1123" y="1018"/>
                  </a:lnTo>
                  <a:lnTo>
                    <a:pt x="1123" y="1018"/>
                  </a:lnTo>
                  <a:lnTo>
                    <a:pt x="1124" y="1016"/>
                  </a:lnTo>
                  <a:lnTo>
                    <a:pt x="1124" y="1013"/>
                  </a:lnTo>
                  <a:lnTo>
                    <a:pt x="1124" y="1013"/>
                  </a:lnTo>
                  <a:close/>
                  <a:moveTo>
                    <a:pt x="1156" y="1046"/>
                  </a:moveTo>
                  <a:lnTo>
                    <a:pt x="1156" y="1046"/>
                  </a:lnTo>
                  <a:lnTo>
                    <a:pt x="1144" y="1046"/>
                  </a:lnTo>
                  <a:lnTo>
                    <a:pt x="1144" y="1046"/>
                  </a:lnTo>
                  <a:lnTo>
                    <a:pt x="1156" y="1040"/>
                  </a:lnTo>
                  <a:lnTo>
                    <a:pt x="1156" y="1040"/>
                  </a:lnTo>
                  <a:lnTo>
                    <a:pt x="1169" y="1035"/>
                  </a:lnTo>
                  <a:lnTo>
                    <a:pt x="1169" y="1035"/>
                  </a:lnTo>
                  <a:lnTo>
                    <a:pt x="1156" y="1046"/>
                  </a:lnTo>
                  <a:lnTo>
                    <a:pt x="1156" y="1046"/>
                  </a:lnTo>
                  <a:close/>
                  <a:moveTo>
                    <a:pt x="1128" y="1042"/>
                  </a:moveTo>
                  <a:lnTo>
                    <a:pt x="1128" y="1042"/>
                  </a:lnTo>
                  <a:lnTo>
                    <a:pt x="1140" y="1031"/>
                  </a:lnTo>
                  <a:lnTo>
                    <a:pt x="1150" y="1021"/>
                  </a:lnTo>
                  <a:lnTo>
                    <a:pt x="1150" y="1021"/>
                  </a:lnTo>
                  <a:lnTo>
                    <a:pt x="1151" y="1018"/>
                  </a:lnTo>
                  <a:lnTo>
                    <a:pt x="1151" y="1017"/>
                  </a:lnTo>
                  <a:lnTo>
                    <a:pt x="1151" y="1017"/>
                  </a:lnTo>
                  <a:lnTo>
                    <a:pt x="1182" y="1019"/>
                  </a:lnTo>
                  <a:lnTo>
                    <a:pt x="1182" y="1019"/>
                  </a:lnTo>
                  <a:lnTo>
                    <a:pt x="1169" y="1024"/>
                  </a:lnTo>
                  <a:lnTo>
                    <a:pt x="1154" y="1030"/>
                  </a:lnTo>
                  <a:lnTo>
                    <a:pt x="1141" y="1036"/>
                  </a:lnTo>
                  <a:lnTo>
                    <a:pt x="1128" y="1042"/>
                  </a:lnTo>
                  <a:lnTo>
                    <a:pt x="1128" y="1042"/>
                  </a:lnTo>
                  <a:close/>
                  <a:moveTo>
                    <a:pt x="1191" y="1022"/>
                  </a:moveTo>
                  <a:lnTo>
                    <a:pt x="1191" y="1022"/>
                  </a:lnTo>
                  <a:lnTo>
                    <a:pt x="1191" y="1021"/>
                  </a:lnTo>
                  <a:lnTo>
                    <a:pt x="1191" y="1021"/>
                  </a:lnTo>
                  <a:lnTo>
                    <a:pt x="1205" y="1021"/>
                  </a:lnTo>
                  <a:lnTo>
                    <a:pt x="1205" y="1021"/>
                  </a:lnTo>
                  <a:lnTo>
                    <a:pt x="1186" y="1033"/>
                  </a:lnTo>
                  <a:lnTo>
                    <a:pt x="1186" y="1033"/>
                  </a:lnTo>
                  <a:lnTo>
                    <a:pt x="1188" y="1030"/>
                  </a:lnTo>
                  <a:lnTo>
                    <a:pt x="1191" y="1028"/>
                  </a:lnTo>
                  <a:lnTo>
                    <a:pt x="1191" y="1024"/>
                  </a:lnTo>
                  <a:lnTo>
                    <a:pt x="1191" y="1022"/>
                  </a:lnTo>
                  <a:lnTo>
                    <a:pt x="1191" y="1022"/>
                  </a:lnTo>
                  <a:close/>
                  <a:moveTo>
                    <a:pt x="1188" y="1043"/>
                  </a:moveTo>
                  <a:lnTo>
                    <a:pt x="1188" y="1043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3" y="1042"/>
                  </a:lnTo>
                  <a:lnTo>
                    <a:pt x="1193" y="1042"/>
                  </a:lnTo>
                  <a:lnTo>
                    <a:pt x="1188" y="1043"/>
                  </a:lnTo>
                  <a:lnTo>
                    <a:pt x="1188" y="1043"/>
                  </a:lnTo>
                  <a:close/>
                  <a:moveTo>
                    <a:pt x="1205" y="1039"/>
                  </a:moveTo>
                  <a:lnTo>
                    <a:pt x="1205" y="1039"/>
                  </a:lnTo>
                  <a:lnTo>
                    <a:pt x="1223" y="1030"/>
                  </a:lnTo>
                  <a:lnTo>
                    <a:pt x="1233" y="1024"/>
                  </a:lnTo>
                  <a:lnTo>
                    <a:pt x="1236" y="1021"/>
                  </a:lnTo>
                  <a:lnTo>
                    <a:pt x="1237" y="1017"/>
                  </a:lnTo>
                  <a:lnTo>
                    <a:pt x="1237" y="1017"/>
                  </a:lnTo>
                  <a:lnTo>
                    <a:pt x="1248" y="1015"/>
                  </a:lnTo>
                  <a:lnTo>
                    <a:pt x="1259" y="1012"/>
                  </a:lnTo>
                  <a:lnTo>
                    <a:pt x="1259" y="1012"/>
                  </a:lnTo>
                  <a:lnTo>
                    <a:pt x="1245" y="1021"/>
                  </a:lnTo>
                  <a:lnTo>
                    <a:pt x="1231" y="1028"/>
                  </a:lnTo>
                  <a:lnTo>
                    <a:pt x="1218" y="1034"/>
                  </a:lnTo>
                  <a:lnTo>
                    <a:pt x="1205" y="1039"/>
                  </a:lnTo>
                  <a:lnTo>
                    <a:pt x="1205" y="1039"/>
                  </a:lnTo>
                  <a:close/>
                  <a:moveTo>
                    <a:pt x="1377" y="597"/>
                  </a:moveTo>
                  <a:lnTo>
                    <a:pt x="1377" y="597"/>
                  </a:lnTo>
                  <a:lnTo>
                    <a:pt x="1370" y="627"/>
                  </a:lnTo>
                  <a:lnTo>
                    <a:pt x="1364" y="656"/>
                  </a:lnTo>
                  <a:lnTo>
                    <a:pt x="1358" y="686"/>
                  </a:lnTo>
                  <a:lnTo>
                    <a:pt x="1353" y="716"/>
                  </a:lnTo>
                  <a:lnTo>
                    <a:pt x="1345" y="777"/>
                  </a:lnTo>
                  <a:lnTo>
                    <a:pt x="1339" y="839"/>
                  </a:lnTo>
                  <a:lnTo>
                    <a:pt x="1339" y="839"/>
                  </a:lnTo>
                  <a:lnTo>
                    <a:pt x="1336" y="866"/>
                  </a:lnTo>
                  <a:lnTo>
                    <a:pt x="1331" y="894"/>
                  </a:lnTo>
                  <a:lnTo>
                    <a:pt x="1328" y="907"/>
                  </a:lnTo>
                  <a:lnTo>
                    <a:pt x="1324" y="919"/>
                  </a:lnTo>
                  <a:lnTo>
                    <a:pt x="1321" y="933"/>
                  </a:lnTo>
                  <a:lnTo>
                    <a:pt x="1315" y="943"/>
                  </a:lnTo>
                  <a:lnTo>
                    <a:pt x="1309" y="956"/>
                  </a:lnTo>
                  <a:lnTo>
                    <a:pt x="1301" y="965"/>
                  </a:lnTo>
                  <a:lnTo>
                    <a:pt x="1293" y="975"/>
                  </a:lnTo>
                  <a:lnTo>
                    <a:pt x="1283" y="983"/>
                  </a:lnTo>
                  <a:lnTo>
                    <a:pt x="1272" y="990"/>
                  </a:lnTo>
                  <a:lnTo>
                    <a:pt x="1260" y="996"/>
                  </a:lnTo>
                  <a:lnTo>
                    <a:pt x="1247" y="1001"/>
                  </a:lnTo>
                  <a:lnTo>
                    <a:pt x="1231" y="1004"/>
                  </a:lnTo>
                  <a:lnTo>
                    <a:pt x="1231" y="1004"/>
                  </a:lnTo>
                  <a:lnTo>
                    <a:pt x="1229" y="1004"/>
                  </a:lnTo>
                  <a:lnTo>
                    <a:pt x="1227" y="1005"/>
                  </a:lnTo>
                  <a:lnTo>
                    <a:pt x="1227" y="1005"/>
                  </a:lnTo>
                  <a:lnTo>
                    <a:pt x="1201" y="1006"/>
                  </a:lnTo>
                  <a:lnTo>
                    <a:pt x="1175" y="1006"/>
                  </a:lnTo>
                  <a:lnTo>
                    <a:pt x="1150" y="1004"/>
                  </a:lnTo>
                  <a:lnTo>
                    <a:pt x="1123" y="1001"/>
                  </a:lnTo>
                  <a:lnTo>
                    <a:pt x="1071" y="993"/>
                  </a:lnTo>
                  <a:lnTo>
                    <a:pt x="1046" y="989"/>
                  </a:lnTo>
                  <a:lnTo>
                    <a:pt x="1021" y="986"/>
                  </a:lnTo>
                  <a:lnTo>
                    <a:pt x="1021" y="986"/>
                  </a:lnTo>
                  <a:lnTo>
                    <a:pt x="969" y="981"/>
                  </a:lnTo>
                  <a:lnTo>
                    <a:pt x="916" y="976"/>
                  </a:lnTo>
                  <a:lnTo>
                    <a:pt x="811" y="969"/>
                  </a:lnTo>
                  <a:lnTo>
                    <a:pt x="811" y="969"/>
                  </a:lnTo>
                  <a:lnTo>
                    <a:pt x="790" y="969"/>
                  </a:lnTo>
                  <a:lnTo>
                    <a:pt x="769" y="969"/>
                  </a:lnTo>
                  <a:lnTo>
                    <a:pt x="726" y="971"/>
                  </a:lnTo>
                  <a:lnTo>
                    <a:pt x="684" y="972"/>
                  </a:lnTo>
                  <a:lnTo>
                    <a:pt x="663" y="972"/>
                  </a:lnTo>
                  <a:lnTo>
                    <a:pt x="642" y="971"/>
                  </a:lnTo>
                  <a:lnTo>
                    <a:pt x="642" y="971"/>
                  </a:lnTo>
                  <a:lnTo>
                    <a:pt x="630" y="969"/>
                  </a:lnTo>
                  <a:lnTo>
                    <a:pt x="618" y="966"/>
                  </a:lnTo>
                  <a:lnTo>
                    <a:pt x="608" y="963"/>
                  </a:lnTo>
                  <a:lnTo>
                    <a:pt x="598" y="959"/>
                  </a:lnTo>
                  <a:lnTo>
                    <a:pt x="589" y="954"/>
                  </a:lnTo>
                  <a:lnTo>
                    <a:pt x="580" y="949"/>
                  </a:lnTo>
                  <a:lnTo>
                    <a:pt x="573" y="943"/>
                  </a:lnTo>
                  <a:lnTo>
                    <a:pt x="566" y="937"/>
                  </a:lnTo>
                  <a:lnTo>
                    <a:pt x="559" y="930"/>
                  </a:lnTo>
                  <a:lnTo>
                    <a:pt x="553" y="923"/>
                  </a:lnTo>
                  <a:lnTo>
                    <a:pt x="542" y="905"/>
                  </a:lnTo>
                  <a:lnTo>
                    <a:pt x="531" y="886"/>
                  </a:lnTo>
                  <a:lnTo>
                    <a:pt x="522" y="865"/>
                  </a:lnTo>
                  <a:lnTo>
                    <a:pt x="522" y="865"/>
                  </a:lnTo>
                  <a:lnTo>
                    <a:pt x="522" y="862"/>
                  </a:lnTo>
                  <a:lnTo>
                    <a:pt x="522" y="858"/>
                  </a:lnTo>
                  <a:lnTo>
                    <a:pt x="521" y="856"/>
                  </a:lnTo>
                  <a:lnTo>
                    <a:pt x="520" y="854"/>
                  </a:lnTo>
                  <a:lnTo>
                    <a:pt x="518" y="856"/>
                  </a:lnTo>
                  <a:lnTo>
                    <a:pt x="518" y="856"/>
                  </a:lnTo>
                  <a:lnTo>
                    <a:pt x="509" y="836"/>
                  </a:lnTo>
                  <a:lnTo>
                    <a:pt x="503" y="822"/>
                  </a:lnTo>
                  <a:lnTo>
                    <a:pt x="495" y="806"/>
                  </a:lnTo>
                  <a:lnTo>
                    <a:pt x="486" y="792"/>
                  </a:lnTo>
                  <a:lnTo>
                    <a:pt x="478" y="781"/>
                  </a:lnTo>
                  <a:lnTo>
                    <a:pt x="474" y="776"/>
                  </a:lnTo>
                  <a:lnTo>
                    <a:pt x="469" y="774"/>
                  </a:lnTo>
                  <a:lnTo>
                    <a:pt x="466" y="772"/>
                  </a:lnTo>
                  <a:lnTo>
                    <a:pt x="462" y="772"/>
                  </a:lnTo>
                  <a:lnTo>
                    <a:pt x="462" y="772"/>
                  </a:lnTo>
                  <a:lnTo>
                    <a:pt x="353" y="823"/>
                  </a:lnTo>
                  <a:lnTo>
                    <a:pt x="299" y="848"/>
                  </a:lnTo>
                  <a:lnTo>
                    <a:pt x="246" y="876"/>
                  </a:lnTo>
                  <a:lnTo>
                    <a:pt x="246" y="876"/>
                  </a:lnTo>
                  <a:lnTo>
                    <a:pt x="231" y="884"/>
                  </a:lnTo>
                  <a:lnTo>
                    <a:pt x="217" y="894"/>
                  </a:lnTo>
                  <a:lnTo>
                    <a:pt x="202" y="903"/>
                  </a:lnTo>
                  <a:lnTo>
                    <a:pt x="189" y="913"/>
                  </a:lnTo>
                  <a:lnTo>
                    <a:pt x="164" y="935"/>
                  </a:lnTo>
                  <a:lnTo>
                    <a:pt x="140" y="959"/>
                  </a:lnTo>
                  <a:lnTo>
                    <a:pt x="140" y="959"/>
                  </a:lnTo>
                  <a:lnTo>
                    <a:pt x="118" y="983"/>
                  </a:lnTo>
                  <a:lnTo>
                    <a:pt x="95" y="1006"/>
                  </a:lnTo>
                  <a:lnTo>
                    <a:pt x="83" y="1017"/>
                  </a:lnTo>
                  <a:lnTo>
                    <a:pt x="71" y="1028"/>
                  </a:lnTo>
                  <a:lnTo>
                    <a:pt x="58" y="1037"/>
                  </a:lnTo>
                  <a:lnTo>
                    <a:pt x="43" y="1045"/>
                  </a:lnTo>
                  <a:lnTo>
                    <a:pt x="43" y="1045"/>
                  </a:lnTo>
                  <a:lnTo>
                    <a:pt x="42" y="1037"/>
                  </a:lnTo>
                  <a:lnTo>
                    <a:pt x="42" y="1037"/>
                  </a:lnTo>
                  <a:lnTo>
                    <a:pt x="41" y="1029"/>
                  </a:lnTo>
                  <a:lnTo>
                    <a:pt x="41" y="1029"/>
                  </a:lnTo>
                  <a:lnTo>
                    <a:pt x="42" y="1015"/>
                  </a:lnTo>
                  <a:lnTo>
                    <a:pt x="46" y="1000"/>
                  </a:lnTo>
                  <a:lnTo>
                    <a:pt x="51" y="987"/>
                  </a:lnTo>
                  <a:lnTo>
                    <a:pt x="57" y="974"/>
                  </a:lnTo>
                  <a:lnTo>
                    <a:pt x="64" y="960"/>
                  </a:lnTo>
                  <a:lnTo>
                    <a:pt x="72" y="947"/>
                  </a:lnTo>
                  <a:lnTo>
                    <a:pt x="82" y="935"/>
                  </a:lnTo>
                  <a:lnTo>
                    <a:pt x="93" y="922"/>
                  </a:lnTo>
                  <a:lnTo>
                    <a:pt x="114" y="899"/>
                  </a:lnTo>
                  <a:lnTo>
                    <a:pt x="138" y="877"/>
                  </a:lnTo>
                  <a:lnTo>
                    <a:pt x="161" y="858"/>
                  </a:lnTo>
                  <a:lnTo>
                    <a:pt x="183" y="841"/>
                  </a:lnTo>
                  <a:lnTo>
                    <a:pt x="183" y="841"/>
                  </a:lnTo>
                  <a:lnTo>
                    <a:pt x="216" y="818"/>
                  </a:lnTo>
                  <a:lnTo>
                    <a:pt x="248" y="798"/>
                  </a:lnTo>
                  <a:lnTo>
                    <a:pt x="283" y="780"/>
                  </a:lnTo>
                  <a:lnTo>
                    <a:pt x="300" y="771"/>
                  </a:lnTo>
                  <a:lnTo>
                    <a:pt x="318" y="764"/>
                  </a:lnTo>
                  <a:lnTo>
                    <a:pt x="318" y="764"/>
                  </a:lnTo>
                  <a:lnTo>
                    <a:pt x="355" y="750"/>
                  </a:lnTo>
                  <a:lnTo>
                    <a:pt x="373" y="741"/>
                  </a:lnTo>
                  <a:lnTo>
                    <a:pt x="390" y="733"/>
                  </a:lnTo>
                  <a:lnTo>
                    <a:pt x="390" y="733"/>
                  </a:lnTo>
                  <a:lnTo>
                    <a:pt x="401" y="724"/>
                  </a:lnTo>
                  <a:lnTo>
                    <a:pt x="414" y="711"/>
                  </a:lnTo>
                  <a:lnTo>
                    <a:pt x="420" y="703"/>
                  </a:lnTo>
                  <a:lnTo>
                    <a:pt x="424" y="695"/>
                  </a:lnTo>
                  <a:lnTo>
                    <a:pt x="426" y="689"/>
                  </a:lnTo>
                  <a:lnTo>
                    <a:pt x="426" y="686"/>
                  </a:lnTo>
                  <a:lnTo>
                    <a:pt x="425" y="683"/>
                  </a:lnTo>
                  <a:lnTo>
                    <a:pt x="425" y="683"/>
                  </a:lnTo>
                  <a:lnTo>
                    <a:pt x="427" y="671"/>
                  </a:lnTo>
                  <a:lnTo>
                    <a:pt x="427" y="659"/>
                  </a:lnTo>
                  <a:lnTo>
                    <a:pt x="427" y="659"/>
                  </a:lnTo>
                  <a:lnTo>
                    <a:pt x="427" y="647"/>
                  </a:lnTo>
                  <a:lnTo>
                    <a:pt x="426" y="635"/>
                  </a:lnTo>
                  <a:lnTo>
                    <a:pt x="424" y="623"/>
                  </a:lnTo>
                  <a:lnTo>
                    <a:pt x="421" y="611"/>
                  </a:lnTo>
                  <a:lnTo>
                    <a:pt x="413" y="588"/>
                  </a:lnTo>
                  <a:lnTo>
                    <a:pt x="403" y="567"/>
                  </a:lnTo>
                  <a:lnTo>
                    <a:pt x="392" y="544"/>
                  </a:lnTo>
                  <a:lnTo>
                    <a:pt x="382" y="522"/>
                  </a:lnTo>
                  <a:lnTo>
                    <a:pt x="371" y="500"/>
                  </a:lnTo>
                  <a:lnTo>
                    <a:pt x="360" y="479"/>
                  </a:lnTo>
                  <a:lnTo>
                    <a:pt x="360" y="479"/>
                  </a:lnTo>
                  <a:lnTo>
                    <a:pt x="343" y="438"/>
                  </a:lnTo>
                  <a:lnTo>
                    <a:pt x="332" y="412"/>
                  </a:lnTo>
                  <a:lnTo>
                    <a:pt x="323" y="385"/>
                  </a:lnTo>
                  <a:lnTo>
                    <a:pt x="313" y="357"/>
                  </a:lnTo>
                  <a:lnTo>
                    <a:pt x="305" y="329"/>
                  </a:lnTo>
                  <a:lnTo>
                    <a:pt x="300" y="303"/>
                  </a:lnTo>
                  <a:lnTo>
                    <a:pt x="297" y="290"/>
                  </a:lnTo>
                  <a:lnTo>
                    <a:pt x="297" y="279"/>
                  </a:lnTo>
                  <a:lnTo>
                    <a:pt x="297" y="279"/>
                  </a:lnTo>
                  <a:lnTo>
                    <a:pt x="297" y="268"/>
                  </a:lnTo>
                  <a:lnTo>
                    <a:pt x="300" y="258"/>
                  </a:lnTo>
                  <a:lnTo>
                    <a:pt x="305" y="249"/>
                  </a:lnTo>
                  <a:lnTo>
                    <a:pt x="307" y="244"/>
                  </a:lnTo>
                  <a:lnTo>
                    <a:pt x="311" y="240"/>
                  </a:lnTo>
                  <a:lnTo>
                    <a:pt x="311" y="240"/>
                  </a:lnTo>
                  <a:lnTo>
                    <a:pt x="313" y="243"/>
                  </a:lnTo>
                  <a:lnTo>
                    <a:pt x="317" y="243"/>
                  </a:lnTo>
                  <a:lnTo>
                    <a:pt x="321" y="243"/>
                  </a:lnTo>
                  <a:lnTo>
                    <a:pt x="327" y="241"/>
                  </a:lnTo>
                  <a:lnTo>
                    <a:pt x="344" y="235"/>
                  </a:lnTo>
                  <a:lnTo>
                    <a:pt x="366" y="227"/>
                  </a:lnTo>
                  <a:lnTo>
                    <a:pt x="391" y="215"/>
                  </a:lnTo>
                  <a:lnTo>
                    <a:pt x="418" y="202"/>
                  </a:lnTo>
                  <a:lnTo>
                    <a:pt x="478" y="169"/>
                  </a:lnTo>
                  <a:lnTo>
                    <a:pt x="538" y="134"/>
                  </a:lnTo>
                  <a:lnTo>
                    <a:pt x="593" y="103"/>
                  </a:lnTo>
                  <a:lnTo>
                    <a:pt x="658" y="63"/>
                  </a:lnTo>
                  <a:lnTo>
                    <a:pt x="658" y="63"/>
                  </a:lnTo>
                  <a:lnTo>
                    <a:pt x="678" y="52"/>
                  </a:lnTo>
                  <a:lnTo>
                    <a:pt x="698" y="41"/>
                  </a:lnTo>
                  <a:lnTo>
                    <a:pt x="719" y="32"/>
                  </a:lnTo>
                  <a:lnTo>
                    <a:pt x="740" y="23"/>
                  </a:lnTo>
                  <a:lnTo>
                    <a:pt x="761" y="17"/>
                  </a:lnTo>
                  <a:lnTo>
                    <a:pt x="784" y="14"/>
                  </a:lnTo>
                  <a:lnTo>
                    <a:pt x="807" y="11"/>
                  </a:lnTo>
                  <a:lnTo>
                    <a:pt x="817" y="13"/>
                  </a:lnTo>
                  <a:lnTo>
                    <a:pt x="829" y="14"/>
                  </a:lnTo>
                  <a:lnTo>
                    <a:pt x="829" y="14"/>
                  </a:lnTo>
                  <a:lnTo>
                    <a:pt x="850" y="17"/>
                  </a:lnTo>
                  <a:lnTo>
                    <a:pt x="870" y="22"/>
                  </a:lnTo>
                  <a:lnTo>
                    <a:pt x="890" y="29"/>
                  </a:lnTo>
                  <a:lnTo>
                    <a:pt x="909" y="38"/>
                  </a:lnTo>
                  <a:lnTo>
                    <a:pt x="928" y="46"/>
                  </a:lnTo>
                  <a:lnTo>
                    <a:pt x="946" y="57"/>
                  </a:lnTo>
                  <a:lnTo>
                    <a:pt x="982" y="78"/>
                  </a:lnTo>
                  <a:lnTo>
                    <a:pt x="982" y="78"/>
                  </a:lnTo>
                  <a:lnTo>
                    <a:pt x="1023" y="102"/>
                  </a:lnTo>
                  <a:lnTo>
                    <a:pt x="1064" y="126"/>
                  </a:lnTo>
                  <a:lnTo>
                    <a:pt x="1147" y="171"/>
                  </a:lnTo>
                  <a:lnTo>
                    <a:pt x="1188" y="196"/>
                  </a:lnTo>
                  <a:lnTo>
                    <a:pt x="1229" y="221"/>
                  </a:lnTo>
                  <a:lnTo>
                    <a:pt x="1268" y="247"/>
                  </a:lnTo>
                  <a:lnTo>
                    <a:pt x="1305" y="276"/>
                  </a:lnTo>
                  <a:lnTo>
                    <a:pt x="1305" y="276"/>
                  </a:lnTo>
                  <a:lnTo>
                    <a:pt x="1322" y="290"/>
                  </a:lnTo>
                  <a:lnTo>
                    <a:pt x="1339" y="304"/>
                  </a:lnTo>
                  <a:lnTo>
                    <a:pt x="1355" y="318"/>
                  </a:lnTo>
                  <a:lnTo>
                    <a:pt x="1370" y="334"/>
                  </a:lnTo>
                  <a:lnTo>
                    <a:pt x="1383" y="352"/>
                  </a:lnTo>
                  <a:lnTo>
                    <a:pt x="1388" y="361"/>
                  </a:lnTo>
                  <a:lnTo>
                    <a:pt x="1393" y="370"/>
                  </a:lnTo>
                  <a:lnTo>
                    <a:pt x="1398" y="380"/>
                  </a:lnTo>
                  <a:lnTo>
                    <a:pt x="1401" y="391"/>
                  </a:lnTo>
                  <a:lnTo>
                    <a:pt x="1404" y="400"/>
                  </a:lnTo>
                  <a:lnTo>
                    <a:pt x="1406" y="411"/>
                  </a:lnTo>
                  <a:lnTo>
                    <a:pt x="1406" y="411"/>
                  </a:lnTo>
                  <a:lnTo>
                    <a:pt x="1407" y="435"/>
                  </a:lnTo>
                  <a:lnTo>
                    <a:pt x="1407" y="458"/>
                  </a:lnTo>
                  <a:lnTo>
                    <a:pt x="1405" y="482"/>
                  </a:lnTo>
                  <a:lnTo>
                    <a:pt x="1401" y="505"/>
                  </a:lnTo>
                  <a:lnTo>
                    <a:pt x="1395" y="528"/>
                  </a:lnTo>
                  <a:lnTo>
                    <a:pt x="1390" y="551"/>
                  </a:lnTo>
                  <a:lnTo>
                    <a:pt x="1377" y="597"/>
                  </a:lnTo>
                  <a:lnTo>
                    <a:pt x="1377" y="597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126820D4-A1D3-4213-9C86-E5F96B3AEAFF}"/>
              </a:ext>
            </a:extLst>
          </p:cNvPr>
          <p:cNvGrpSpPr/>
          <p:nvPr/>
        </p:nvGrpSpPr>
        <p:grpSpPr>
          <a:xfrm>
            <a:off x="10125622" y="4796091"/>
            <a:ext cx="1503491" cy="860335"/>
            <a:chOff x="-4163657" y="2407708"/>
            <a:chExt cx="2852970" cy="1946616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E7FBB3E7-6425-4F6B-A223-34E447F7733A}"/>
                </a:ext>
              </a:extLst>
            </p:cNvPr>
            <p:cNvSpPr txBox="1"/>
            <p:nvPr/>
          </p:nvSpPr>
          <p:spPr>
            <a:xfrm>
              <a:off x="-3339196" y="2881298"/>
              <a:ext cx="2028509" cy="1323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altLang="zh-CN" sz="3200" dirty="0">
                  <a:solidFill>
                    <a:srgbClr val="F7B63E"/>
                  </a:solidFill>
                  <a:latin typeface="Arial Black" panose="020B0A04020102020204" pitchFamily="34" charset="0"/>
                  <a:ea typeface="迷你简卡通" pitchFamily="65" charset="-122"/>
                  <a:cs typeface="Aharoni" panose="02010803020104030203" pitchFamily="2" charset="-79"/>
                </a:rPr>
                <a:t>……</a:t>
              </a:r>
              <a:endParaRPr lang="zh-CN" altLang="en-US" sz="3200" dirty="0">
                <a:solidFill>
                  <a:srgbClr val="F7B63E"/>
                </a:solidFill>
                <a:latin typeface="Arial Black" panose="020B0A04020102020204" pitchFamily="34" charset="0"/>
                <a:ea typeface="迷你简卡通" pitchFamily="65" charset="-122"/>
                <a:cs typeface="Aharoni" panose="02010803020104030203" pitchFamily="2" charset="-79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B0F3AC7-B5CA-4411-87BD-FD355A001D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163657" y="2407708"/>
              <a:ext cx="2852970" cy="1946616"/>
            </a:xfrm>
            <a:custGeom>
              <a:avLst/>
              <a:gdLst>
                <a:gd name="T0" fmla="*/ 336 w 1420"/>
                <a:gd name="T1" fmla="*/ 215 h 1076"/>
                <a:gd name="T2" fmla="*/ 247 w 1420"/>
                <a:gd name="T3" fmla="*/ 269 h 1076"/>
                <a:gd name="T4" fmla="*/ 339 w 1420"/>
                <a:gd name="T5" fmla="*/ 658 h 1076"/>
                <a:gd name="T6" fmla="*/ 4 w 1420"/>
                <a:gd name="T7" fmla="*/ 999 h 1076"/>
                <a:gd name="T8" fmla="*/ 71 w 1420"/>
                <a:gd name="T9" fmla="*/ 1045 h 1076"/>
                <a:gd name="T10" fmla="*/ 430 w 1420"/>
                <a:gd name="T11" fmla="*/ 846 h 1076"/>
                <a:gd name="T12" fmla="*/ 621 w 1420"/>
                <a:gd name="T13" fmla="*/ 1030 h 1076"/>
                <a:gd name="T14" fmla="*/ 1168 w 1420"/>
                <a:gd name="T15" fmla="*/ 1058 h 1076"/>
                <a:gd name="T16" fmla="*/ 1418 w 1420"/>
                <a:gd name="T17" fmla="*/ 477 h 1076"/>
                <a:gd name="T18" fmla="*/ 285 w 1420"/>
                <a:gd name="T19" fmla="*/ 309 h 1076"/>
                <a:gd name="T20" fmla="*/ 235 w 1420"/>
                <a:gd name="T21" fmla="*/ 317 h 1076"/>
                <a:gd name="T22" fmla="*/ 255 w 1420"/>
                <a:gd name="T23" fmla="*/ 410 h 1076"/>
                <a:gd name="T24" fmla="*/ 262 w 1420"/>
                <a:gd name="T25" fmla="*/ 418 h 1076"/>
                <a:gd name="T26" fmla="*/ 272 w 1420"/>
                <a:gd name="T27" fmla="*/ 467 h 1076"/>
                <a:gd name="T28" fmla="*/ 333 w 1420"/>
                <a:gd name="T29" fmla="*/ 444 h 1076"/>
                <a:gd name="T30" fmla="*/ 289 w 1420"/>
                <a:gd name="T31" fmla="*/ 439 h 1076"/>
                <a:gd name="T32" fmla="*/ 331 w 1420"/>
                <a:gd name="T33" fmla="*/ 457 h 1076"/>
                <a:gd name="T34" fmla="*/ 355 w 1420"/>
                <a:gd name="T35" fmla="*/ 550 h 1076"/>
                <a:gd name="T36" fmla="*/ 329 w 1420"/>
                <a:gd name="T37" fmla="*/ 494 h 1076"/>
                <a:gd name="T38" fmla="*/ 320 w 1420"/>
                <a:gd name="T39" fmla="*/ 546 h 1076"/>
                <a:gd name="T40" fmla="*/ 350 w 1420"/>
                <a:gd name="T41" fmla="*/ 611 h 1076"/>
                <a:gd name="T42" fmla="*/ 350 w 1420"/>
                <a:gd name="T43" fmla="*/ 644 h 1076"/>
                <a:gd name="T44" fmla="*/ 379 w 1420"/>
                <a:gd name="T45" fmla="*/ 723 h 1076"/>
                <a:gd name="T46" fmla="*/ 411 w 1420"/>
                <a:gd name="T47" fmla="*/ 629 h 1076"/>
                <a:gd name="T48" fmla="*/ 365 w 1420"/>
                <a:gd name="T49" fmla="*/ 679 h 1076"/>
                <a:gd name="T50" fmla="*/ 373 w 1420"/>
                <a:gd name="T51" fmla="*/ 700 h 1076"/>
                <a:gd name="T52" fmla="*/ 368 w 1420"/>
                <a:gd name="T53" fmla="*/ 718 h 1076"/>
                <a:gd name="T54" fmla="*/ 193 w 1420"/>
                <a:gd name="T55" fmla="*/ 809 h 1076"/>
                <a:gd name="T56" fmla="*/ 252 w 1420"/>
                <a:gd name="T57" fmla="*/ 778 h 1076"/>
                <a:gd name="T58" fmla="*/ 193 w 1420"/>
                <a:gd name="T59" fmla="*/ 774 h 1076"/>
                <a:gd name="T60" fmla="*/ 71 w 1420"/>
                <a:gd name="T61" fmla="*/ 874 h 1076"/>
                <a:gd name="T62" fmla="*/ 13 w 1420"/>
                <a:gd name="T63" fmla="*/ 1006 h 1076"/>
                <a:gd name="T64" fmla="*/ 28 w 1420"/>
                <a:gd name="T65" fmla="*/ 983 h 1076"/>
                <a:gd name="T66" fmla="*/ 153 w 1420"/>
                <a:gd name="T67" fmla="*/ 845 h 1076"/>
                <a:gd name="T68" fmla="*/ 471 w 1420"/>
                <a:gd name="T69" fmla="*/ 813 h 1076"/>
                <a:gd name="T70" fmla="*/ 456 w 1420"/>
                <a:gd name="T71" fmla="*/ 811 h 1076"/>
                <a:gd name="T72" fmla="*/ 457 w 1420"/>
                <a:gd name="T73" fmla="*/ 872 h 1076"/>
                <a:gd name="T74" fmla="*/ 551 w 1420"/>
                <a:gd name="T75" fmla="*/ 992 h 1076"/>
                <a:gd name="T76" fmla="*/ 565 w 1420"/>
                <a:gd name="T77" fmla="*/ 958 h 1076"/>
                <a:gd name="T78" fmla="*/ 532 w 1420"/>
                <a:gd name="T79" fmla="*/ 919 h 1076"/>
                <a:gd name="T80" fmla="*/ 496 w 1420"/>
                <a:gd name="T81" fmla="*/ 877 h 1076"/>
                <a:gd name="T82" fmla="*/ 501 w 1420"/>
                <a:gd name="T83" fmla="*/ 960 h 1076"/>
                <a:gd name="T84" fmla="*/ 542 w 1420"/>
                <a:gd name="T85" fmla="*/ 1007 h 1076"/>
                <a:gd name="T86" fmla="*/ 584 w 1420"/>
                <a:gd name="T87" fmla="*/ 1007 h 1076"/>
                <a:gd name="T88" fmla="*/ 634 w 1420"/>
                <a:gd name="T89" fmla="*/ 1007 h 1076"/>
                <a:gd name="T90" fmla="*/ 709 w 1420"/>
                <a:gd name="T91" fmla="*/ 987 h 1076"/>
                <a:gd name="T92" fmla="*/ 752 w 1420"/>
                <a:gd name="T93" fmla="*/ 1009 h 1076"/>
                <a:gd name="T94" fmla="*/ 825 w 1420"/>
                <a:gd name="T95" fmla="*/ 1005 h 1076"/>
                <a:gd name="T96" fmla="*/ 863 w 1420"/>
                <a:gd name="T97" fmla="*/ 1012 h 1076"/>
                <a:gd name="T98" fmla="*/ 967 w 1420"/>
                <a:gd name="T99" fmla="*/ 999 h 1076"/>
                <a:gd name="T100" fmla="*/ 967 w 1420"/>
                <a:gd name="T101" fmla="*/ 1028 h 1076"/>
                <a:gd name="T102" fmla="*/ 1003 w 1420"/>
                <a:gd name="T103" fmla="*/ 1012 h 1076"/>
                <a:gd name="T104" fmla="*/ 1047 w 1420"/>
                <a:gd name="T105" fmla="*/ 1018 h 1076"/>
                <a:gd name="T106" fmla="*/ 1088 w 1420"/>
                <a:gd name="T107" fmla="*/ 1034 h 1076"/>
                <a:gd name="T108" fmla="*/ 1128 w 1420"/>
                <a:gd name="T109" fmla="*/ 1042 h 1076"/>
                <a:gd name="T110" fmla="*/ 1193 w 1420"/>
                <a:gd name="T111" fmla="*/ 1042 h 1076"/>
                <a:gd name="T112" fmla="*/ 1309 w 1420"/>
                <a:gd name="T113" fmla="*/ 956 h 1076"/>
                <a:gd name="T114" fmla="*/ 598 w 1420"/>
                <a:gd name="T115" fmla="*/ 959 h 1076"/>
                <a:gd name="T116" fmla="*/ 189 w 1420"/>
                <a:gd name="T117" fmla="*/ 913 h 1076"/>
                <a:gd name="T118" fmla="*/ 355 w 1420"/>
                <a:gd name="T119" fmla="*/ 750 h 1076"/>
                <a:gd name="T120" fmla="*/ 297 w 1420"/>
                <a:gd name="T121" fmla="*/ 279 h 1076"/>
                <a:gd name="T122" fmla="*/ 928 w 1420"/>
                <a:gd name="T123" fmla="*/ 46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0" h="1076">
                  <a:moveTo>
                    <a:pt x="1160" y="164"/>
                  </a:moveTo>
                  <a:lnTo>
                    <a:pt x="1160" y="164"/>
                  </a:lnTo>
                  <a:lnTo>
                    <a:pt x="1097" y="127"/>
                  </a:lnTo>
                  <a:lnTo>
                    <a:pt x="1033" y="88"/>
                  </a:lnTo>
                  <a:lnTo>
                    <a:pt x="1002" y="69"/>
                  </a:lnTo>
                  <a:lnTo>
                    <a:pt x="969" y="51"/>
                  </a:lnTo>
                  <a:lnTo>
                    <a:pt x="937" y="35"/>
                  </a:lnTo>
                  <a:lnTo>
                    <a:pt x="903" y="20"/>
                  </a:lnTo>
                  <a:lnTo>
                    <a:pt x="903" y="20"/>
                  </a:lnTo>
                  <a:lnTo>
                    <a:pt x="885" y="13"/>
                  </a:lnTo>
                  <a:lnTo>
                    <a:pt x="868" y="8"/>
                  </a:lnTo>
                  <a:lnTo>
                    <a:pt x="850" y="4"/>
                  </a:lnTo>
                  <a:lnTo>
                    <a:pt x="833" y="2"/>
                  </a:lnTo>
                  <a:lnTo>
                    <a:pt x="817" y="0"/>
                  </a:lnTo>
                  <a:lnTo>
                    <a:pt x="801" y="0"/>
                  </a:lnTo>
                  <a:lnTo>
                    <a:pt x="784" y="2"/>
                  </a:lnTo>
                  <a:lnTo>
                    <a:pt x="768" y="4"/>
                  </a:lnTo>
                  <a:lnTo>
                    <a:pt x="752" y="8"/>
                  </a:lnTo>
                  <a:lnTo>
                    <a:pt x="737" y="13"/>
                  </a:lnTo>
                  <a:lnTo>
                    <a:pt x="720" y="17"/>
                  </a:lnTo>
                  <a:lnTo>
                    <a:pt x="704" y="25"/>
                  </a:lnTo>
                  <a:lnTo>
                    <a:pt x="673" y="40"/>
                  </a:lnTo>
                  <a:lnTo>
                    <a:pt x="642" y="58"/>
                  </a:lnTo>
                  <a:lnTo>
                    <a:pt x="642" y="58"/>
                  </a:lnTo>
                  <a:lnTo>
                    <a:pt x="571" y="100"/>
                  </a:lnTo>
                  <a:lnTo>
                    <a:pt x="500" y="143"/>
                  </a:lnTo>
                  <a:lnTo>
                    <a:pt x="463" y="163"/>
                  </a:lnTo>
                  <a:lnTo>
                    <a:pt x="427" y="181"/>
                  </a:lnTo>
                  <a:lnTo>
                    <a:pt x="390" y="199"/>
                  </a:lnTo>
                  <a:lnTo>
                    <a:pt x="352" y="215"/>
                  </a:lnTo>
                  <a:lnTo>
                    <a:pt x="352" y="215"/>
                  </a:lnTo>
                  <a:lnTo>
                    <a:pt x="349" y="214"/>
                  </a:lnTo>
                  <a:lnTo>
                    <a:pt x="349" y="214"/>
                  </a:lnTo>
                  <a:lnTo>
                    <a:pt x="336" y="215"/>
                  </a:lnTo>
                  <a:lnTo>
                    <a:pt x="325" y="217"/>
                  </a:lnTo>
                  <a:lnTo>
                    <a:pt x="314" y="222"/>
                  </a:lnTo>
                  <a:lnTo>
                    <a:pt x="306" y="228"/>
                  </a:lnTo>
                  <a:lnTo>
                    <a:pt x="299" y="235"/>
                  </a:lnTo>
                  <a:lnTo>
                    <a:pt x="293" y="245"/>
                  </a:lnTo>
                  <a:lnTo>
                    <a:pt x="289" y="256"/>
                  </a:lnTo>
                  <a:lnTo>
                    <a:pt x="288" y="268"/>
                  </a:lnTo>
                  <a:lnTo>
                    <a:pt x="288" y="268"/>
                  </a:lnTo>
                  <a:lnTo>
                    <a:pt x="287" y="265"/>
                  </a:lnTo>
                  <a:lnTo>
                    <a:pt x="284" y="264"/>
                  </a:lnTo>
                  <a:lnTo>
                    <a:pt x="282" y="265"/>
                  </a:lnTo>
                  <a:lnTo>
                    <a:pt x="279" y="267"/>
                  </a:lnTo>
                  <a:lnTo>
                    <a:pt x="274" y="271"/>
                  </a:lnTo>
                  <a:lnTo>
                    <a:pt x="271" y="276"/>
                  </a:lnTo>
                  <a:lnTo>
                    <a:pt x="271" y="276"/>
                  </a:lnTo>
                  <a:lnTo>
                    <a:pt x="277" y="267"/>
                  </a:lnTo>
                  <a:lnTo>
                    <a:pt x="284" y="253"/>
                  </a:lnTo>
                  <a:lnTo>
                    <a:pt x="287" y="247"/>
                  </a:lnTo>
                  <a:lnTo>
                    <a:pt x="288" y="244"/>
                  </a:lnTo>
                  <a:lnTo>
                    <a:pt x="287" y="244"/>
                  </a:lnTo>
                  <a:lnTo>
                    <a:pt x="285" y="244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1" y="246"/>
                  </a:lnTo>
                  <a:lnTo>
                    <a:pt x="282" y="243"/>
                  </a:lnTo>
                  <a:lnTo>
                    <a:pt x="281" y="241"/>
                  </a:lnTo>
                  <a:lnTo>
                    <a:pt x="281" y="241"/>
                  </a:lnTo>
                  <a:lnTo>
                    <a:pt x="277" y="241"/>
                  </a:lnTo>
                  <a:lnTo>
                    <a:pt x="272" y="244"/>
                  </a:lnTo>
                  <a:lnTo>
                    <a:pt x="262" y="250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47" y="269"/>
                  </a:lnTo>
                  <a:lnTo>
                    <a:pt x="238" y="282"/>
                  </a:lnTo>
                  <a:lnTo>
                    <a:pt x="232" y="297"/>
                  </a:lnTo>
                  <a:lnTo>
                    <a:pt x="228" y="311"/>
                  </a:lnTo>
                  <a:lnTo>
                    <a:pt x="225" y="327"/>
                  </a:lnTo>
                  <a:lnTo>
                    <a:pt x="225" y="341"/>
                  </a:lnTo>
                  <a:lnTo>
                    <a:pt x="228" y="358"/>
                  </a:lnTo>
                  <a:lnTo>
                    <a:pt x="231" y="375"/>
                  </a:lnTo>
                  <a:lnTo>
                    <a:pt x="231" y="375"/>
                  </a:lnTo>
                  <a:lnTo>
                    <a:pt x="231" y="379"/>
                  </a:lnTo>
                  <a:lnTo>
                    <a:pt x="231" y="380"/>
                  </a:lnTo>
                  <a:lnTo>
                    <a:pt x="232" y="382"/>
                  </a:lnTo>
                  <a:lnTo>
                    <a:pt x="232" y="382"/>
                  </a:lnTo>
                  <a:lnTo>
                    <a:pt x="243" y="415"/>
                  </a:lnTo>
                  <a:lnTo>
                    <a:pt x="254" y="448"/>
                  </a:lnTo>
                  <a:lnTo>
                    <a:pt x="267" y="481"/>
                  </a:lnTo>
                  <a:lnTo>
                    <a:pt x="281" y="512"/>
                  </a:lnTo>
                  <a:lnTo>
                    <a:pt x="281" y="512"/>
                  </a:lnTo>
                  <a:lnTo>
                    <a:pt x="278" y="518"/>
                  </a:lnTo>
                  <a:lnTo>
                    <a:pt x="278" y="526"/>
                  </a:lnTo>
                  <a:lnTo>
                    <a:pt x="278" y="528"/>
                  </a:lnTo>
                  <a:lnTo>
                    <a:pt x="281" y="529"/>
                  </a:lnTo>
                  <a:lnTo>
                    <a:pt x="283" y="530"/>
                  </a:lnTo>
                  <a:lnTo>
                    <a:pt x="287" y="529"/>
                  </a:lnTo>
                  <a:lnTo>
                    <a:pt x="287" y="529"/>
                  </a:lnTo>
                  <a:lnTo>
                    <a:pt x="300" y="559"/>
                  </a:lnTo>
                  <a:lnTo>
                    <a:pt x="312" y="591"/>
                  </a:lnTo>
                  <a:lnTo>
                    <a:pt x="324" y="621"/>
                  </a:lnTo>
                  <a:lnTo>
                    <a:pt x="337" y="651"/>
                  </a:lnTo>
                  <a:lnTo>
                    <a:pt x="337" y="651"/>
                  </a:lnTo>
                  <a:lnTo>
                    <a:pt x="336" y="653"/>
                  </a:lnTo>
                  <a:lnTo>
                    <a:pt x="337" y="656"/>
                  </a:lnTo>
                  <a:lnTo>
                    <a:pt x="338" y="657"/>
                  </a:lnTo>
                  <a:lnTo>
                    <a:pt x="339" y="658"/>
                  </a:lnTo>
                  <a:lnTo>
                    <a:pt x="339" y="658"/>
                  </a:lnTo>
                  <a:lnTo>
                    <a:pt x="344" y="666"/>
                  </a:lnTo>
                  <a:lnTo>
                    <a:pt x="344" y="666"/>
                  </a:lnTo>
                  <a:lnTo>
                    <a:pt x="339" y="677"/>
                  </a:lnTo>
                  <a:lnTo>
                    <a:pt x="339" y="677"/>
                  </a:lnTo>
                  <a:lnTo>
                    <a:pt x="330" y="688"/>
                  </a:lnTo>
                  <a:lnTo>
                    <a:pt x="320" y="697"/>
                  </a:lnTo>
                  <a:lnTo>
                    <a:pt x="309" y="705"/>
                  </a:lnTo>
                  <a:lnTo>
                    <a:pt x="299" y="713"/>
                  </a:lnTo>
                  <a:lnTo>
                    <a:pt x="273" y="727"/>
                  </a:lnTo>
                  <a:lnTo>
                    <a:pt x="248" y="739"/>
                  </a:lnTo>
                  <a:lnTo>
                    <a:pt x="196" y="763"/>
                  </a:lnTo>
                  <a:lnTo>
                    <a:pt x="172" y="776"/>
                  </a:lnTo>
                  <a:lnTo>
                    <a:pt x="160" y="783"/>
                  </a:lnTo>
                  <a:lnTo>
                    <a:pt x="149" y="792"/>
                  </a:lnTo>
                  <a:lnTo>
                    <a:pt x="149" y="792"/>
                  </a:lnTo>
                  <a:lnTo>
                    <a:pt x="129" y="806"/>
                  </a:lnTo>
                  <a:lnTo>
                    <a:pt x="107" y="823"/>
                  </a:lnTo>
                  <a:lnTo>
                    <a:pt x="87" y="841"/>
                  </a:lnTo>
                  <a:lnTo>
                    <a:pt x="67" y="860"/>
                  </a:lnTo>
                  <a:lnTo>
                    <a:pt x="49" y="881"/>
                  </a:lnTo>
                  <a:lnTo>
                    <a:pt x="41" y="892"/>
                  </a:lnTo>
                  <a:lnTo>
                    <a:pt x="33" y="903"/>
                  </a:lnTo>
                  <a:lnTo>
                    <a:pt x="27" y="913"/>
                  </a:lnTo>
                  <a:lnTo>
                    <a:pt x="20" y="925"/>
                  </a:lnTo>
                  <a:lnTo>
                    <a:pt x="14" y="937"/>
                  </a:lnTo>
                  <a:lnTo>
                    <a:pt x="11" y="949"/>
                  </a:lnTo>
                  <a:lnTo>
                    <a:pt x="11" y="949"/>
                  </a:lnTo>
                  <a:lnTo>
                    <a:pt x="8" y="952"/>
                  </a:lnTo>
                  <a:lnTo>
                    <a:pt x="7" y="954"/>
                  </a:lnTo>
                  <a:lnTo>
                    <a:pt x="6" y="957"/>
                  </a:lnTo>
                  <a:lnTo>
                    <a:pt x="8" y="959"/>
                  </a:lnTo>
                  <a:lnTo>
                    <a:pt x="8" y="959"/>
                  </a:lnTo>
                  <a:lnTo>
                    <a:pt x="6" y="976"/>
                  </a:lnTo>
                  <a:lnTo>
                    <a:pt x="4" y="999"/>
                  </a:lnTo>
                  <a:lnTo>
                    <a:pt x="4" y="999"/>
                  </a:lnTo>
                  <a:lnTo>
                    <a:pt x="2" y="1002"/>
                  </a:lnTo>
                  <a:lnTo>
                    <a:pt x="0" y="1006"/>
                  </a:lnTo>
                  <a:lnTo>
                    <a:pt x="0" y="1010"/>
                  </a:lnTo>
                  <a:lnTo>
                    <a:pt x="1" y="1011"/>
                  </a:lnTo>
                  <a:lnTo>
                    <a:pt x="4" y="1012"/>
                  </a:lnTo>
                  <a:lnTo>
                    <a:pt x="4" y="1012"/>
                  </a:lnTo>
                  <a:lnTo>
                    <a:pt x="4" y="1024"/>
                  </a:lnTo>
                  <a:lnTo>
                    <a:pt x="5" y="1037"/>
                  </a:lnTo>
                  <a:lnTo>
                    <a:pt x="5" y="1037"/>
                  </a:lnTo>
                  <a:lnTo>
                    <a:pt x="5" y="1040"/>
                  </a:lnTo>
                  <a:lnTo>
                    <a:pt x="5" y="1040"/>
                  </a:lnTo>
                  <a:lnTo>
                    <a:pt x="7" y="1051"/>
                  </a:lnTo>
                  <a:lnTo>
                    <a:pt x="11" y="1063"/>
                  </a:lnTo>
                  <a:lnTo>
                    <a:pt x="13" y="1068"/>
                  </a:lnTo>
                  <a:lnTo>
                    <a:pt x="17" y="1072"/>
                  </a:lnTo>
                  <a:lnTo>
                    <a:pt x="22" y="1075"/>
                  </a:lnTo>
                  <a:lnTo>
                    <a:pt x="28" y="1076"/>
                  </a:lnTo>
                  <a:lnTo>
                    <a:pt x="28" y="1076"/>
                  </a:lnTo>
                  <a:lnTo>
                    <a:pt x="30" y="1076"/>
                  </a:lnTo>
                  <a:lnTo>
                    <a:pt x="33" y="1075"/>
                  </a:lnTo>
                  <a:lnTo>
                    <a:pt x="34" y="1074"/>
                  </a:lnTo>
                  <a:lnTo>
                    <a:pt x="34" y="1072"/>
                  </a:lnTo>
                  <a:lnTo>
                    <a:pt x="31" y="1069"/>
                  </a:lnTo>
                  <a:lnTo>
                    <a:pt x="27" y="1066"/>
                  </a:lnTo>
                  <a:lnTo>
                    <a:pt x="27" y="1066"/>
                  </a:lnTo>
                  <a:lnTo>
                    <a:pt x="35" y="1065"/>
                  </a:lnTo>
                  <a:lnTo>
                    <a:pt x="46" y="1063"/>
                  </a:lnTo>
                  <a:lnTo>
                    <a:pt x="52" y="1060"/>
                  </a:lnTo>
                  <a:lnTo>
                    <a:pt x="55" y="1058"/>
                  </a:lnTo>
                  <a:lnTo>
                    <a:pt x="59" y="1055"/>
                  </a:lnTo>
                  <a:lnTo>
                    <a:pt x="60" y="1052"/>
                  </a:lnTo>
                  <a:lnTo>
                    <a:pt x="60" y="1052"/>
                  </a:lnTo>
                  <a:lnTo>
                    <a:pt x="71" y="1045"/>
                  </a:lnTo>
                  <a:lnTo>
                    <a:pt x="81" y="1036"/>
                  </a:lnTo>
                  <a:lnTo>
                    <a:pt x="101" y="1019"/>
                  </a:lnTo>
                  <a:lnTo>
                    <a:pt x="119" y="1001"/>
                  </a:lnTo>
                  <a:lnTo>
                    <a:pt x="137" y="982"/>
                  </a:lnTo>
                  <a:lnTo>
                    <a:pt x="155" y="962"/>
                  </a:lnTo>
                  <a:lnTo>
                    <a:pt x="173" y="943"/>
                  </a:lnTo>
                  <a:lnTo>
                    <a:pt x="193" y="925"/>
                  </a:lnTo>
                  <a:lnTo>
                    <a:pt x="203" y="918"/>
                  </a:lnTo>
                  <a:lnTo>
                    <a:pt x="214" y="910"/>
                  </a:lnTo>
                  <a:lnTo>
                    <a:pt x="214" y="910"/>
                  </a:lnTo>
                  <a:lnTo>
                    <a:pt x="241" y="893"/>
                  </a:lnTo>
                  <a:lnTo>
                    <a:pt x="268" y="877"/>
                  </a:lnTo>
                  <a:lnTo>
                    <a:pt x="297" y="863"/>
                  </a:lnTo>
                  <a:lnTo>
                    <a:pt x="326" y="850"/>
                  </a:lnTo>
                  <a:lnTo>
                    <a:pt x="385" y="823"/>
                  </a:lnTo>
                  <a:lnTo>
                    <a:pt x="443" y="797"/>
                  </a:lnTo>
                  <a:lnTo>
                    <a:pt x="443" y="797"/>
                  </a:lnTo>
                  <a:lnTo>
                    <a:pt x="437" y="803"/>
                  </a:lnTo>
                  <a:lnTo>
                    <a:pt x="432" y="807"/>
                  </a:lnTo>
                  <a:lnTo>
                    <a:pt x="429" y="811"/>
                  </a:lnTo>
                  <a:lnTo>
                    <a:pt x="427" y="815"/>
                  </a:lnTo>
                  <a:lnTo>
                    <a:pt x="429" y="816"/>
                  </a:lnTo>
                  <a:lnTo>
                    <a:pt x="432" y="816"/>
                  </a:lnTo>
                  <a:lnTo>
                    <a:pt x="437" y="813"/>
                  </a:lnTo>
                  <a:lnTo>
                    <a:pt x="445" y="809"/>
                  </a:lnTo>
                  <a:lnTo>
                    <a:pt x="445" y="809"/>
                  </a:lnTo>
                  <a:lnTo>
                    <a:pt x="432" y="827"/>
                  </a:lnTo>
                  <a:lnTo>
                    <a:pt x="432" y="827"/>
                  </a:lnTo>
                  <a:lnTo>
                    <a:pt x="429" y="825"/>
                  </a:lnTo>
                  <a:lnTo>
                    <a:pt x="427" y="827"/>
                  </a:lnTo>
                  <a:lnTo>
                    <a:pt x="427" y="827"/>
                  </a:lnTo>
                  <a:lnTo>
                    <a:pt x="426" y="830"/>
                  </a:lnTo>
                  <a:lnTo>
                    <a:pt x="427" y="835"/>
                  </a:lnTo>
                  <a:lnTo>
                    <a:pt x="430" y="846"/>
                  </a:lnTo>
                  <a:lnTo>
                    <a:pt x="432" y="851"/>
                  </a:lnTo>
                  <a:lnTo>
                    <a:pt x="432" y="851"/>
                  </a:lnTo>
                  <a:lnTo>
                    <a:pt x="431" y="857"/>
                  </a:lnTo>
                  <a:lnTo>
                    <a:pt x="431" y="860"/>
                  </a:lnTo>
                  <a:lnTo>
                    <a:pt x="431" y="863"/>
                  </a:lnTo>
                  <a:lnTo>
                    <a:pt x="433" y="863"/>
                  </a:lnTo>
                  <a:lnTo>
                    <a:pt x="436" y="863"/>
                  </a:lnTo>
                  <a:lnTo>
                    <a:pt x="438" y="863"/>
                  </a:lnTo>
                  <a:lnTo>
                    <a:pt x="438" y="863"/>
                  </a:lnTo>
                  <a:lnTo>
                    <a:pt x="467" y="906"/>
                  </a:lnTo>
                  <a:lnTo>
                    <a:pt x="479" y="928"/>
                  </a:lnTo>
                  <a:lnTo>
                    <a:pt x="484" y="940"/>
                  </a:lnTo>
                  <a:lnTo>
                    <a:pt x="489" y="952"/>
                  </a:lnTo>
                  <a:lnTo>
                    <a:pt x="489" y="952"/>
                  </a:lnTo>
                  <a:lnTo>
                    <a:pt x="486" y="956"/>
                  </a:lnTo>
                  <a:lnTo>
                    <a:pt x="485" y="960"/>
                  </a:lnTo>
                  <a:lnTo>
                    <a:pt x="486" y="963"/>
                  </a:lnTo>
                  <a:lnTo>
                    <a:pt x="486" y="964"/>
                  </a:lnTo>
                  <a:lnTo>
                    <a:pt x="489" y="964"/>
                  </a:lnTo>
                  <a:lnTo>
                    <a:pt x="491" y="963"/>
                  </a:lnTo>
                  <a:lnTo>
                    <a:pt x="491" y="963"/>
                  </a:lnTo>
                  <a:lnTo>
                    <a:pt x="496" y="974"/>
                  </a:lnTo>
                  <a:lnTo>
                    <a:pt x="501" y="984"/>
                  </a:lnTo>
                  <a:lnTo>
                    <a:pt x="506" y="993"/>
                  </a:lnTo>
                  <a:lnTo>
                    <a:pt x="512" y="1000"/>
                  </a:lnTo>
                  <a:lnTo>
                    <a:pt x="519" y="1007"/>
                  </a:lnTo>
                  <a:lnTo>
                    <a:pt x="526" y="1013"/>
                  </a:lnTo>
                  <a:lnTo>
                    <a:pt x="533" y="1018"/>
                  </a:lnTo>
                  <a:lnTo>
                    <a:pt x="542" y="1022"/>
                  </a:lnTo>
                  <a:lnTo>
                    <a:pt x="550" y="1025"/>
                  </a:lnTo>
                  <a:lnTo>
                    <a:pt x="559" y="1028"/>
                  </a:lnTo>
                  <a:lnTo>
                    <a:pt x="578" y="1030"/>
                  </a:lnTo>
                  <a:lnTo>
                    <a:pt x="598" y="1031"/>
                  </a:lnTo>
                  <a:lnTo>
                    <a:pt x="621" y="1030"/>
                  </a:lnTo>
                  <a:lnTo>
                    <a:pt x="621" y="1030"/>
                  </a:lnTo>
                  <a:lnTo>
                    <a:pt x="672" y="1027"/>
                  </a:lnTo>
                  <a:lnTo>
                    <a:pt x="722" y="1024"/>
                  </a:lnTo>
                  <a:lnTo>
                    <a:pt x="773" y="1022"/>
                  </a:lnTo>
                  <a:lnTo>
                    <a:pt x="798" y="1023"/>
                  </a:lnTo>
                  <a:lnTo>
                    <a:pt x="825" y="1024"/>
                  </a:lnTo>
                  <a:lnTo>
                    <a:pt x="825" y="1024"/>
                  </a:lnTo>
                  <a:lnTo>
                    <a:pt x="826" y="1024"/>
                  </a:lnTo>
                  <a:lnTo>
                    <a:pt x="828" y="1024"/>
                  </a:lnTo>
                  <a:lnTo>
                    <a:pt x="828" y="1024"/>
                  </a:lnTo>
                  <a:lnTo>
                    <a:pt x="880" y="1029"/>
                  </a:lnTo>
                  <a:lnTo>
                    <a:pt x="880" y="1029"/>
                  </a:lnTo>
                  <a:lnTo>
                    <a:pt x="882" y="1030"/>
                  </a:lnTo>
                  <a:lnTo>
                    <a:pt x="885" y="1030"/>
                  </a:lnTo>
                  <a:lnTo>
                    <a:pt x="890" y="1029"/>
                  </a:lnTo>
                  <a:lnTo>
                    <a:pt x="890" y="1029"/>
                  </a:lnTo>
                  <a:lnTo>
                    <a:pt x="939" y="1035"/>
                  </a:lnTo>
                  <a:lnTo>
                    <a:pt x="939" y="1035"/>
                  </a:lnTo>
                  <a:lnTo>
                    <a:pt x="951" y="1037"/>
                  </a:lnTo>
                  <a:lnTo>
                    <a:pt x="967" y="1040"/>
                  </a:lnTo>
                  <a:lnTo>
                    <a:pt x="981" y="1042"/>
                  </a:lnTo>
                  <a:lnTo>
                    <a:pt x="987" y="1042"/>
                  </a:lnTo>
                  <a:lnTo>
                    <a:pt x="993" y="1041"/>
                  </a:lnTo>
                  <a:lnTo>
                    <a:pt x="993" y="1041"/>
                  </a:lnTo>
                  <a:lnTo>
                    <a:pt x="1110" y="1053"/>
                  </a:lnTo>
                  <a:lnTo>
                    <a:pt x="1110" y="1053"/>
                  </a:lnTo>
                  <a:lnTo>
                    <a:pt x="1114" y="1054"/>
                  </a:lnTo>
                  <a:lnTo>
                    <a:pt x="1117" y="1054"/>
                  </a:lnTo>
                  <a:lnTo>
                    <a:pt x="1117" y="1054"/>
                  </a:lnTo>
                  <a:lnTo>
                    <a:pt x="1135" y="1055"/>
                  </a:lnTo>
                  <a:lnTo>
                    <a:pt x="1154" y="1055"/>
                  </a:lnTo>
                  <a:lnTo>
                    <a:pt x="1154" y="1055"/>
                  </a:lnTo>
                  <a:lnTo>
                    <a:pt x="1160" y="1058"/>
                  </a:lnTo>
                  <a:lnTo>
                    <a:pt x="1168" y="1058"/>
                  </a:lnTo>
                  <a:lnTo>
                    <a:pt x="1177" y="1057"/>
                  </a:lnTo>
                  <a:lnTo>
                    <a:pt x="1187" y="1054"/>
                  </a:lnTo>
                  <a:lnTo>
                    <a:pt x="1210" y="1046"/>
                  </a:lnTo>
                  <a:lnTo>
                    <a:pt x="1234" y="1035"/>
                  </a:lnTo>
                  <a:lnTo>
                    <a:pt x="1256" y="1023"/>
                  </a:lnTo>
                  <a:lnTo>
                    <a:pt x="1274" y="1012"/>
                  </a:lnTo>
                  <a:lnTo>
                    <a:pt x="1286" y="1002"/>
                  </a:lnTo>
                  <a:lnTo>
                    <a:pt x="1288" y="1000"/>
                  </a:lnTo>
                  <a:lnTo>
                    <a:pt x="1288" y="998"/>
                  </a:lnTo>
                  <a:lnTo>
                    <a:pt x="1288" y="998"/>
                  </a:lnTo>
                  <a:lnTo>
                    <a:pt x="1296" y="992"/>
                  </a:lnTo>
                  <a:lnTo>
                    <a:pt x="1304" y="984"/>
                  </a:lnTo>
                  <a:lnTo>
                    <a:pt x="1310" y="977"/>
                  </a:lnTo>
                  <a:lnTo>
                    <a:pt x="1316" y="969"/>
                  </a:lnTo>
                  <a:lnTo>
                    <a:pt x="1322" y="962"/>
                  </a:lnTo>
                  <a:lnTo>
                    <a:pt x="1325" y="953"/>
                  </a:lnTo>
                  <a:lnTo>
                    <a:pt x="1334" y="935"/>
                  </a:lnTo>
                  <a:lnTo>
                    <a:pt x="1339" y="916"/>
                  </a:lnTo>
                  <a:lnTo>
                    <a:pt x="1342" y="896"/>
                  </a:lnTo>
                  <a:lnTo>
                    <a:pt x="1345" y="877"/>
                  </a:lnTo>
                  <a:lnTo>
                    <a:pt x="1347" y="857"/>
                  </a:lnTo>
                  <a:lnTo>
                    <a:pt x="1347" y="857"/>
                  </a:lnTo>
                  <a:lnTo>
                    <a:pt x="1352" y="810"/>
                  </a:lnTo>
                  <a:lnTo>
                    <a:pt x="1357" y="763"/>
                  </a:lnTo>
                  <a:lnTo>
                    <a:pt x="1363" y="716"/>
                  </a:lnTo>
                  <a:lnTo>
                    <a:pt x="1370" y="669"/>
                  </a:lnTo>
                  <a:lnTo>
                    <a:pt x="1370" y="669"/>
                  </a:lnTo>
                  <a:lnTo>
                    <a:pt x="1375" y="651"/>
                  </a:lnTo>
                  <a:lnTo>
                    <a:pt x="1380" y="630"/>
                  </a:lnTo>
                  <a:lnTo>
                    <a:pt x="1392" y="588"/>
                  </a:lnTo>
                  <a:lnTo>
                    <a:pt x="1404" y="545"/>
                  </a:lnTo>
                  <a:lnTo>
                    <a:pt x="1410" y="522"/>
                  </a:lnTo>
                  <a:lnTo>
                    <a:pt x="1414" y="500"/>
                  </a:lnTo>
                  <a:lnTo>
                    <a:pt x="1418" y="477"/>
                  </a:lnTo>
                  <a:lnTo>
                    <a:pt x="1419" y="456"/>
                  </a:lnTo>
                  <a:lnTo>
                    <a:pt x="1420" y="434"/>
                  </a:lnTo>
                  <a:lnTo>
                    <a:pt x="1419" y="412"/>
                  </a:lnTo>
                  <a:lnTo>
                    <a:pt x="1416" y="392"/>
                  </a:lnTo>
                  <a:lnTo>
                    <a:pt x="1412" y="382"/>
                  </a:lnTo>
                  <a:lnTo>
                    <a:pt x="1408" y="373"/>
                  </a:lnTo>
                  <a:lnTo>
                    <a:pt x="1405" y="363"/>
                  </a:lnTo>
                  <a:lnTo>
                    <a:pt x="1400" y="353"/>
                  </a:lnTo>
                  <a:lnTo>
                    <a:pt x="1394" y="345"/>
                  </a:lnTo>
                  <a:lnTo>
                    <a:pt x="1387" y="336"/>
                  </a:lnTo>
                  <a:lnTo>
                    <a:pt x="1387" y="336"/>
                  </a:lnTo>
                  <a:lnTo>
                    <a:pt x="1376" y="322"/>
                  </a:lnTo>
                  <a:lnTo>
                    <a:pt x="1364" y="310"/>
                  </a:lnTo>
                  <a:lnTo>
                    <a:pt x="1337" y="285"/>
                  </a:lnTo>
                  <a:lnTo>
                    <a:pt x="1310" y="262"/>
                  </a:lnTo>
                  <a:lnTo>
                    <a:pt x="1282" y="240"/>
                  </a:lnTo>
                  <a:lnTo>
                    <a:pt x="1252" y="220"/>
                  </a:lnTo>
                  <a:lnTo>
                    <a:pt x="1222" y="200"/>
                  </a:lnTo>
                  <a:lnTo>
                    <a:pt x="1160" y="164"/>
                  </a:lnTo>
                  <a:lnTo>
                    <a:pt x="1160" y="164"/>
                  </a:lnTo>
                  <a:close/>
                  <a:moveTo>
                    <a:pt x="291" y="317"/>
                  </a:moveTo>
                  <a:lnTo>
                    <a:pt x="291" y="317"/>
                  </a:lnTo>
                  <a:lnTo>
                    <a:pt x="290" y="317"/>
                  </a:lnTo>
                  <a:lnTo>
                    <a:pt x="288" y="318"/>
                  </a:lnTo>
                  <a:lnTo>
                    <a:pt x="282" y="322"/>
                  </a:lnTo>
                  <a:lnTo>
                    <a:pt x="268" y="338"/>
                  </a:lnTo>
                  <a:lnTo>
                    <a:pt x="254" y="356"/>
                  </a:lnTo>
                  <a:lnTo>
                    <a:pt x="244" y="365"/>
                  </a:lnTo>
                  <a:lnTo>
                    <a:pt x="244" y="365"/>
                  </a:lnTo>
                  <a:lnTo>
                    <a:pt x="254" y="351"/>
                  </a:lnTo>
                  <a:lnTo>
                    <a:pt x="265" y="338"/>
                  </a:lnTo>
                  <a:lnTo>
                    <a:pt x="265" y="338"/>
                  </a:lnTo>
                  <a:lnTo>
                    <a:pt x="279" y="318"/>
                  </a:lnTo>
                  <a:lnTo>
                    <a:pt x="285" y="309"/>
                  </a:lnTo>
                  <a:lnTo>
                    <a:pt x="288" y="303"/>
                  </a:lnTo>
                  <a:lnTo>
                    <a:pt x="289" y="298"/>
                  </a:lnTo>
                  <a:lnTo>
                    <a:pt x="289" y="298"/>
                  </a:lnTo>
                  <a:lnTo>
                    <a:pt x="291" y="317"/>
                  </a:lnTo>
                  <a:lnTo>
                    <a:pt x="291" y="317"/>
                  </a:lnTo>
                  <a:close/>
                  <a:moveTo>
                    <a:pt x="288" y="271"/>
                  </a:moveTo>
                  <a:lnTo>
                    <a:pt x="288" y="271"/>
                  </a:lnTo>
                  <a:lnTo>
                    <a:pt x="288" y="283"/>
                  </a:lnTo>
                  <a:lnTo>
                    <a:pt x="288" y="297"/>
                  </a:lnTo>
                  <a:lnTo>
                    <a:pt x="288" y="297"/>
                  </a:lnTo>
                  <a:lnTo>
                    <a:pt x="288" y="294"/>
                  </a:lnTo>
                  <a:lnTo>
                    <a:pt x="285" y="294"/>
                  </a:lnTo>
                  <a:lnTo>
                    <a:pt x="281" y="297"/>
                  </a:lnTo>
                  <a:lnTo>
                    <a:pt x="274" y="302"/>
                  </a:lnTo>
                  <a:lnTo>
                    <a:pt x="268" y="309"/>
                  </a:lnTo>
                  <a:lnTo>
                    <a:pt x="256" y="323"/>
                  </a:lnTo>
                  <a:lnTo>
                    <a:pt x="249" y="332"/>
                  </a:lnTo>
                  <a:lnTo>
                    <a:pt x="249" y="332"/>
                  </a:lnTo>
                  <a:lnTo>
                    <a:pt x="260" y="317"/>
                  </a:lnTo>
                  <a:lnTo>
                    <a:pt x="271" y="303"/>
                  </a:lnTo>
                  <a:lnTo>
                    <a:pt x="277" y="296"/>
                  </a:lnTo>
                  <a:lnTo>
                    <a:pt x="281" y="288"/>
                  </a:lnTo>
                  <a:lnTo>
                    <a:pt x="285" y="280"/>
                  </a:lnTo>
                  <a:lnTo>
                    <a:pt x="288" y="271"/>
                  </a:lnTo>
                  <a:lnTo>
                    <a:pt x="288" y="271"/>
                  </a:lnTo>
                  <a:close/>
                  <a:moveTo>
                    <a:pt x="240" y="299"/>
                  </a:moveTo>
                  <a:lnTo>
                    <a:pt x="240" y="299"/>
                  </a:lnTo>
                  <a:lnTo>
                    <a:pt x="242" y="299"/>
                  </a:lnTo>
                  <a:lnTo>
                    <a:pt x="244" y="297"/>
                  </a:lnTo>
                  <a:lnTo>
                    <a:pt x="248" y="293"/>
                  </a:lnTo>
                  <a:lnTo>
                    <a:pt x="255" y="283"/>
                  </a:lnTo>
                  <a:lnTo>
                    <a:pt x="255" y="283"/>
                  </a:lnTo>
                  <a:lnTo>
                    <a:pt x="235" y="317"/>
                  </a:lnTo>
                  <a:lnTo>
                    <a:pt x="235" y="317"/>
                  </a:lnTo>
                  <a:lnTo>
                    <a:pt x="236" y="308"/>
                  </a:lnTo>
                  <a:lnTo>
                    <a:pt x="240" y="299"/>
                  </a:lnTo>
                  <a:lnTo>
                    <a:pt x="240" y="299"/>
                  </a:lnTo>
                  <a:close/>
                  <a:moveTo>
                    <a:pt x="234" y="336"/>
                  </a:moveTo>
                  <a:lnTo>
                    <a:pt x="234" y="336"/>
                  </a:lnTo>
                  <a:lnTo>
                    <a:pt x="238" y="333"/>
                  </a:lnTo>
                  <a:lnTo>
                    <a:pt x="238" y="333"/>
                  </a:lnTo>
                  <a:lnTo>
                    <a:pt x="235" y="344"/>
                  </a:lnTo>
                  <a:lnTo>
                    <a:pt x="235" y="344"/>
                  </a:lnTo>
                  <a:lnTo>
                    <a:pt x="234" y="336"/>
                  </a:lnTo>
                  <a:lnTo>
                    <a:pt x="234" y="336"/>
                  </a:lnTo>
                  <a:close/>
                  <a:moveTo>
                    <a:pt x="236" y="351"/>
                  </a:moveTo>
                  <a:lnTo>
                    <a:pt x="236" y="351"/>
                  </a:lnTo>
                  <a:lnTo>
                    <a:pt x="237" y="352"/>
                  </a:lnTo>
                  <a:lnTo>
                    <a:pt x="240" y="352"/>
                  </a:lnTo>
                  <a:lnTo>
                    <a:pt x="243" y="351"/>
                  </a:lnTo>
                  <a:lnTo>
                    <a:pt x="243" y="351"/>
                  </a:lnTo>
                  <a:lnTo>
                    <a:pt x="237" y="361"/>
                  </a:lnTo>
                  <a:lnTo>
                    <a:pt x="237" y="361"/>
                  </a:lnTo>
                  <a:lnTo>
                    <a:pt x="236" y="351"/>
                  </a:lnTo>
                  <a:lnTo>
                    <a:pt x="236" y="351"/>
                  </a:lnTo>
                  <a:close/>
                  <a:moveTo>
                    <a:pt x="246" y="389"/>
                  </a:moveTo>
                  <a:lnTo>
                    <a:pt x="246" y="389"/>
                  </a:lnTo>
                  <a:lnTo>
                    <a:pt x="242" y="380"/>
                  </a:lnTo>
                  <a:lnTo>
                    <a:pt x="242" y="380"/>
                  </a:lnTo>
                  <a:lnTo>
                    <a:pt x="253" y="373"/>
                  </a:lnTo>
                  <a:lnTo>
                    <a:pt x="253" y="373"/>
                  </a:lnTo>
                  <a:lnTo>
                    <a:pt x="246" y="389"/>
                  </a:lnTo>
                  <a:lnTo>
                    <a:pt x="246" y="389"/>
                  </a:lnTo>
                  <a:close/>
                  <a:moveTo>
                    <a:pt x="254" y="414"/>
                  </a:moveTo>
                  <a:lnTo>
                    <a:pt x="254" y="414"/>
                  </a:lnTo>
                  <a:lnTo>
                    <a:pt x="253" y="411"/>
                  </a:lnTo>
                  <a:lnTo>
                    <a:pt x="253" y="411"/>
                  </a:lnTo>
                  <a:lnTo>
                    <a:pt x="255" y="410"/>
                  </a:lnTo>
                  <a:lnTo>
                    <a:pt x="255" y="410"/>
                  </a:lnTo>
                  <a:lnTo>
                    <a:pt x="254" y="414"/>
                  </a:lnTo>
                  <a:lnTo>
                    <a:pt x="254" y="414"/>
                  </a:lnTo>
                  <a:close/>
                  <a:moveTo>
                    <a:pt x="253" y="399"/>
                  </a:moveTo>
                  <a:lnTo>
                    <a:pt x="253" y="399"/>
                  </a:lnTo>
                  <a:lnTo>
                    <a:pt x="255" y="389"/>
                  </a:lnTo>
                  <a:lnTo>
                    <a:pt x="260" y="380"/>
                  </a:lnTo>
                  <a:lnTo>
                    <a:pt x="265" y="370"/>
                  </a:lnTo>
                  <a:lnTo>
                    <a:pt x="270" y="361"/>
                  </a:lnTo>
                  <a:lnTo>
                    <a:pt x="282" y="342"/>
                  </a:lnTo>
                  <a:lnTo>
                    <a:pt x="293" y="324"/>
                  </a:lnTo>
                  <a:lnTo>
                    <a:pt x="293" y="324"/>
                  </a:lnTo>
                  <a:lnTo>
                    <a:pt x="299" y="349"/>
                  </a:lnTo>
                  <a:lnTo>
                    <a:pt x="299" y="349"/>
                  </a:lnTo>
                  <a:lnTo>
                    <a:pt x="296" y="349"/>
                  </a:lnTo>
                  <a:lnTo>
                    <a:pt x="294" y="350"/>
                  </a:lnTo>
                  <a:lnTo>
                    <a:pt x="288" y="355"/>
                  </a:lnTo>
                  <a:lnTo>
                    <a:pt x="282" y="362"/>
                  </a:lnTo>
                  <a:lnTo>
                    <a:pt x="274" y="370"/>
                  </a:lnTo>
                  <a:lnTo>
                    <a:pt x="262" y="388"/>
                  </a:lnTo>
                  <a:lnTo>
                    <a:pt x="258" y="395"/>
                  </a:lnTo>
                  <a:lnTo>
                    <a:pt x="253" y="399"/>
                  </a:lnTo>
                  <a:lnTo>
                    <a:pt x="253" y="399"/>
                  </a:lnTo>
                  <a:close/>
                  <a:moveTo>
                    <a:pt x="301" y="357"/>
                  </a:moveTo>
                  <a:lnTo>
                    <a:pt x="301" y="357"/>
                  </a:lnTo>
                  <a:lnTo>
                    <a:pt x="307" y="374"/>
                  </a:lnTo>
                  <a:lnTo>
                    <a:pt x="307" y="374"/>
                  </a:lnTo>
                  <a:lnTo>
                    <a:pt x="301" y="376"/>
                  </a:lnTo>
                  <a:lnTo>
                    <a:pt x="295" y="381"/>
                  </a:lnTo>
                  <a:lnTo>
                    <a:pt x="290" y="387"/>
                  </a:lnTo>
                  <a:lnTo>
                    <a:pt x="284" y="394"/>
                  </a:lnTo>
                  <a:lnTo>
                    <a:pt x="272" y="408"/>
                  </a:lnTo>
                  <a:lnTo>
                    <a:pt x="267" y="415"/>
                  </a:lnTo>
                  <a:lnTo>
                    <a:pt x="262" y="418"/>
                  </a:lnTo>
                  <a:lnTo>
                    <a:pt x="262" y="418"/>
                  </a:lnTo>
                  <a:lnTo>
                    <a:pt x="266" y="409"/>
                  </a:lnTo>
                  <a:lnTo>
                    <a:pt x="271" y="398"/>
                  </a:lnTo>
                  <a:lnTo>
                    <a:pt x="278" y="388"/>
                  </a:lnTo>
                  <a:lnTo>
                    <a:pt x="287" y="379"/>
                  </a:lnTo>
                  <a:lnTo>
                    <a:pt x="287" y="379"/>
                  </a:lnTo>
                  <a:lnTo>
                    <a:pt x="295" y="368"/>
                  </a:lnTo>
                  <a:lnTo>
                    <a:pt x="301" y="357"/>
                  </a:lnTo>
                  <a:lnTo>
                    <a:pt x="301" y="357"/>
                  </a:lnTo>
                  <a:close/>
                  <a:moveTo>
                    <a:pt x="260" y="432"/>
                  </a:moveTo>
                  <a:lnTo>
                    <a:pt x="260" y="432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62" y="439"/>
                  </a:lnTo>
                  <a:lnTo>
                    <a:pt x="262" y="439"/>
                  </a:lnTo>
                  <a:lnTo>
                    <a:pt x="260" y="432"/>
                  </a:lnTo>
                  <a:lnTo>
                    <a:pt x="260" y="432"/>
                  </a:lnTo>
                  <a:close/>
                  <a:moveTo>
                    <a:pt x="265" y="446"/>
                  </a:moveTo>
                  <a:lnTo>
                    <a:pt x="265" y="446"/>
                  </a:lnTo>
                  <a:lnTo>
                    <a:pt x="271" y="445"/>
                  </a:lnTo>
                  <a:lnTo>
                    <a:pt x="277" y="441"/>
                  </a:lnTo>
                  <a:lnTo>
                    <a:pt x="277" y="441"/>
                  </a:lnTo>
                  <a:lnTo>
                    <a:pt x="268" y="456"/>
                  </a:lnTo>
                  <a:lnTo>
                    <a:pt x="268" y="456"/>
                  </a:lnTo>
                  <a:lnTo>
                    <a:pt x="265" y="446"/>
                  </a:lnTo>
                  <a:lnTo>
                    <a:pt x="265" y="446"/>
                  </a:lnTo>
                  <a:close/>
                  <a:moveTo>
                    <a:pt x="272" y="467"/>
                  </a:moveTo>
                  <a:lnTo>
                    <a:pt x="272" y="467"/>
                  </a:lnTo>
                  <a:lnTo>
                    <a:pt x="276" y="464"/>
                  </a:lnTo>
                  <a:lnTo>
                    <a:pt x="279" y="461"/>
                  </a:lnTo>
                  <a:lnTo>
                    <a:pt x="279" y="461"/>
                  </a:lnTo>
                  <a:lnTo>
                    <a:pt x="273" y="470"/>
                  </a:lnTo>
                  <a:lnTo>
                    <a:pt x="273" y="470"/>
                  </a:lnTo>
                  <a:lnTo>
                    <a:pt x="272" y="467"/>
                  </a:lnTo>
                  <a:lnTo>
                    <a:pt x="272" y="467"/>
                  </a:lnTo>
                  <a:close/>
                  <a:moveTo>
                    <a:pt x="279" y="485"/>
                  </a:moveTo>
                  <a:lnTo>
                    <a:pt x="279" y="485"/>
                  </a:lnTo>
                  <a:lnTo>
                    <a:pt x="278" y="483"/>
                  </a:lnTo>
                  <a:lnTo>
                    <a:pt x="278" y="483"/>
                  </a:lnTo>
                  <a:lnTo>
                    <a:pt x="279" y="482"/>
                  </a:lnTo>
                  <a:lnTo>
                    <a:pt x="279" y="482"/>
                  </a:lnTo>
                  <a:lnTo>
                    <a:pt x="279" y="485"/>
                  </a:lnTo>
                  <a:lnTo>
                    <a:pt x="279" y="485"/>
                  </a:lnTo>
                  <a:close/>
                  <a:moveTo>
                    <a:pt x="279" y="428"/>
                  </a:moveTo>
                  <a:lnTo>
                    <a:pt x="279" y="428"/>
                  </a:lnTo>
                  <a:lnTo>
                    <a:pt x="287" y="417"/>
                  </a:lnTo>
                  <a:lnTo>
                    <a:pt x="294" y="405"/>
                  </a:lnTo>
                  <a:lnTo>
                    <a:pt x="309" y="383"/>
                  </a:lnTo>
                  <a:lnTo>
                    <a:pt x="309" y="383"/>
                  </a:lnTo>
                  <a:lnTo>
                    <a:pt x="314" y="398"/>
                  </a:lnTo>
                  <a:lnTo>
                    <a:pt x="314" y="398"/>
                  </a:lnTo>
                  <a:lnTo>
                    <a:pt x="312" y="397"/>
                  </a:lnTo>
                  <a:lnTo>
                    <a:pt x="309" y="398"/>
                  </a:lnTo>
                  <a:lnTo>
                    <a:pt x="306" y="399"/>
                  </a:lnTo>
                  <a:lnTo>
                    <a:pt x="303" y="403"/>
                  </a:lnTo>
                  <a:lnTo>
                    <a:pt x="299" y="409"/>
                  </a:lnTo>
                  <a:lnTo>
                    <a:pt x="295" y="414"/>
                  </a:lnTo>
                  <a:lnTo>
                    <a:pt x="295" y="414"/>
                  </a:lnTo>
                  <a:lnTo>
                    <a:pt x="288" y="421"/>
                  </a:lnTo>
                  <a:lnTo>
                    <a:pt x="279" y="428"/>
                  </a:lnTo>
                  <a:lnTo>
                    <a:pt x="279" y="428"/>
                  </a:lnTo>
                  <a:close/>
                  <a:moveTo>
                    <a:pt x="308" y="455"/>
                  </a:moveTo>
                  <a:lnTo>
                    <a:pt x="308" y="455"/>
                  </a:lnTo>
                  <a:lnTo>
                    <a:pt x="319" y="444"/>
                  </a:lnTo>
                  <a:lnTo>
                    <a:pt x="330" y="436"/>
                  </a:lnTo>
                  <a:lnTo>
                    <a:pt x="330" y="436"/>
                  </a:lnTo>
                  <a:lnTo>
                    <a:pt x="333" y="444"/>
                  </a:lnTo>
                  <a:lnTo>
                    <a:pt x="333" y="444"/>
                  </a:lnTo>
                  <a:lnTo>
                    <a:pt x="331" y="444"/>
                  </a:lnTo>
                  <a:lnTo>
                    <a:pt x="329" y="444"/>
                  </a:lnTo>
                  <a:lnTo>
                    <a:pt x="323" y="447"/>
                  </a:lnTo>
                  <a:lnTo>
                    <a:pt x="318" y="452"/>
                  </a:lnTo>
                  <a:lnTo>
                    <a:pt x="312" y="458"/>
                  </a:lnTo>
                  <a:lnTo>
                    <a:pt x="302" y="471"/>
                  </a:lnTo>
                  <a:lnTo>
                    <a:pt x="296" y="481"/>
                  </a:lnTo>
                  <a:lnTo>
                    <a:pt x="296" y="481"/>
                  </a:lnTo>
                  <a:lnTo>
                    <a:pt x="295" y="480"/>
                  </a:lnTo>
                  <a:lnTo>
                    <a:pt x="291" y="479"/>
                  </a:lnTo>
                  <a:lnTo>
                    <a:pt x="291" y="479"/>
                  </a:lnTo>
                  <a:lnTo>
                    <a:pt x="297" y="468"/>
                  </a:lnTo>
                  <a:lnTo>
                    <a:pt x="297" y="468"/>
                  </a:lnTo>
                  <a:lnTo>
                    <a:pt x="301" y="467"/>
                  </a:lnTo>
                  <a:lnTo>
                    <a:pt x="307" y="463"/>
                  </a:lnTo>
                  <a:lnTo>
                    <a:pt x="308" y="462"/>
                  </a:lnTo>
                  <a:lnTo>
                    <a:pt x="309" y="459"/>
                  </a:lnTo>
                  <a:lnTo>
                    <a:pt x="311" y="457"/>
                  </a:lnTo>
                  <a:lnTo>
                    <a:pt x="308" y="455"/>
                  </a:lnTo>
                  <a:lnTo>
                    <a:pt x="308" y="455"/>
                  </a:lnTo>
                  <a:close/>
                  <a:moveTo>
                    <a:pt x="291" y="462"/>
                  </a:moveTo>
                  <a:lnTo>
                    <a:pt x="291" y="462"/>
                  </a:lnTo>
                  <a:lnTo>
                    <a:pt x="290" y="462"/>
                  </a:lnTo>
                  <a:lnTo>
                    <a:pt x="290" y="462"/>
                  </a:lnTo>
                  <a:lnTo>
                    <a:pt x="305" y="442"/>
                  </a:lnTo>
                  <a:lnTo>
                    <a:pt x="320" y="423"/>
                  </a:lnTo>
                  <a:lnTo>
                    <a:pt x="320" y="423"/>
                  </a:lnTo>
                  <a:lnTo>
                    <a:pt x="320" y="418"/>
                  </a:lnTo>
                  <a:lnTo>
                    <a:pt x="319" y="416"/>
                  </a:lnTo>
                  <a:lnTo>
                    <a:pt x="317" y="416"/>
                  </a:lnTo>
                  <a:lnTo>
                    <a:pt x="313" y="417"/>
                  </a:lnTo>
                  <a:lnTo>
                    <a:pt x="313" y="417"/>
                  </a:lnTo>
                  <a:lnTo>
                    <a:pt x="301" y="428"/>
                  </a:lnTo>
                  <a:lnTo>
                    <a:pt x="289" y="439"/>
                  </a:lnTo>
                  <a:lnTo>
                    <a:pt x="289" y="439"/>
                  </a:lnTo>
                  <a:lnTo>
                    <a:pt x="302" y="420"/>
                  </a:lnTo>
                  <a:lnTo>
                    <a:pt x="302" y="420"/>
                  </a:lnTo>
                  <a:lnTo>
                    <a:pt x="311" y="412"/>
                  </a:lnTo>
                  <a:lnTo>
                    <a:pt x="314" y="408"/>
                  </a:lnTo>
                  <a:lnTo>
                    <a:pt x="317" y="403"/>
                  </a:lnTo>
                  <a:lnTo>
                    <a:pt x="317" y="403"/>
                  </a:lnTo>
                  <a:lnTo>
                    <a:pt x="326" y="428"/>
                  </a:lnTo>
                  <a:lnTo>
                    <a:pt x="326" y="428"/>
                  </a:lnTo>
                  <a:lnTo>
                    <a:pt x="321" y="430"/>
                  </a:lnTo>
                  <a:lnTo>
                    <a:pt x="315" y="433"/>
                  </a:lnTo>
                  <a:lnTo>
                    <a:pt x="307" y="442"/>
                  </a:lnTo>
                  <a:lnTo>
                    <a:pt x="297" y="452"/>
                  </a:lnTo>
                  <a:lnTo>
                    <a:pt x="291" y="462"/>
                  </a:lnTo>
                  <a:lnTo>
                    <a:pt x="291" y="462"/>
                  </a:lnTo>
                  <a:close/>
                  <a:moveTo>
                    <a:pt x="285" y="501"/>
                  </a:moveTo>
                  <a:lnTo>
                    <a:pt x="285" y="501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88" y="492"/>
                  </a:lnTo>
                  <a:lnTo>
                    <a:pt x="293" y="489"/>
                  </a:lnTo>
                  <a:lnTo>
                    <a:pt x="293" y="489"/>
                  </a:lnTo>
                  <a:lnTo>
                    <a:pt x="285" y="501"/>
                  </a:lnTo>
                  <a:lnTo>
                    <a:pt x="285" y="501"/>
                  </a:lnTo>
                  <a:close/>
                  <a:moveTo>
                    <a:pt x="290" y="514"/>
                  </a:moveTo>
                  <a:lnTo>
                    <a:pt x="290" y="514"/>
                  </a:lnTo>
                  <a:lnTo>
                    <a:pt x="300" y="495"/>
                  </a:lnTo>
                  <a:lnTo>
                    <a:pt x="311" y="477"/>
                  </a:lnTo>
                  <a:lnTo>
                    <a:pt x="311" y="477"/>
                  </a:lnTo>
                  <a:lnTo>
                    <a:pt x="317" y="471"/>
                  </a:lnTo>
                  <a:lnTo>
                    <a:pt x="324" y="464"/>
                  </a:lnTo>
                  <a:lnTo>
                    <a:pt x="331" y="457"/>
                  </a:lnTo>
                  <a:lnTo>
                    <a:pt x="333" y="453"/>
                  </a:lnTo>
                  <a:lnTo>
                    <a:pt x="336" y="450"/>
                  </a:lnTo>
                  <a:lnTo>
                    <a:pt x="336" y="450"/>
                  </a:lnTo>
                  <a:lnTo>
                    <a:pt x="342" y="465"/>
                  </a:lnTo>
                  <a:lnTo>
                    <a:pt x="342" y="465"/>
                  </a:lnTo>
                  <a:lnTo>
                    <a:pt x="337" y="468"/>
                  </a:lnTo>
                  <a:lnTo>
                    <a:pt x="331" y="471"/>
                  </a:lnTo>
                  <a:lnTo>
                    <a:pt x="325" y="476"/>
                  </a:lnTo>
                  <a:lnTo>
                    <a:pt x="320" y="482"/>
                  </a:lnTo>
                  <a:lnTo>
                    <a:pt x="309" y="495"/>
                  </a:lnTo>
                  <a:lnTo>
                    <a:pt x="302" y="506"/>
                  </a:lnTo>
                  <a:lnTo>
                    <a:pt x="302" y="506"/>
                  </a:lnTo>
                  <a:lnTo>
                    <a:pt x="291" y="515"/>
                  </a:lnTo>
                  <a:lnTo>
                    <a:pt x="291" y="515"/>
                  </a:lnTo>
                  <a:lnTo>
                    <a:pt x="290" y="514"/>
                  </a:lnTo>
                  <a:lnTo>
                    <a:pt x="290" y="514"/>
                  </a:lnTo>
                  <a:close/>
                  <a:moveTo>
                    <a:pt x="366" y="520"/>
                  </a:moveTo>
                  <a:lnTo>
                    <a:pt x="366" y="520"/>
                  </a:lnTo>
                  <a:lnTo>
                    <a:pt x="365" y="520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2" y="528"/>
                  </a:lnTo>
                  <a:lnTo>
                    <a:pt x="344" y="535"/>
                  </a:lnTo>
                  <a:lnTo>
                    <a:pt x="332" y="551"/>
                  </a:lnTo>
                  <a:lnTo>
                    <a:pt x="324" y="560"/>
                  </a:lnTo>
                  <a:lnTo>
                    <a:pt x="324" y="560"/>
                  </a:lnTo>
                  <a:lnTo>
                    <a:pt x="331" y="546"/>
                  </a:lnTo>
                  <a:lnTo>
                    <a:pt x="341" y="533"/>
                  </a:lnTo>
                  <a:lnTo>
                    <a:pt x="352" y="521"/>
                  </a:lnTo>
                  <a:lnTo>
                    <a:pt x="361" y="509"/>
                  </a:lnTo>
                  <a:lnTo>
                    <a:pt x="361" y="509"/>
                  </a:lnTo>
                  <a:lnTo>
                    <a:pt x="372" y="530"/>
                  </a:lnTo>
                  <a:lnTo>
                    <a:pt x="372" y="530"/>
                  </a:lnTo>
                  <a:lnTo>
                    <a:pt x="355" y="550"/>
                  </a:lnTo>
                  <a:lnTo>
                    <a:pt x="346" y="558"/>
                  </a:lnTo>
                  <a:lnTo>
                    <a:pt x="336" y="567"/>
                  </a:lnTo>
                  <a:lnTo>
                    <a:pt x="336" y="567"/>
                  </a:lnTo>
                  <a:lnTo>
                    <a:pt x="343" y="554"/>
                  </a:lnTo>
                  <a:lnTo>
                    <a:pt x="343" y="554"/>
                  </a:lnTo>
                  <a:lnTo>
                    <a:pt x="349" y="548"/>
                  </a:lnTo>
                  <a:lnTo>
                    <a:pt x="359" y="538"/>
                  </a:lnTo>
                  <a:lnTo>
                    <a:pt x="362" y="533"/>
                  </a:lnTo>
                  <a:lnTo>
                    <a:pt x="366" y="527"/>
                  </a:lnTo>
                  <a:lnTo>
                    <a:pt x="367" y="523"/>
                  </a:lnTo>
                  <a:lnTo>
                    <a:pt x="367" y="521"/>
                  </a:lnTo>
                  <a:lnTo>
                    <a:pt x="366" y="520"/>
                  </a:lnTo>
                  <a:lnTo>
                    <a:pt x="366" y="520"/>
                  </a:lnTo>
                  <a:close/>
                  <a:moveTo>
                    <a:pt x="317" y="536"/>
                  </a:moveTo>
                  <a:lnTo>
                    <a:pt x="317" y="536"/>
                  </a:lnTo>
                  <a:lnTo>
                    <a:pt x="323" y="524"/>
                  </a:lnTo>
                  <a:lnTo>
                    <a:pt x="331" y="512"/>
                  </a:lnTo>
                  <a:lnTo>
                    <a:pt x="342" y="501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3" y="489"/>
                  </a:lnTo>
                  <a:lnTo>
                    <a:pt x="358" y="499"/>
                  </a:lnTo>
                  <a:lnTo>
                    <a:pt x="358" y="499"/>
                  </a:lnTo>
                  <a:lnTo>
                    <a:pt x="337" y="518"/>
                  </a:lnTo>
                  <a:lnTo>
                    <a:pt x="327" y="528"/>
                  </a:lnTo>
                  <a:lnTo>
                    <a:pt x="317" y="536"/>
                  </a:lnTo>
                  <a:lnTo>
                    <a:pt x="317" y="536"/>
                  </a:lnTo>
                  <a:close/>
                  <a:moveTo>
                    <a:pt x="305" y="522"/>
                  </a:moveTo>
                  <a:lnTo>
                    <a:pt x="305" y="522"/>
                  </a:lnTo>
                  <a:lnTo>
                    <a:pt x="309" y="512"/>
                  </a:lnTo>
                  <a:lnTo>
                    <a:pt x="309" y="512"/>
                  </a:lnTo>
                  <a:lnTo>
                    <a:pt x="319" y="504"/>
                  </a:lnTo>
                  <a:lnTo>
                    <a:pt x="329" y="494"/>
                  </a:lnTo>
                  <a:lnTo>
                    <a:pt x="346" y="474"/>
                  </a:lnTo>
                  <a:lnTo>
                    <a:pt x="346" y="474"/>
                  </a:lnTo>
                  <a:lnTo>
                    <a:pt x="349" y="482"/>
                  </a:lnTo>
                  <a:lnTo>
                    <a:pt x="349" y="482"/>
                  </a:lnTo>
                  <a:lnTo>
                    <a:pt x="344" y="483"/>
                  </a:lnTo>
                  <a:lnTo>
                    <a:pt x="338" y="487"/>
                  </a:lnTo>
                  <a:lnTo>
                    <a:pt x="326" y="499"/>
                  </a:lnTo>
                  <a:lnTo>
                    <a:pt x="314" y="514"/>
                  </a:lnTo>
                  <a:lnTo>
                    <a:pt x="305" y="522"/>
                  </a:lnTo>
                  <a:lnTo>
                    <a:pt x="305" y="522"/>
                  </a:lnTo>
                  <a:close/>
                  <a:moveTo>
                    <a:pt x="301" y="538"/>
                  </a:moveTo>
                  <a:lnTo>
                    <a:pt x="301" y="538"/>
                  </a:lnTo>
                  <a:lnTo>
                    <a:pt x="308" y="532"/>
                  </a:lnTo>
                  <a:lnTo>
                    <a:pt x="308" y="532"/>
                  </a:lnTo>
                  <a:lnTo>
                    <a:pt x="305" y="545"/>
                  </a:lnTo>
                  <a:lnTo>
                    <a:pt x="305" y="545"/>
                  </a:lnTo>
                  <a:lnTo>
                    <a:pt x="301" y="538"/>
                  </a:lnTo>
                  <a:lnTo>
                    <a:pt x="301" y="538"/>
                  </a:lnTo>
                  <a:close/>
                  <a:moveTo>
                    <a:pt x="319" y="577"/>
                  </a:moveTo>
                  <a:lnTo>
                    <a:pt x="319" y="577"/>
                  </a:lnTo>
                  <a:lnTo>
                    <a:pt x="319" y="577"/>
                  </a:lnTo>
                  <a:lnTo>
                    <a:pt x="319" y="577"/>
                  </a:lnTo>
                  <a:lnTo>
                    <a:pt x="320" y="576"/>
                  </a:lnTo>
                  <a:lnTo>
                    <a:pt x="320" y="576"/>
                  </a:lnTo>
                  <a:lnTo>
                    <a:pt x="319" y="577"/>
                  </a:lnTo>
                  <a:lnTo>
                    <a:pt x="319" y="577"/>
                  </a:lnTo>
                  <a:close/>
                  <a:moveTo>
                    <a:pt x="313" y="564"/>
                  </a:moveTo>
                  <a:lnTo>
                    <a:pt x="313" y="564"/>
                  </a:lnTo>
                  <a:lnTo>
                    <a:pt x="308" y="552"/>
                  </a:lnTo>
                  <a:lnTo>
                    <a:pt x="308" y="552"/>
                  </a:lnTo>
                  <a:lnTo>
                    <a:pt x="312" y="552"/>
                  </a:lnTo>
                  <a:lnTo>
                    <a:pt x="314" y="551"/>
                  </a:lnTo>
                  <a:lnTo>
                    <a:pt x="320" y="546"/>
                  </a:lnTo>
                  <a:lnTo>
                    <a:pt x="320" y="546"/>
                  </a:lnTo>
                  <a:lnTo>
                    <a:pt x="317" y="554"/>
                  </a:lnTo>
                  <a:lnTo>
                    <a:pt x="313" y="564"/>
                  </a:lnTo>
                  <a:lnTo>
                    <a:pt x="313" y="564"/>
                  </a:lnTo>
                  <a:close/>
                  <a:moveTo>
                    <a:pt x="323" y="587"/>
                  </a:moveTo>
                  <a:lnTo>
                    <a:pt x="323" y="587"/>
                  </a:lnTo>
                  <a:lnTo>
                    <a:pt x="324" y="587"/>
                  </a:lnTo>
                  <a:lnTo>
                    <a:pt x="324" y="587"/>
                  </a:lnTo>
                  <a:lnTo>
                    <a:pt x="332" y="581"/>
                  </a:lnTo>
                  <a:lnTo>
                    <a:pt x="332" y="581"/>
                  </a:lnTo>
                  <a:lnTo>
                    <a:pt x="329" y="589"/>
                  </a:lnTo>
                  <a:lnTo>
                    <a:pt x="326" y="598"/>
                  </a:lnTo>
                  <a:lnTo>
                    <a:pt x="326" y="598"/>
                  </a:lnTo>
                  <a:lnTo>
                    <a:pt x="323" y="587"/>
                  </a:lnTo>
                  <a:lnTo>
                    <a:pt x="323" y="587"/>
                  </a:lnTo>
                  <a:close/>
                  <a:moveTo>
                    <a:pt x="335" y="619"/>
                  </a:moveTo>
                  <a:lnTo>
                    <a:pt x="335" y="619"/>
                  </a:lnTo>
                  <a:lnTo>
                    <a:pt x="332" y="615"/>
                  </a:lnTo>
                  <a:lnTo>
                    <a:pt x="332" y="615"/>
                  </a:lnTo>
                  <a:lnTo>
                    <a:pt x="337" y="612"/>
                  </a:lnTo>
                  <a:lnTo>
                    <a:pt x="337" y="612"/>
                  </a:lnTo>
                  <a:lnTo>
                    <a:pt x="335" y="619"/>
                  </a:lnTo>
                  <a:lnTo>
                    <a:pt x="335" y="619"/>
                  </a:lnTo>
                  <a:close/>
                  <a:moveTo>
                    <a:pt x="342" y="639"/>
                  </a:moveTo>
                  <a:lnTo>
                    <a:pt x="342" y="639"/>
                  </a:lnTo>
                  <a:lnTo>
                    <a:pt x="341" y="636"/>
                  </a:lnTo>
                  <a:lnTo>
                    <a:pt x="341" y="636"/>
                  </a:lnTo>
                  <a:lnTo>
                    <a:pt x="344" y="635"/>
                  </a:lnTo>
                  <a:lnTo>
                    <a:pt x="344" y="635"/>
                  </a:lnTo>
                  <a:lnTo>
                    <a:pt x="342" y="639"/>
                  </a:lnTo>
                  <a:lnTo>
                    <a:pt x="342" y="639"/>
                  </a:lnTo>
                  <a:close/>
                  <a:moveTo>
                    <a:pt x="342" y="626"/>
                  </a:moveTo>
                  <a:lnTo>
                    <a:pt x="342" y="626"/>
                  </a:lnTo>
                  <a:lnTo>
                    <a:pt x="346" y="618"/>
                  </a:lnTo>
                  <a:lnTo>
                    <a:pt x="350" y="611"/>
                  </a:lnTo>
                  <a:lnTo>
                    <a:pt x="360" y="597"/>
                  </a:lnTo>
                  <a:lnTo>
                    <a:pt x="383" y="571"/>
                  </a:lnTo>
                  <a:lnTo>
                    <a:pt x="383" y="571"/>
                  </a:lnTo>
                  <a:lnTo>
                    <a:pt x="385" y="568"/>
                  </a:lnTo>
                  <a:lnTo>
                    <a:pt x="385" y="567"/>
                  </a:lnTo>
                  <a:lnTo>
                    <a:pt x="384" y="567"/>
                  </a:lnTo>
                  <a:lnTo>
                    <a:pt x="382" y="567"/>
                  </a:lnTo>
                  <a:lnTo>
                    <a:pt x="377" y="569"/>
                  </a:lnTo>
                  <a:lnTo>
                    <a:pt x="368" y="574"/>
                  </a:lnTo>
                  <a:lnTo>
                    <a:pt x="365" y="576"/>
                  </a:lnTo>
                  <a:lnTo>
                    <a:pt x="365" y="576"/>
                  </a:lnTo>
                  <a:lnTo>
                    <a:pt x="350" y="589"/>
                  </a:lnTo>
                  <a:lnTo>
                    <a:pt x="343" y="597"/>
                  </a:lnTo>
                  <a:lnTo>
                    <a:pt x="336" y="603"/>
                  </a:lnTo>
                  <a:lnTo>
                    <a:pt x="336" y="603"/>
                  </a:lnTo>
                  <a:lnTo>
                    <a:pt x="337" y="595"/>
                  </a:lnTo>
                  <a:lnTo>
                    <a:pt x="339" y="589"/>
                  </a:lnTo>
                  <a:lnTo>
                    <a:pt x="347" y="577"/>
                  </a:lnTo>
                  <a:lnTo>
                    <a:pt x="355" y="565"/>
                  </a:lnTo>
                  <a:lnTo>
                    <a:pt x="365" y="553"/>
                  </a:lnTo>
                  <a:lnTo>
                    <a:pt x="365" y="553"/>
                  </a:lnTo>
                  <a:lnTo>
                    <a:pt x="377" y="540"/>
                  </a:lnTo>
                  <a:lnTo>
                    <a:pt x="377" y="540"/>
                  </a:lnTo>
                  <a:lnTo>
                    <a:pt x="391" y="568"/>
                  </a:lnTo>
                  <a:lnTo>
                    <a:pt x="403" y="597"/>
                  </a:lnTo>
                  <a:lnTo>
                    <a:pt x="403" y="597"/>
                  </a:lnTo>
                  <a:lnTo>
                    <a:pt x="398" y="599"/>
                  </a:lnTo>
                  <a:lnTo>
                    <a:pt x="395" y="603"/>
                  </a:lnTo>
                  <a:lnTo>
                    <a:pt x="386" y="611"/>
                  </a:lnTo>
                  <a:lnTo>
                    <a:pt x="371" y="629"/>
                  </a:lnTo>
                  <a:lnTo>
                    <a:pt x="371" y="629"/>
                  </a:lnTo>
                  <a:lnTo>
                    <a:pt x="361" y="638"/>
                  </a:lnTo>
                  <a:lnTo>
                    <a:pt x="350" y="644"/>
                  </a:lnTo>
                  <a:lnTo>
                    <a:pt x="350" y="644"/>
                  </a:lnTo>
                  <a:lnTo>
                    <a:pt x="360" y="629"/>
                  </a:lnTo>
                  <a:lnTo>
                    <a:pt x="371" y="617"/>
                  </a:lnTo>
                  <a:lnTo>
                    <a:pt x="382" y="605"/>
                  </a:lnTo>
                  <a:lnTo>
                    <a:pt x="394" y="593"/>
                  </a:lnTo>
                  <a:lnTo>
                    <a:pt x="394" y="593"/>
                  </a:lnTo>
                  <a:lnTo>
                    <a:pt x="396" y="591"/>
                  </a:lnTo>
                  <a:lnTo>
                    <a:pt x="395" y="587"/>
                  </a:lnTo>
                  <a:lnTo>
                    <a:pt x="395" y="587"/>
                  </a:lnTo>
                  <a:lnTo>
                    <a:pt x="392" y="586"/>
                  </a:lnTo>
                  <a:lnTo>
                    <a:pt x="391" y="587"/>
                  </a:lnTo>
                  <a:lnTo>
                    <a:pt x="385" y="589"/>
                  </a:lnTo>
                  <a:lnTo>
                    <a:pt x="377" y="595"/>
                  </a:lnTo>
                  <a:lnTo>
                    <a:pt x="368" y="603"/>
                  </a:lnTo>
                  <a:lnTo>
                    <a:pt x="353" y="617"/>
                  </a:lnTo>
                  <a:lnTo>
                    <a:pt x="342" y="626"/>
                  </a:lnTo>
                  <a:lnTo>
                    <a:pt x="342" y="626"/>
                  </a:lnTo>
                  <a:close/>
                  <a:moveTo>
                    <a:pt x="392" y="703"/>
                  </a:moveTo>
                  <a:lnTo>
                    <a:pt x="392" y="703"/>
                  </a:lnTo>
                  <a:lnTo>
                    <a:pt x="394" y="700"/>
                  </a:lnTo>
                  <a:lnTo>
                    <a:pt x="394" y="698"/>
                  </a:lnTo>
                  <a:lnTo>
                    <a:pt x="394" y="698"/>
                  </a:lnTo>
                  <a:lnTo>
                    <a:pt x="396" y="698"/>
                  </a:lnTo>
                  <a:lnTo>
                    <a:pt x="400" y="697"/>
                  </a:lnTo>
                  <a:lnTo>
                    <a:pt x="403" y="694"/>
                  </a:lnTo>
                  <a:lnTo>
                    <a:pt x="403" y="693"/>
                  </a:lnTo>
                  <a:lnTo>
                    <a:pt x="403" y="691"/>
                  </a:lnTo>
                  <a:lnTo>
                    <a:pt x="403" y="691"/>
                  </a:lnTo>
                  <a:lnTo>
                    <a:pt x="411" y="691"/>
                  </a:lnTo>
                  <a:lnTo>
                    <a:pt x="411" y="691"/>
                  </a:lnTo>
                  <a:lnTo>
                    <a:pt x="404" y="701"/>
                  </a:lnTo>
                  <a:lnTo>
                    <a:pt x="397" y="710"/>
                  </a:lnTo>
                  <a:lnTo>
                    <a:pt x="389" y="717"/>
                  </a:lnTo>
                  <a:lnTo>
                    <a:pt x="379" y="723"/>
                  </a:lnTo>
                  <a:lnTo>
                    <a:pt x="379" y="723"/>
                  </a:lnTo>
                  <a:lnTo>
                    <a:pt x="378" y="722"/>
                  </a:lnTo>
                  <a:lnTo>
                    <a:pt x="378" y="722"/>
                  </a:lnTo>
                  <a:lnTo>
                    <a:pt x="383" y="710"/>
                  </a:lnTo>
                  <a:lnTo>
                    <a:pt x="383" y="710"/>
                  </a:lnTo>
                  <a:lnTo>
                    <a:pt x="392" y="703"/>
                  </a:lnTo>
                  <a:lnTo>
                    <a:pt x="392" y="703"/>
                  </a:lnTo>
                  <a:close/>
                  <a:moveTo>
                    <a:pt x="389" y="681"/>
                  </a:moveTo>
                  <a:lnTo>
                    <a:pt x="389" y="681"/>
                  </a:lnTo>
                  <a:lnTo>
                    <a:pt x="394" y="679"/>
                  </a:lnTo>
                  <a:lnTo>
                    <a:pt x="394" y="679"/>
                  </a:lnTo>
                  <a:lnTo>
                    <a:pt x="391" y="681"/>
                  </a:lnTo>
                  <a:lnTo>
                    <a:pt x="391" y="681"/>
                  </a:lnTo>
                  <a:lnTo>
                    <a:pt x="389" y="681"/>
                  </a:lnTo>
                  <a:lnTo>
                    <a:pt x="389" y="681"/>
                  </a:lnTo>
                  <a:close/>
                  <a:moveTo>
                    <a:pt x="403" y="681"/>
                  </a:moveTo>
                  <a:lnTo>
                    <a:pt x="403" y="681"/>
                  </a:lnTo>
                  <a:lnTo>
                    <a:pt x="418" y="665"/>
                  </a:lnTo>
                  <a:lnTo>
                    <a:pt x="418" y="665"/>
                  </a:lnTo>
                  <a:lnTo>
                    <a:pt x="417" y="674"/>
                  </a:lnTo>
                  <a:lnTo>
                    <a:pt x="414" y="681"/>
                  </a:lnTo>
                  <a:lnTo>
                    <a:pt x="414" y="681"/>
                  </a:lnTo>
                  <a:lnTo>
                    <a:pt x="403" y="681"/>
                  </a:lnTo>
                  <a:lnTo>
                    <a:pt x="403" y="681"/>
                  </a:lnTo>
                  <a:close/>
                  <a:moveTo>
                    <a:pt x="376" y="679"/>
                  </a:moveTo>
                  <a:lnTo>
                    <a:pt x="376" y="679"/>
                  </a:lnTo>
                  <a:lnTo>
                    <a:pt x="384" y="669"/>
                  </a:lnTo>
                  <a:lnTo>
                    <a:pt x="397" y="653"/>
                  </a:lnTo>
                  <a:lnTo>
                    <a:pt x="404" y="646"/>
                  </a:lnTo>
                  <a:lnTo>
                    <a:pt x="409" y="639"/>
                  </a:lnTo>
                  <a:lnTo>
                    <a:pt x="412" y="633"/>
                  </a:lnTo>
                  <a:lnTo>
                    <a:pt x="412" y="630"/>
                  </a:lnTo>
                  <a:lnTo>
                    <a:pt x="412" y="629"/>
                  </a:lnTo>
                  <a:lnTo>
                    <a:pt x="412" y="629"/>
                  </a:lnTo>
                  <a:lnTo>
                    <a:pt x="411" y="629"/>
                  </a:lnTo>
                  <a:lnTo>
                    <a:pt x="408" y="629"/>
                  </a:lnTo>
                  <a:lnTo>
                    <a:pt x="402" y="633"/>
                  </a:lnTo>
                  <a:lnTo>
                    <a:pt x="384" y="645"/>
                  </a:lnTo>
                  <a:lnTo>
                    <a:pt x="356" y="668"/>
                  </a:lnTo>
                  <a:lnTo>
                    <a:pt x="356" y="668"/>
                  </a:lnTo>
                  <a:lnTo>
                    <a:pt x="355" y="665"/>
                  </a:lnTo>
                  <a:lnTo>
                    <a:pt x="355" y="665"/>
                  </a:lnTo>
                  <a:lnTo>
                    <a:pt x="360" y="658"/>
                  </a:lnTo>
                  <a:lnTo>
                    <a:pt x="365" y="651"/>
                  </a:lnTo>
                  <a:lnTo>
                    <a:pt x="378" y="636"/>
                  </a:lnTo>
                  <a:lnTo>
                    <a:pt x="378" y="636"/>
                  </a:lnTo>
                  <a:lnTo>
                    <a:pt x="392" y="622"/>
                  </a:lnTo>
                  <a:lnTo>
                    <a:pt x="407" y="606"/>
                  </a:lnTo>
                  <a:lnTo>
                    <a:pt x="407" y="606"/>
                  </a:lnTo>
                  <a:lnTo>
                    <a:pt x="414" y="630"/>
                  </a:lnTo>
                  <a:lnTo>
                    <a:pt x="417" y="642"/>
                  </a:lnTo>
                  <a:lnTo>
                    <a:pt x="418" y="653"/>
                  </a:lnTo>
                  <a:lnTo>
                    <a:pt x="418" y="653"/>
                  </a:lnTo>
                  <a:lnTo>
                    <a:pt x="413" y="654"/>
                  </a:lnTo>
                  <a:lnTo>
                    <a:pt x="407" y="656"/>
                  </a:lnTo>
                  <a:lnTo>
                    <a:pt x="396" y="663"/>
                  </a:lnTo>
                  <a:lnTo>
                    <a:pt x="376" y="679"/>
                  </a:lnTo>
                  <a:lnTo>
                    <a:pt x="376" y="679"/>
                  </a:lnTo>
                  <a:close/>
                  <a:moveTo>
                    <a:pt x="377" y="689"/>
                  </a:move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lnTo>
                    <a:pt x="377" y="689"/>
                  </a:lnTo>
                  <a:close/>
                  <a:moveTo>
                    <a:pt x="371" y="670"/>
                  </a:moveTo>
                  <a:lnTo>
                    <a:pt x="371" y="670"/>
                  </a:lnTo>
                  <a:lnTo>
                    <a:pt x="365" y="679"/>
                  </a:lnTo>
                  <a:lnTo>
                    <a:pt x="365" y="679"/>
                  </a:lnTo>
                  <a:lnTo>
                    <a:pt x="364" y="679"/>
                  </a:lnTo>
                  <a:lnTo>
                    <a:pt x="364" y="679"/>
                  </a:lnTo>
                  <a:lnTo>
                    <a:pt x="361" y="676"/>
                  </a:lnTo>
                  <a:lnTo>
                    <a:pt x="361" y="676"/>
                  </a:lnTo>
                  <a:lnTo>
                    <a:pt x="371" y="670"/>
                  </a:lnTo>
                  <a:lnTo>
                    <a:pt x="371" y="670"/>
                  </a:lnTo>
                  <a:close/>
                  <a:moveTo>
                    <a:pt x="350" y="654"/>
                  </a:moveTo>
                  <a:lnTo>
                    <a:pt x="350" y="654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49" y="656"/>
                  </a:lnTo>
                  <a:lnTo>
                    <a:pt x="350" y="654"/>
                  </a:lnTo>
                  <a:lnTo>
                    <a:pt x="350" y="654"/>
                  </a:lnTo>
                  <a:close/>
                  <a:moveTo>
                    <a:pt x="346" y="686"/>
                  </a:moveTo>
                  <a:lnTo>
                    <a:pt x="346" y="686"/>
                  </a:lnTo>
                  <a:lnTo>
                    <a:pt x="349" y="685"/>
                  </a:lnTo>
                  <a:lnTo>
                    <a:pt x="354" y="681"/>
                  </a:lnTo>
                  <a:lnTo>
                    <a:pt x="354" y="681"/>
                  </a:lnTo>
                  <a:lnTo>
                    <a:pt x="360" y="689"/>
                  </a:lnTo>
                  <a:lnTo>
                    <a:pt x="360" y="689"/>
                  </a:lnTo>
                  <a:lnTo>
                    <a:pt x="359" y="689"/>
                  </a:lnTo>
                  <a:lnTo>
                    <a:pt x="359" y="689"/>
                  </a:lnTo>
                  <a:lnTo>
                    <a:pt x="341" y="691"/>
                  </a:lnTo>
                  <a:lnTo>
                    <a:pt x="341" y="691"/>
                  </a:lnTo>
                  <a:lnTo>
                    <a:pt x="346" y="686"/>
                  </a:lnTo>
                  <a:lnTo>
                    <a:pt x="346" y="686"/>
                  </a:lnTo>
                  <a:close/>
                  <a:moveTo>
                    <a:pt x="331" y="700"/>
                  </a:moveTo>
                  <a:lnTo>
                    <a:pt x="331" y="700"/>
                  </a:lnTo>
                  <a:lnTo>
                    <a:pt x="341" y="701"/>
                  </a:lnTo>
                  <a:lnTo>
                    <a:pt x="352" y="701"/>
                  </a:lnTo>
                  <a:lnTo>
                    <a:pt x="373" y="700"/>
                  </a:lnTo>
                  <a:lnTo>
                    <a:pt x="373" y="700"/>
                  </a:lnTo>
                  <a:lnTo>
                    <a:pt x="377" y="700"/>
                  </a:lnTo>
                  <a:lnTo>
                    <a:pt x="377" y="700"/>
                  </a:lnTo>
                  <a:lnTo>
                    <a:pt x="376" y="704"/>
                  </a:lnTo>
                  <a:lnTo>
                    <a:pt x="376" y="704"/>
                  </a:lnTo>
                  <a:lnTo>
                    <a:pt x="367" y="707"/>
                  </a:lnTo>
                  <a:lnTo>
                    <a:pt x="359" y="712"/>
                  </a:lnTo>
                  <a:lnTo>
                    <a:pt x="339" y="718"/>
                  </a:lnTo>
                  <a:lnTo>
                    <a:pt x="339" y="718"/>
                  </a:lnTo>
                  <a:lnTo>
                    <a:pt x="330" y="719"/>
                  </a:lnTo>
                  <a:lnTo>
                    <a:pt x="314" y="723"/>
                  </a:lnTo>
                  <a:lnTo>
                    <a:pt x="306" y="724"/>
                  </a:lnTo>
                  <a:lnTo>
                    <a:pt x="301" y="728"/>
                  </a:lnTo>
                  <a:lnTo>
                    <a:pt x="299" y="729"/>
                  </a:lnTo>
                  <a:lnTo>
                    <a:pt x="299" y="730"/>
                  </a:lnTo>
                  <a:lnTo>
                    <a:pt x="299" y="732"/>
                  </a:lnTo>
                  <a:lnTo>
                    <a:pt x="300" y="734"/>
                  </a:lnTo>
                  <a:lnTo>
                    <a:pt x="300" y="734"/>
                  </a:lnTo>
                  <a:lnTo>
                    <a:pt x="278" y="733"/>
                  </a:lnTo>
                  <a:lnTo>
                    <a:pt x="278" y="733"/>
                  </a:lnTo>
                  <a:lnTo>
                    <a:pt x="293" y="725"/>
                  </a:lnTo>
                  <a:lnTo>
                    <a:pt x="306" y="718"/>
                  </a:lnTo>
                  <a:lnTo>
                    <a:pt x="319" y="710"/>
                  </a:lnTo>
                  <a:lnTo>
                    <a:pt x="331" y="700"/>
                  </a:lnTo>
                  <a:lnTo>
                    <a:pt x="331" y="700"/>
                  </a:lnTo>
                  <a:close/>
                  <a:moveTo>
                    <a:pt x="368" y="718"/>
                  </a:moveTo>
                  <a:lnTo>
                    <a:pt x="368" y="718"/>
                  </a:lnTo>
                  <a:lnTo>
                    <a:pt x="368" y="719"/>
                  </a:lnTo>
                  <a:lnTo>
                    <a:pt x="368" y="719"/>
                  </a:lnTo>
                  <a:lnTo>
                    <a:pt x="368" y="721"/>
                  </a:lnTo>
                  <a:lnTo>
                    <a:pt x="368" y="721"/>
                  </a:lnTo>
                  <a:lnTo>
                    <a:pt x="365" y="719"/>
                  </a:lnTo>
                  <a:lnTo>
                    <a:pt x="365" y="719"/>
                  </a:lnTo>
                  <a:lnTo>
                    <a:pt x="368" y="718"/>
                  </a:lnTo>
                  <a:lnTo>
                    <a:pt x="368" y="718"/>
                  </a:lnTo>
                  <a:close/>
                  <a:moveTo>
                    <a:pt x="320" y="733"/>
                  </a:moveTo>
                  <a:lnTo>
                    <a:pt x="320" y="733"/>
                  </a:lnTo>
                  <a:lnTo>
                    <a:pt x="341" y="728"/>
                  </a:lnTo>
                  <a:lnTo>
                    <a:pt x="341" y="728"/>
                  </a:lnTo>
                  <a:lnTo>
                    <a:pt x="358" y="728"/>
                  </a:lnTo>
                  <a:lnTo>
                    <a:pt x="358" y="728"/>
                  </a:lnTo>
                  <a:lnTo>
                    <a:pt x="339" y="732"/>
                  </a:lnTo>
                  <a:lnTo>
                    <a:pt x="320" y="733"/>
                  </a:lnTo>
                  <a:lnTo>
                    <a:pt x="320" y="733"/>
                  </a:lnTo>
                  <a:close/>
                  <a:moveTo>
                    <a:pt x="338" y="741"/>
                  </a:moveTo>
                  <a:lnTo>
                    <a:pt x="338" y="741"/>
                  </a:lnTo>
                  <a:lnTo>
                    <a:pt x="335" y="742"/>
                  </a:lnTo>
                  <a:lnTo>
                    <a:pt x="335" y="742"/>
                  </a:lnTo>
                  <a:lnTo>
                    <a:pt x="335" y="741"/>
                  </a:lnTo>
                  <a:lnTo>
                    <a:pt x="335" y="741"/>
                  </a:lnTo>
                  <a:lnTo>
                    <a:pt x="338" y="741"/>
                  </a:lnTo>
                  <a:lnTo>
                    <a:pt x="338" y="741"/>
                  </a:lnTo>
                  <a:close/>
                  <a:moveTo>
                    <a:pt x="214" y="794"/>
                  </a:moveTo>
                  <a:lnTo>
                    <a:pt x="214" y="794"/>
                  </a:lnTo>
                  <a:lnTo>
                    <a:pt x="234" y="791"/>
                  </a:lnTo>
                  <a:lnTo>
                    <a:pt x="234" y="791"/>
                  </a:lnTo>
                  <a:lnTo>
                    <a:pt x="213" y="804"/>
                  </a:lnTo>
                  <a:lnTo>
                    <a:pt x="193" y="818"/>
                  </a:lnTo>
                  <a:lnTo>
                    <a:pt x="193" y="818"/>
                  </a:lnTo>
                  <a:lnTo>
                    <a:pt x="190" y="817"/>
                  </a:lnTo>
                  <a:lnTo>
                    <a:pt x="188" y="817"/>
                  </a:lnTo>
                  <a:lnTo>
                    <a:pt x="182" y="817"/>
                  </a:lnTo>
                  <a:lnTo>
                    <a:pt x="163" y="823"/>
                  </a:lnTo>
                  <a:lnTo>
                    <a:pt x="131" y="834"/>
                  </a:lnTo>
                  <a:lnTo>
                    <a:pt x="131" y="834"/>
                  </a:lnTo>
                  <a:lnTo>
                    <a:pt x="146" y="827"/>
                  </a:lnTo>
                  <a:lnTo>
                    <a:pt x="161" y="819"/>
                  </a:lnTo>
                  <a:lnTo>
                    <a:pt x="193" y="809"/>
                  </a:lnTo>
                  <a:lnTo>
                    <a:pt x="193" y="809"/>
                  </a:lnTo>
                  <a:lnTo>
                    <a:pt x="199" y="807"/>
                  </a:lnTo>
                  <a:lnTo>
                    <a:pt x="208" y="805"/>
                  </a:lnTo>
                  <a:lnTo>
                    <a:pt x="213" y="803"/>
                  </a:lnTo>
                  <a:lnTo>
                    <a:pt x="216" y="800"/>
                  </a:lnTo>
                  <a:lnTo>
                    <a:pt x="217" y="798"/>
                  </a:lnTo>
                  <a:lnTo>
                    <a:pt x="214" y="794"/>
                  </a:lnTo>
                  <a:lnTo>
                    <a:pt x="214" y="794"/>
                  </a:lnTo>
                  <a:close/>
                  <a:moveTo>
                    <a:pt x="189" y="787"/>
                  </a:moveTo>
                  <a:lnTo>
                    <a:pt x="189" y="787"/>
                  </a:lnTo>
                  <a:lnTo>
                    <a:pt x="206" y="782"/>
                  </a:lnTo>
                  <a:lnTo>
                    <a:pt x="234" y="776"/>
                  </a:lnTo>
                  <a:lnTo>
                    <a:pt x="247" y="772"/>
                  </a:lnTo>
                  <a:lnTo>
                    <a:pt x="259" y="769"/>
                  </a:lnTo>
                  <a:lnTo>
                    <a:pt x="267" y="765"/>
                  </a:lnTo>
                  <a:lnTo>
                    <a:pt x="270" y="763"/>
                  </a:lnTo>
                  <a:lnTo>
                    <a:pt x="271" y="760"/>
                  </a:lnTo>
                  <a:lnTo>
                    <a:pt x="271" y="760"/>
                  </a:lnTo>
                  <a:lnTo>
                    <a:pt x="287" y="758"/>
                  </a:lnTo>
                  <a:lnTo>
                    <a:pt x="302" y="754"/>
                  </a:lnTo>
                  <a:lnTo>
                    <a:pt x="302" y="754"/>
                  </a:lnTo>
                  <a:lnTo>
                    <a:pt x="305" y="754"/>
                  </a:lnTo>
                  <a:lnTo>
                    <a:pt x="306" y="752"/>
                  </a:lnTo>
                  <a:lnTo>
                    <a:pt x="306" y="750"/>
                  </a:lnTo>
                  <a:lnTo>
                    <a:pt x="305" y="747"/>
                  </a:lnTo>
                  <a:lnTo>
                    <a:pt x="305" y="747"/>
                  </a:lnTo>
                  <a:lnTo>
                    <a:pt x="311" y="746"/>
                  </a:lnTo>
                  <a:lnTo>
                    <a:pt x="311" y="746"/>
                  </a:lnTo>
                  <a:lnTo>
                    <a:pt x="324" y="746"/>
                  </a:lnTo>
                  <a:lnTo>
                    <a:pt x="324" y="746"/>
                  </a:lnTo>
                  <a:lnTo>
                    <a:pt x="306" y="753"/>
                  </a:lnTo>
                  <a:lnTo>
                    <a:pt x="288" y="762"/>
                  </a:lnTo>
                  <a:lnTo>
                    <a:pt x="254" y="780"/>
                  </a:lnTo>
                  <a:lnTo>
                    <a:pt x="254" y="780"/>
                  </a:lnTo>
                  <a:lnTo>
                    <a:pt x="252" y="778"/>
                  </a:lnTo>
                  <a:lnTo>
                    <a:pt x="249" y="777"/>
                  </a:lnTo>
                  <a:lnTo>
                    <a:pt x="242" y="776"/>
                  </a:lnTo>
                  <a:lnTo>
                    <a:pt x="232" y="776"/>
                  </a:lnTo>
                  <a:lnTo>
                    <a:pt x="223" y="778"/>
                  </a:lnTo>
                  <a:lnTo>
                    <a:pt x="202" y="783"/>
                  </a:lnTo>
                  <a:lnTo>
                    <a:pt x="189" y="787"/>
                  </a:lnTo>
                  <a:lnTo>
                    <a:pt x="189" y="787"/>
                  </a:lnTo>
                  <a:close/>
                  <a:moveTo>
                    <a:pt x="248" y="747"/>
                  </a:moveTo>
                  <a:lnTo>
                    <a:pt x="248" y="747"/>
                  </a:lnTo>
                  <a:lnTo>
                    <a:pt x="264" y="740"/>
                  </a:lnTo>
                  <a:lnTo>
                    <a:pt x="264" y="740"/>
                  </a:lnTo>
                  <a:lnTo>
                    <a:pt x="268" y="742"/>
                  </a:lnTo>
                  <a:lnTo>
                    <a:pt x="276" y="744"/>
                  </a:lnTo>
                  <a:lnTo>
                    <a:pt x="276" y="744"/>
                  </a:lnTo>
                  <a:lnTo>
                    <a:pt x="259" y="747"/>
                  </a:lnTo>
                  <a:lnTo>
                    <a:pt x="243" y="748"/>
                  </a:lnTo>
                  <a:lnTo>
                    <a:pt x="243" y="748"/>
                  </a:lnTo>
                  <a:lnTo>
                    <a:pt x="248" y="747"/>
                  </a:lnTo>
                  <a:lnTo>
                    <a:pt x="248" y="747"/>
                  </a:lnTo>
                  <a:close/>
                  <a:moveTo>
                    <a:pt x="231" y="754"/>
                  </a:moveTo>
                  <a:lnTo>
                    <a:pt x="231" y="754"/>
                  </a:lnTo>
                  <a:lnTo>
                    <a:pt x="231" y="756"/>
                  </a:lnTo>
                  <a:lnTo>
                    <a:pt x="231" y="756"/>
                  </a:lnTo>
                  <a:lnTo>
                    <a:pt x="225" y="757"/>
                  </a:lnTo>
                  <a:lnTo>
                    <a:pt x="225" y="757"/>
                  </a:lnTo>
                  <a:lnTo>
                    <a:pt x="231" y="754"/>
                  </a:lnTo>
                  <a:lnTo>
                    <a:pt x="231" y="754"/>
                  </a:lnTo>
                  <a:close/>
                  <a:moveTo>
                    <a:pt x="193" y="774"/>
                  </a:moveTo>
                  <a:lnTo>
                    <a:pt x="193" y="774"/>
                  </a:lnTo>
                  <a:lnTo>
                    <a:pt x="193" y="775"/>
                  </a:lnTo>
                  <a:lnTo>
                    <a:pt x="193" y="775"/>
                  </a:lnTo>
                  <a:lnTo>
                    <a:pt x="187" y="777"/>
                  </a:lnTo>
                  <a:lnTo>
                    <a:pt x="187" y="777"/>
                  </a:lnTo>
                  <a:lnTo>
                    <a:pt x="193" y="774"/>
                  </a:lnTo>
                  <a:lnTo>
                    <a:pt x="193" y="774"/>
                  </a:lnTo>
                  <a:close/>
                  <a:moveTo>
                    <a:pt x="160" y="795"/>
                  </a:moveTo>
                  <a:lnTo>
                    <a:pt x="160" y="795"/>
                  </a:lnTo>
                  <a:lnTo>
                    <a:pt x="161" y="798"/>
                  </a:lnTo>
                  <a:lnTo>
                    <a:pt x="161" y="798"/>
                  </a:lnTo>
                  <a:lnTo>
                    <a:pt x="155" y="800"/>
                  </a:lnTo>
                  <a:lnTo>
                    <a:pt x="147" y="805"/>
                  </a:lnTo>
                  <a:lnTo>
                    <a:pt x="147" y="805"/>
                  </a:lnTo>
                  <a:lnTo>
                    <a:pt x="160" y="795"/>
                  </a:lnTo>
                  <a:lnTo>
                    <a:pt x="160" y="795"/>
                  </a:lnTo>
                  <a:close/>
                  <a:moveTo>
                    <a:pt x="101" y="845"/>
                  </a:moveTo>
                  <a:lnTo>
                    <a:pt x="101" y="845"/>
                  </a:lnTo>
                  <a:lnTo>
                    <a:pt x="120" y="828"/>
                  </a:lnTo>
                  <a:lnTo>
                    <a:pt x="141" y="810"/>
                  </a:lnTo>
                  <a:lnTo>
                    <a:pt x="141" y="810"/>
                  </a:lnTo>
                  <a:lnTo>
                    <a:pt x="137" y="815"/>
                  </a:lnTo>
                  <a:lnTo>
                    <a:pt x="137" y="817"/>
                  </a:lnTo>
                  <a:lnTo>
                    <a:pt x="137" y="819"/>
                  </a:lnTo>
                  <a:lnTo>
                    <a:pt x="137" y="819"/>
                  </a:lnTo>
                  <a:lnTo>
                    <a:pt x="130" y="824"/>
                  </a:lnTo>
                  <a:lnTo>
                    <a:pt x="118" y="833"/>
                  </a:lnTo>
                  <a:lnTo>
                    <a:pt x="112" y="837"/>
                  </a:lnTo>
                  <a:lnTo>
                    <a:pt x="108" y="841"/>
                  </a:lnTo>
                  <a:lnTo>
                    <a:pt x="108" y="844"/>
                  </a:lnTo>
                  <a:lnTo>
                    <a:pt x="108" y="845"/>
                  </a:lnTo>
                  <a:lnTo>
                    <a:pt x="110" y="847"/>
                  </a:lnTo>
                  <a:lnTo>
                    <a:pt x="112" y="847"/>
                  </a:lnTo>
                  <a:lnTo>
                    <a:pt x="112" y="847"/>
                  </a:lnTo>
                  <a:lnTo>
                    <a:pt x="87" y="858"/>
                  </a:lnTo>
                  <a:lnTo>
                    <a:pt x="87" y="858"/>
                  </a:lnTo>
                  <a:lnTo>
                    <a:pt x="101" y="845"/>
                  </a:lnTo>
                  <a:lnTo>
                    <a:pt x="101" y="845"/>
                  </a:lnTo>
                  <a:close/>
                  <a:moveTo>
                    <a:pt x="71" y="874"/>
                  </a:moveTo>
                  <a:lnTo>
                    <a:pt x="71" y="874"/>
                  </a:lnTo>
                  <a:lnTo>
                    <a:pt x="76" y="875"/>
                  </a:lnTo>
                  <a:lnTo>
                    <a:pt x="83" y="874"/>
                  </a:lnTo>
                  <a:lnTo>
                    <a:pt x="95" y="870"/>
                  </a:lnTo>
                  <a:lnTo>
                    <a:pt x="95" y="870"/>
                  </a:lnTo>
                  <a:lnTo>
                    <a:pt x="81" y="880"/>
                  </a:lnTo>
                  <a:lnTo>
                    <a:pt x="67" y="888"/>
                  </a:lnTo>
                  <a:lnTo>
                    <a:pt x="41" y="909"/>
                  </a:lnTo>
                  <a:lnTo>
                    <a:pt x="41" y="909"/>
                  </a:lnTo>
                  <a:lnTo>
                    <a:pt x="55" y="890"/>
                  </a:lnTo>
                  <a:lnTo>
                    <a:pt x="71" y="874"/>
                  </a:lnTo>
                  <a:lnTo>
                    <a:pt x="71" y="874"/>
                  </a:lnTo>
                  <a:close/>
                  <a:moveTo>
                    <a:pt x="28" y="931"/>
                  </a:moveTo>
                  <a:lnTo>
                    <a:pt x="28" y="931"/>
                  </a:lnTo>
                  <a:lnTo>
                    <a:pt x="35" y="930"/>
                  </a:lnTo>
                  <a:lnTo>
                    <a:pt x="41" y="928"/>
                  </a:lnTo>
                  <a:lnTo>
                    <a:pt x="41" y="928"/>
                  </a:lnTo>
                  <a:lnTo>
                    <a:pt x="25" y="939"/>
                  </a:lnTo>
                  <a:lnTo>
                    <a:pt x="25" y="939"/>
                  </a:lnTo>
                  <a:lnTo>
                    <a:pt x="28" y="931"/>
                  </a:lnTo>
                  <a:lnTo>
                    <a:pt x="28" y="931"/>
                  </a:lnTo>
                  <a:close/>
                  <a:moveTo>
                    <a:pt x="18" y="960"/>
                  </a:moveTo>
                  <a:lnTo>
                    <a:pt x="18" y="960"/>
                  </a:lnTo>
                  <a:lnTo>
                    <a:pt x="18" y="958"/>
                  </a:lnTo>
                  <a:lnTo>
                    <a:pt x="18" y="958"/>
                  </a:lnTo>
                  <a:lnTo>
                    <a:pt x="29" y="953"/>
                  </a:lnTo>
                  <a:lnTo>
                    <a:pt x="40" y="948"/>
                  </a:lnTo>
                  <a:lnTo>
                    <a:pt x="40" y="948"/>
                  </a:lnTo>
                  <a:lnTo>
                    <a:pt x="28" y="959"/>
                  </a:lnTo>
                  <a:lnTo>
                    <a:pt x="16" y="971"/>
                  </a:lnTo>
                  <a:lnTo>
                    <a:pt x="16" y="971"/>
                  </a:lnTo>
                  <a:lnTo>
                    <a:pt x="18" y="960"/>
                  </a:lnTo>
                  <a:lnTo>
                    <a:pt x="18" y="960"/>
                  </a:lnTo>
                  <a:close/>
                  <a:moveTo>
                    <a:pt x="13" y="1006"/>
                  </a:moveTo>
                  <a:lnTo>
                    <a:pt x="13" y="1006"/>
                  </a:lnTo>
                  <a:lnTo>
                    <a:pt x="17" y="1004"/>
                  </a:lnTo>
                  <a:lnTo>
                    <a:pt x="17" y="1004"/>
                  </a:lnTo>
                  <a:lnTo>
                    <a:pt x="13" y="1011"/>
                  </a:lnTo>
                  <a:lnTo>
                    <a:pt x="13" y="1011"/>
                  </a:lnTo>
                  <a:lnTo>
                    <a:pt x="13" y="1006"/>
                  </a:lnTo>
                  <a:lnTo>
                    <a:pt x="13" y="1006"/>
                  </a:lnTo>
                  <a:close/>
                  <a:moveTo>
                    <a:pt x="28" y="1057"/>
                  </a:moveTo>
                  <a:lnTo>
                    <a:pt x="28" y="1057"/>
                  </a:lnTo>
                  <a:lnTo>
                    <a:pt x="19" y="1057"/>
                  </a:lnTo>
                  <a:lnTo>
                    <a:pt x="19" y="1057"/>
                  </a:lnTo>
                  <a:lnTo>
                    <a:pt x="17" y="1049"/>
                  </a:lnTo>
                  <a:lnTo>
                    <a:pt x="16" y="1040"/>
                  </a:lnTo>
                  <a:lnTo>
                    <a:pt x="16" y="1040"/>
                  </a:lnTo>
                  <a:lnTo>
                    <a:pt x="25" y="1030"/>
                  </a:lnTo>
                  <a:lnTo>
                    <a:pt x="25" y="1030"/>
                  </a:lnTo>
                  <a:lnTo>
                    <a:pt x="23" y="1036"/>
                  </a:lnTo>
                  <a:lnTo>
                    <a:pt x="23" y="1042"/>
                  </a:lnTo>
                  <a:lnTo>
                    <a:pt x="23" y="1045"/>
                  </a:lnTo>
                  <a:lnTo>
                    <a:pt x="24" y="1046"/>
                  </a:lnTo>
                  <a:lnTo>
                    <a:pt x="27" y="1046"/>
                  </a:lnTo>
                  <a:lnTo>
                    <a:pt x="31" y="1046"/>
                  </a:lnTo>
                  <a:lnTo>
                    <a:pt x="31" y="1046"/>
                  </a:lnTo>
                  <a:lnTo>
                    <a:pt x="28" y="1057"/>
                  </a:lnTo>
                  <a:lnTo>
                    <a:pt x="28" y="1057"/>
                  </a:lnTo>
                  <a:close/>
                  <a:moveTo>
                    <a:pt x="19" y="1022"/>
                  </a:moveTo>
                  <a:lnTo>
                    <a:pt x="19" y="1022"/>
                  </a:lnTo>
                  <a:lnTo>
                    <a:pt x="27" y="1007"/>
                  </a:lnTo>
                  <a:lnTo>
                    <a:pt x="27" y="1007"/>
                  </a:lnTo>
                  <a:lnTo>
                    <a:pt x="29" y="1001"/>
                  </a:lnTo>
                  <a:lnTo>
                    <a:pt x="31" y="993"/>
                  </a:lnTo>
                  <a:lnTo>
                    <a:pt x="33" y="989"/>
                  </a:lnTo>
                  <a:lnTo>
                    <a:pt x="33" y="986"/>
                  </a:lnTo>
                  <a:lnTo>
                    <a:pt x="31" y="983"/>
                  </a:lnTo>
                  <a:lnTo>
                    <a:pt x="28" y="983"/>
                  </a:lnTo>
                  <a:lnTo>
                    <a:pt x="28" y="983"/>
                  </a:lnTo>
                  <a:lnTo>
                    <a:pt x="45" y="964"/>
                  </a:lnTo>
                  <a:lnTo>
                    <a:pt x="54" y="953"/>
                  </a:lnTo>
                  <a:lnTo>
                    <a:pt x="57" y="948"/>
                  </a:lnTo>
                  <a:lnTo>
                    <a:pt x="57" y="946"/>
                  </a:lnTo>
                  <a:lnTo>
                    <a:pt x="57" y="945"/>
                  </a:lnTo>
                  <a:lnTo>
                    <a:pt x="57" y="945"/>
                  </a:lnTo>
                  <a:lnTo>
                    <a:pt x="60" y="940"/>
                  </a:lnTo>
                  <a:lnTo>
                    <a:pt x="67" y="933"/>
                  </a:lnTo>
                  <a:lnTo>
                    <a:pt x="70" y="929"/>
                  </a:lnTo>
                  <a:lnTo>
                    <a:pt x="71" y="925"/>
                  </a:lnTo>
                  <a:lnTo>
                    <a:pt x="71" y="922"/>
                  </a:lnTo>
                  <a:lnTo>
                    <a:pt x="69" y="919"/>
                  </a:lnTo>
                  <a:lnTo>
                    <a:pt x="69" y="919"/>
                  </a:lnTo>
                  <a:lnTo>
                    <a:pt x="76" y="915"/>
                  </a:lnTo>
                  <a:lnTo>
                    <a:pt x="87" y="907"/>
                  </a:lnTo>
                  <a:lnTo>
                    <a:pt x="92" y="903"/>
                  </a:lnTo>
                  <a:lnTo>
                    <a:pt x="95" y="898"/>
                  </a:lnTo>
                  <a:lnTo>
                    <a:pt x="96" y="894"/>
                  </a:lnTo>
                  <a:lnTo>
                    <a:pt x="96" y="892"/>
                  </a:lnTo>
                  <a:lnTo>
                    <a:pt x="95" y="890"/>
                  </a:lnTo>
                  <a:lnTo>
                    <a:pt x="95" y="890"/>
                  </a:lnTo>
                  <a:lnTo>
                    <a:pt x="114" y="878"/>
                  </a:lnTo>
                  <a:lnTo>
                    <a:pt x="119" y="875"/>
                  </a:lnTo>
                  <a:lnTo>
                    <a:pt x="123" y="870"/>
                  </a:lnTo>
                  <a:lnTo>
                    <a:pt x="125" y="866"/>
                  </a:lnTo>
                  <a:lnTo>
                    <a:pt x="126" y="865"/>
                  </a:lnTo>
                  <a:lnTo>
                    <a:pt x="125" y="864"/>
                  </a:lnTo>
                  <a:lnTo>
                    <a:pt x="125" y="864"/>
                  </a:lnTo>
                  <a:lnTo>
                    <a:pt x="132" y="860"/>
                  </a:lnTo>
                  <a:lnTo>
                    <a:pt x="142" y="854"/>
                  </a:lnTo>
                  <a:lnTo>
                    <a:pt x="147" y="852"/>
                  </a:lnTo>
                  <a:lnTo>
                    <a:pt x="151" y="848"/>
                  </a:lnTo>
                  <a:lnTo>
                    <a:pt x="153" y="845"/>
                  </a:lnTo>
                  <a:lnTo>
                    <a:pt x="153" y="844"/>
                  </a:lnTo>
                  <a:lnTo>
                    <a:pt x="152" y="841"/>
                  </a:lnTo>
                  <a:lnTo>
                    <a:pt x="152" y="841"/>
                  </a:lnTo>
                  <a:lnTo>
                    <a:pt x="171" y="834"/>
                  </a:lnTo>
                  <a:lnTo>
                    <a:pt x="171" y="834"/>
                  </a:lnTo>
                  <a:lnTo>
                    <a:pt x="151" y="851"/>
                  </a:lnTo>
                  <a:lnTo>
                    <a:pt x="128" y="869"/>
                  </a:lnTo>
                  <a:lnTo>
                    <a:pt x="107" y="889"/>
                  </a:lnTo>
                  <a:lnTo>
                    <a:pt x="87" y="911"/>
                  </a:lnTo>
                  <a:lnTo>
                    <a:pt x="67" y="934"/>
                  </a:lnTo>
                  <a:lnTo>
                    <a:pt x="60" y="946"/>
                  </a:lnTo>
                  <a:lnTo>
                    <a:pt x="52" y="959"/>
                  </a:lnTo>
                  <a:lnTo>
                    <a:pt x="46" y="971"/>
                  </a:lnTo>
                  <a:lnTo>
                    <a:pt x="40" y="984"/>
                  </a:lnTo>
                  <a:lnTo>
                    <a:pt x="36" y="998"/>
                  </a:lnTo>
                  <a:lnTo>
                    <a:pt x="33" y="1011"/>
                  </a:lnTo>
                  <a:lnTo>
                    <a:pt x="33" y="1011"/>
                  </a:lnTo>
                  <a:lnTo>
                    <a:pt x="27" y="1016"/>
                  </a:lnTo>
                  <a:lnTo>
                    <a:pt x="19" y="1022"/>
                  </a:lnTo>
                  <a:lnTo>
                    <a:pt x="19" y="1022"/>
                  </a:lnTo>
                  <a:close/>
                  <a:moveTo>
                    <a:pt x="438" y="841"/>
                  </a:moveTo>
                  <a:lnTo>
                    <a:pt x="438" y="841"/>
                  </a:lnTo>
                  <a:lnTo>
                    <a:pt x="437" y="836"/>
                  </a:lnTo>
                  <a:lnTo>
                    <a:pt x="437" y="836"/>
                  </a:lnTo>
                  <a:lnTo>
                    <a:pt x="442" y="834"/>
                  </a:lnTo>
                  <a:lnTo>
                    <a:pt x="442" y="834"/>
                  </a:lnTo>
                  <a:lnTo>
                    <a:pt x="438" y="841"/>
                  </a:lnTo>
                  <a:lnTo>
                    <a:pt x="438" y="841"/>
                  </a:lnTo>
                  <a:close/>
                  <a:moveTo>
                    <a:pt x="444" y="848"/>
                  </a:moveTo>
                  <a:lnTo>
                    <a:pt x="444" y="848"/>
                  </a:lnTo>
                  <a:lnTo>
                    <a:pt x="453" y="836"/>
                  </a:lnTo>
                  <a:lnTo>
                    <a:pt x="462" y="823"/>
                  </a:lnTo>
                  <a:lnTo>
                    <a:pt x="462" y="823"/>
                  </a:lnTo>
                  <a:lnTo>
                    <a:pt x="471" y="813"/>
                  </a:lnTo>
                  <a:lnTo>
                    <a:pt x="476" y="807"/>
                  </a:lnTo>
                  <a:lnTo>
                    <a:pt x="477" y="805"/>
                  </a:lnTo>
                  <a:lnTo>
                    <a:pt x="477" y="803"/>
                  </a:lnTo>
                  <a:lnTo>
                    <a:pt x="477" y="803"/>
                  </a:lnTo>
                  <a:lnTo>
                    <a:pt x="484" y="812"/>
                  </a:lnTo>
                  <a:lnTo>
                    <a:pt x="484" y="812"/>
                  </a:lnTo>
                  <a:lnTo>
                    <a:pt x="473" y="825"/>
                  </a:lnTo>
                  <a:lnTo>
                    <a:pt x="463" y="839"/>
                  </a:lnTo>
                  <a:lnTo>
                    <a:pt x="463" y="839"/>
                  </a:lnTo>
                  <a:lnTo>
                    <a:pt x="462" y="836"/>
                  </a:lnTo>
                  <a:lnTo>
                    <a:pt x="460" y="836"/>
                  </a:lnTo>
                  <a:lnTo>
                    <a:pt x="457" y="837"/>
                  </a:lnTo>
                  <a:lnTo>
                    <a:pt x="454" y="839"/>
                  </a:lnTo>
                  <a:lnTo>
                    <a:pt x="444" y="848"/>
                  </a:lnTo>
                  <a:lnTo>
                    <a:pt x="444" y="848"/>
                  </a:lnTo>
                  <a:close/>
                  <a:moveTo>
                    <a:pt x="455" y="792"/>
                  </a:moveTo>
                  <a:lnTo>
                    <a:pt x="456" y="791"/>
                  </a:lnTo>
                  <a:lnTo>
                    <a:pt x="456" y="791"/>
                  </a:lnTo>
                  <a:lnTo>
                    <a:pt x="455" y="792"/>
                  </a:lnTo>
                  <a:lnTo>
                    <a:pt x="455" y="792"/>
                  </a:lnTo>
                  <a:lnTo>
                    <a:pt x="455" y="792"/>
                  </a:lnTo>
                  <a:lnTo>
                    <a:pt x="455" y="792"/>
                  </a:lnTo>
                  <a:close/>
                  <a:moveTo>
                    <a:pt x="466" y="794"/>
                  </a:moveTo>
                  <a:lnTo>
                    <a:pt x="466" y="794"/>
                  </a:lnTo>
                  <a:lnTo>
                    <a:pt x="467" y="793"/>
                  </a:lnTo>
                  <a:lnTo>
                    <a:pt x="467" y="791"/>
                  </a:lnTo>
                  <a:lnTo>
                    <a:pt x="467" y="791"/>
                  </a:lnTo>
                  <a:lnTo>
                    <a:pt x="473" y="798"/>
                  </a:lnTo>
                  <a:lnTo>
                    <a:pt x="473" y="798"/>
                  </a:lnTo>
                  <a:lnTo>
                    <a:pt x="471" y="798"/>
                  </a:lnTo>
                  <a:lnTo>
                    <a:pt x="468" y="799"/>
                  </a:lnTo>
                  <a:lnTo>
                    <a:pt x="463" y="803"/>
                  </a:lnTo>
                  <a:lnTo>
                    <a:pt x="456" y="811"/>
                  </a:lnTo>
                  <a:lnTo>
                    <a:pt x="456" y="811"/>
                  </a:lnTo>
                  <a:lnTo>
                    <a:pt x="462" y="803"/>
                  </a:lnTo>
                  <a:lnTo>
                    <a:pt x="466" y="794"/>
                  </a:lnTo>
                  <a:lnTo>
                    <a:pt x="466" y="794"/>
                  </a:lnTo>
                  <a:close/>
                  <a:moveTo>
                    <a:pt x="462" y="788"/>
                  </a:moveTo>
                  <a:lnTo>
                    <a:pt x="463" y="788"/>
                  </a:lnTo>
                  <a:lnTo>
                    <a:pt x="463" y="788"/>
                  </a:lnTo>
                  <a:lnTo>
                    <a:pt x="463" y="788"/>
                  </a:lnTo>
                  <a:lnTo>
                    <a:pt x="463" y="788"/>
                  </a:lnTo>
                  <a:lnTo>
                    <a:pt x="462" y="788"/>
                  </a:lnTo>
                  <a:lnTo>
                    <a:pt x="462" y="788"/>
                  </a:lnTo>
                  <a:close/>
                  <a:moveTo>
                    <a:pt x="489" y="822"/>
                  </a:moveTo>
                  <a:lnTo>
                    <a:pt x="489" y="822"/>
                  </a:lnTo>
                  <a:lnTo>
                    <a:pt x="494" y="829"/>
                  </a:lnTo>
                  <a:lnTo>
                    <a:pt x="494" y="829"/>
                  </a:lnTo>
                  <a:lnTo>
                    <a:pt x="483" y="844"/>
                  </a:lnTo>
                  <a:lnTo>
                    <a:pt x="483" y="844"/>
                  </a:lnTo>
                  <a:lnTo>
                    <a:pt x="480" y="842"/>
                  </a:lnTo>
                  <a:lnTo>
                    <a:pt x="478" y="842"/>
                  </a:lnTo>
                  <a:lnTo>
                    <a:pt x="476" y="844"/>
                  </a:lnTo>
                  <a:lnTo>
                    <a:pt x="473" y="846"/>
                  </a:lnTo>
                  <a:lnTo>
                    <a:pt x="465" y="854"/>
                  </a:lnTo>
                  <a:lnTo>
                    <a:pt x="465" y="854"/>
                  </a:lnTo>
                  <a:lnTo>
                    <a:pt x="477" y="837"/>
                  </a:lnTo>
                  <a:lnTo>
                    <a:pt x="489" y="822"/>
                  </a:lnTo>
                  <a:lnTo>
                    <a:pt x="489" y="822"/>
                  </a:lnTo>
                  <a:close/>
                  <a:moveTo>
                    <a:pt x="450" y="863"/>
                  </a:moveTo>
                  <a:lnTo>
                    <a:pt x="450" y="863"/>
                  </a:lnTo>
                  <a:lnTo>
                    <a:pt x="448" y="858"/>
                  </a:lnTo>
                  <a:lnTo>
                    <a:pt x="448" y="858"/>
                  </a:lnTo>
                  <a:lnTo>
                    <a:pt x="456" y="852"/>
                  </a:lnTo>
                  <a:lnTo>
                    <a:pt x="456" y="852"/>
                  </a:lnTo>
                  <a:lnTo>
                    <a:pt x="450" y="863"/>
                  </a:lnTo>
                  <a:lnTo>
                    <a:pt x="450" y="863"/>
                  </a:lnTo>
                  <a:close/>
                  <a:moveTo>
                    <a:pt x="457" y="872"/>
                  </a:moveTo>
                  <a:lnTo>
                    <a:pt x="457" y="872"/>
                  </a:lnTo>
                  <a:lnTo>
                    <a:pt x="467" y="865"/>
                  </a:lnTo>
                  <a:lnTo>
                    <a:pt x="467" y="865"/>
                  </a:lnTo>
                  <a:lnTo>
                    <a:pt x="465" y="871"/>
                  </a:lnTo>
                  <a:lnTo>
                    <a:pt x="462" y="878"/>
                  </a:lnTo>
                  <a:lnTo>
                    <a:pt x="462" y="878"/>
                  </a:lnTo>
                  <a:lnTo>
                    <a:pt x="457" y="872"/>
                  </a:lnTo>
                  <a:lnTo>
                    <a:pt x="457" y="872"/>
                  </a:lnTo>
                  <a:close/>
                  <a:moveTo>
                    <a:pt x="472" y="892"/>
                  </a:moveTo>
                  <a:lnTo>
                    <a:pt x="472" y="892"/>
                  </a:lnTo>
                  <a:lnTo>
                    <a:pt x="467" y="886"/>
                  </a:lnTo>
                  <a:lnTo>
                    <a:pt x="467" y="886"/>
                  </a:lnTo>
                  <a:lnTo>
                    <a:pt x="468" y="884"/>
                  </a:lnTo>
                  <a:lnTo>
                    <a:pt x="468" y="884"/>
                  </a:lnTo>
                  <a:lnTo>
                    <a:pt x="477" y="880"/>
                  </a:lnTo>
                  <a:lnTo>
                    <a:pt x="477" y="880"/>
                  </a:lnTo>
                  <a:lnTo>
                    <a:pt x="474" y="886"/>
                  </a:lnTo>
                  <a:lnTo>
                    <a:pt x="472" y="892"/>
                  </a:lnTo>
                  <a:lnTo>
                    <a:pt x="472" y="892"/>
                  </a:lnTo>
                  <a:close/>
                  <a:moveTo>
                    <a:pt x="490" y="850"/>
                  </a:moveTo>
                  <a:lnTo>
                    <a:pt x="490" y="850"/>
                  </a:lnTo>
                  <a:lnTo>
                    <a:pt x="498" y="839"/>
                  </a:lnTo>
                  <a:lnTo>
                    <a:pt x="498" y="839"/>
                  </a:lnTo>
                  <a:lnTo>
                    <a:pt x="502" y="846"/>
                  </a:lnTo>
                  <a:lnTo>
                    <a:pt x="502" y="846"/>
                  </a:lnTo>
                  <a:lnTo>
                    <a:pt x="490" y="857"/>
                  </a:lnTo>
                  <a:lnTo>
                    <a:pt x="478" y="868"/>
                  </a:lnTo>
                  <a:lnTo>
                    <a:pt x="478" y="868"/>
                  </a:lnTo>
                  <a:lnTo>
                    <a:pt x="484" y="858"/>
                  </a:lnTo>
                  <a:lnTo>
                    <a:pt x="490" y="850"/>
                  </a:lnTo>
                  <a:lnTo>
                    <a:pt x="490" y="850"/>
                  </a:lnTo>
                  <a:close/>
                  <a:moveTo>
                    <a:pt x="563" y="983"/>
                  </a:moveTo>
                  <a:lnTo>
                    <a:pt x="563" y="983"/>
                  </a:lnTo>
                  <a:lnTo>
                    <a:pt x="551" y="992"/>
                  </a:lnTo>
                  <a:lnTo>
                    <a:pt x="538" y="998"/>
                  </a:lnTo>
                  <a:lnTo>
                    <a:pt x="538" y="998"/>
                  </a:lnTo>
                  <a:lnTo>
                    <a:pt x="545" y="988"/>
                  </a:lnTo>
                  <a:lnTo>
                    <a:pt x="555" y="980"/>
                  </a:lnTo>
                  <a:lnTo>
                    <a:pt x="573" y="964"/>
                  </a:lnTo>
                  <a:lnTo>
                    <a:pt x="573" y="964"/>
                  </a:lnTo>
                  <a:lnTo>
                    <a:pt x="583" y="970"/>
                  </a:lnTo>
                  <a:lnTo>
                    <a:pt x="583" y="970"/>
                  </a:lnTo>
                  <a:lnTo>
                    <a:pt x="574" y="976"/>
                  </a:lnTo>
                  <a:lnTo>
                    <a:pt x="563" y="983"/>
                  </a:lnTo>
                  <a:lnTo>
                    <a:pt x="563" y="983"/>
                  </a:lnTo>
                  <a:close/>
                  <a:moveTo>
                    <a:pt x="591" y="974"/>
                  </a:moveTo>
                  <a:lnTo>
                    <a:pt x="591" y="974"/>
                  </a:lnTo>
                  <a:lnTo>
                    <a:pt x="603" y="977"/>
                  </a:lnTo>
                  <a:lnTo>
                    <a:pt x="603" y="977"/>
                  </a:lnTo>
                  <a:lnTo>
                    <a:pt x="580" y="994"/>
                  </a:lnTo>
                  <a:lnTo>
                    <a:pt x="567" y="1001"/>
                  </a:lnTo>
                  <a:lnTo>
                    <a:pt x="555" y="1006"/>
                  </a:lnTo>
                  <a:lnTo>
                    <a:pt x="555" y="1006"/>
                  </a:lnTo>
                  <a:lnTo>
                    <a:pt x="569" y="992"/>
                  </a:lnTo>
                  <a:lnTo>
                    <a:pt x="569" y="992"/>
                  </a:lnTo>
                  <a:lnTo>
                    <a:pt x="581" y="983"/>
                  </a:lnTo>
                  <a:lnTo>
                    <a:pt x="587" y="978"/>
                  </a:lnTo>
                  <a:lnTo>
                    <a:pt x="590" y="976"/>
                  </a:lnTo>
                  <a:lnTo>
                    <a:pt x="591" y="974"/>
                  </a:lnTo>
                  <a:lnTo>
                    <a:pt x="591" y="974"/>
                  </a:lnTo>
                  <a:close/>
                  <a:moveTo>
                    <a:pt x="536" y="980"/>
                  </a:moveTo>
                  <a:lnTo>
                    <a:pt x="536" y="980"/>
                  </a:lnTo>
                  <a:lnTo>
                    <a:pt x="548" y="969"/>
                  </a:lnTo>
                  <a:lnTo>
                    <a:pt x="561" y="958"/>
                  </a:lnTo>
                  <a:lnTo>
                    <a:pt x="561" y="958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565" y="958"/>
                  </a:lnTo>
                  <a:lnTo>
                    <a:pt x="565" y="958"/>
                  </a:lnTo>
                  <a:lnTo>
                    <a:pt x="550" y="969"/>
                  </a:lnTo>
                  <a:lnTo>
                    <a:pt x="536" y="980"/>
                  </a:lnTo>
                  <a:lnTo>
                    <a:pt x="536" y="980"/>
                  </a:lnTo>
                  <a:close/>
                  <a:moveTo>
                    <a:pt x="521" y="970"/>
                  </a:moveTo>
                  <a:lnTo>
                    <a:pt x="521" y="970"/>
                  </a:lnTo>
                  <a:lnTo>
                    <a:pt x="527" y="963"/>
                  </a:lnTo>
                  <a:lnTo>
                    <a:pt x="533" y="954"/>
                  </a:lnTo>
                  <a:lnTo>
                    <a:pt x="548" y="940"/>
                  </a:lnTo>
                  <a:lnTo>
                    <a:pt x="548" y="940"/>
                  </a:lnTo>
                  <a:lnTo>
                    <a:pt x="556" y="949"/>
                  </a:lnTo>
                  <a:lnTo>
                    <a:pt x="556" y="949"/>
                  </a:lnTo>
                  <a:lnTo>
                    <a:pt x="539" y="960"/>
                  </a:lnTo>
                  <a:lnTo>
                    <a:pt x="521" y="970"/>
                  </a:lnTo>
                  <a:lnTo>
                    <a:pt x="521" y="970"/>
                  </a:lnTo>
                  <a:close/>
                  <a:moveTo>
                    <a:pt x="522" y="947"/>
                  </a:moveTo>
                  <a:lnTo>
                    <a:pt x="522" y="947"/>
                  </a:lnTo>
                  <a:lnTo>
                    <a:pt x="528" y="940"/>
                  </a:lnTo>
                  <a:lnTo>
                    <a:pt x="528" y="940"/>
                  </a:lnTo>
                  <a:lnTo>
                    <a:pt x="534" y="934"/>
                  </a:lnTo>
                  <a:lnTo>
                    <a:pt x="538" y="927"/>
                  </a:lnTo>
                  <a:lnTo>
                    <a:pt x="538" y="927"/>
                  </a:lnTo>
                  <a:lnTo>
                    <a:pt x="543" y="933"/>
                  </a:lnTo>
                  <a:lnTo>
                    <a:pt x="543" y="933"/>
                  </a:lnTo>
                  <a:lnTo>
                    <a:pt x="522" y="947"/>
                  </a:lnTo>
                  <a:lnTo>
                    <a:pt x="522" y="947"/>
                  </a:lnTo>
                  <a:close/>
                  <a:moveTo>
                    <a:pt x="515" y="934"/>
                  </a:moveTo>
                  <a:lnTo>
                    <a:pt x="515" y="934"/>
                  </a:lnTo>
                  <a:lnTo>
                    <a:pt x="524" y="923"/>
                  </a:lnTo>
                  <a:lnTo>
                    <a:pt x="531" y="913"/>
                  </a:lnTo>
                  <a:lnTo>
                    <a:pt x="531" y="913"/>
                  </a:lnTo>
                  <a:lnTo>
                    <a:pt x="534" y="919"/>
                  </a:lnTo>
                  <a:lnTo>
                    <a:pt x="534" y="919"/>
                  </a:lnTo>
                  <a:lnTo>
                    <a:pt x="532" y="919"/>
                  </a:lnTo>
                  <a:lnTo>
                    <a:pt x="530" y="922"/>
                  </a:lnTo>
                  <a:lnTo>
                    <a:pt x="524" y="925"/>
                  </a:lnTo>
                  <a:lnTo>
                    <a:pt x="515" y="934"/>
                  </a:lnTo>
                  <a:lnTo>
                    <a:pt x="515" y="934"/>
                  </a:lnTo>
                  <a:close/>
                  <a:moveTo>
                    <a:pt x="513" y="911"/>
                  </a:moveTo>
                  <a:lnTo>
                    <a:pt x="513" y="911"/>
                  </a:lnTo>
                  <a:lnTo>
                    <a:pt x="524" y="898"/>
                  </a:lnTo>
                  <a:lnTo>
                    <a:pt x="524" y="898"/>
                  </a:lnTo>
                  <a:lnTo>
                    <a:pt x="525" y="901"/>
                  </a:lnTo>
                  <a:lnTo>
                    <a:pt x="525" y="901"/>
                  </a:lnTo>
                  <a:lnTo>
                    <a:pt x="513" y="911"/>
                  </a:lnTo>
                  <a:lnTo>
                    <a:pt x="513" y="911"/>
                  </a:lnTo>
                  <a:close/>
                  <a:moveTo>
                    <a:pt x="495" y="910"/>
                  </a:moveTo>
                  <a:lnTo>
                    <a:pt x="495" y="910"/>
                  </a:lnTo>
                  <a:lnTo>
                    <a:pt x="501" y="898"/>
                  </a:lnTo>
                  <a:lnTo>
                    <a:pt x="509" y="884"/>
                  </a:lnTo>
                  <a:lnTo>
                    <a:pt x="509" y="884"/>
                  </a:lnTo>
                  <a:lnTo>
                    <a:pt x="514" y="877"/>
                  </a:lnTo>
                  <a:lnTo>
                    <a:pt x="514" y="877"/>
                  </a:lnTo>
                  <a:lnTo>
                    <a:pt x="519" y="888"/>
                  </a:lnTo>
                  <a:lnTo>
                    <a:pt x="519" y="888"/>
                  </a:lnTo>
                  <a:lnTo>
                    <a:pt x="507" y="899"/>
                  </a:lnTo>
                  <a:lnTo>
                    <a:pt x="501" y="905"/>
                  </a:lnTo>
                  <a:lnTo>
                    <a:pt x="495" y="910"/>
                  </a:lnTo>
                  <a:lnTo>
                    <a:pt x="495" y="910"/>
                  </a:lnTo>
                  <a:close/>
                  <a:moveTo>
                    <a:pt x="483" y="890"/>
                  </a:moveTo>
                  <a:lnTo>
                    <a:pt x="483" y="890"/>
                  </a:lnTo>
                  <a:lnTo>
                    <a:pt x="488" y="881"/>
                  </a:lnTo>
                  <a:lnTo>
                    <a:pt x="494" y="872"/>
                  </a:lnTo>
                  <a:lnTo>
                    <a:pt x="506" y="857"/>
                  </a:lnTo>
                  <a:lnTo>
                    <a:pt x="506" y="857"/>
                  </a:lnTo>
                  <a:lnTo>
                    <a:pt x="509" y="864"/>
                  </a:lnTo>
                  <a:lnTo>
                    <a:pt x="509" y="864"/>
                  </a:lnTo>
                  <a:lnTo>
                    <a:pt x="496" y="877"/>
                  </a:lnTo>
                  <a:lnTo>
                    <a:pt x="490" y="884"/>
                  </a:lnTo>
                  <a:lnTo>
                    <a:pt x="483" y="890"/>
                  </a:lnTo>
                  <a:lnTo>
                    <a:pt x="483" y="890"/>
                  </a:lnTo>
                  <a:close/>
                  <a:moveTo>
                    <a:pt x="484" y="911"/>
                  </a:moveTo>
                  <a:lnTo>
                    <a:pt x="484" y="911"/>
                  </a:lnTo>
                  <a:lnTo>
                    <a:pt x="479" y="904"/>
                  </a:lnTo>
                  <a:lnTo>
                    <a:pt x="479" y="904"/>
                  </a:lnTo>
                  <a:lnTo>
                    <a:pt x="491" y="895"/>
                  </a:lnTo>
                  <a:lnTo>
                    <a:pt x="491" y="895"/>
                  </a:lnTo>
                  <a:lnTo>
                    <a:pt x="484" y="911"/>
                  </a:lnTo>
                  <a:lnTo>
                    <a:pt x="484" y="911"/>
                  </a:lnTo>
                  <a:close/>
                  <a:moveTo>
                    <a:pt x="490" y="927"/>
                  </a:moveTo>
                  <a:lnTo>
                    <a:pt x="490" y="927"/>
                  </a:lnTo>
                  <a:lnTo>
                    <a:pt x="489" y="924"/>
                  </a:lnTo>
                  <a:lnTo>
                    <a:pt x="489" y="924"/>
                  </a:lnTo>
                  <a:lnTo>
                    <a:pt x="492" y="922"/>
                  </a:lnTo>
                  <a:lnTo>
                    <a:pt x="492" y="922"/>
                  </a:lnTo>
                  <a:lnTo>
                    <a:pt x="490" y="927"/>
                  </a:lnTo>
                  <a:lnTo>
                    <a:pt x="490" y="927"/>
                  </a:lnTo>
                  <a:close/>
                  <a:moveTo>
                    <a:pt x="494" y="936"/>
                  </a:moveTo>
                  <a:lnTo>
                    <a:pt x="494" y="936"/>
                  </a:lnTo>
                  <a:lnTo>
                    <a:pt x="502" y="931"/>
                  </a:lnTo>
                  <a:lnTo>
                    <a:pt x="510" y="925"/>
                  </a:lnTo>
                  <a:lnTo>
                    <a:pt x="510" y="925"/>
                  </a:lnTo>
                  <a:lnTo>
                    <a:pt x="496" y="943"/>
                  </a:lnTo>
                  <a:lnTo>
                    <a:pt x="496" y="943"/>
                  </a:lnTo>
                  <a:lnTo>
                    <a:pt x="494" y="936"/>
                  </a:lnTo>
                  <a:lnTo>
                    <a:pt x="494" y="936"/>
                  </a:lnTo>
                  <a:close/>
                  <a:moveTo>
                    <a:pt x="500" y="958"/>
                  </a:moveTo>
                  <a:lnTo>
                    <a:pt x="500" y="958"/>
                  </a:lnTo>
                  <a:lnTo>
                    <a:pt x="506" y="954"/>
                  </a:lnTo>
                  <a:lnTo>
                    <a:pt x="506" y="954"/>
                  </a:lnTo>
                  <a:lnTo>
                    <a:pt x="501" y="960"/>
                  </a:lnTo>
                  <a:lnTo>
                    <a:pt x="501" y="960"/>
                  </a:lnTo>
                  <a:lnTo>
                    <a:pt x="500" y="958"/>
                  </a:lnTo>
                  <a:lnTo>
                    <a:pt x="500" y="958"/>
                  </a:lnTo>
                  <a:close/>
                  <a:moveTo>
                    <a:pt x="504" y="969"/>
                  </a:moveTo>
                  <a:lnTo>
                    <a:pt x="504" y="969"/>
                  </a:lnTo>
                  <a:lnTo>
                    <a:pt x="509" y="968"/>
                  </a:lnTo>
                  <a:lnTo>
                    <a:pt x="514" y="964"/>
                  </a:lnTo>
                  <a:lnTo>
                    <a:pt x="514" y="964"/>
                  </a:lnTo>
                  <a:lnTo>
                    <a:pt x="510" y="971"/>
                  </a:lnTo>
                  <a:lnTo>
                    <a:pt x="507" y="977"/>
                  </a:lnTo>
                  <a:lnTo>
                    <a:pt x="507" y="977"/>
                  </a:lnTo>
                  <a:lnTo>
                    <a:pt x="504" y="969"/>
                  </a:lnTo>
                  <a:lnTo>
                    <a:pt x="504" y="969"/>
                  </a:lnTo>
                  <a:close/>
                  <a:moveTo>
                    <a:pt x="514" y="990"/>
                  </a:moveTo>
                  <a:lnTo>
                    <a:pt x="514" y="990"/>
                  </a:lnTo>
                  <a:lnTo>
                    <a:pt x="510" y="986"/>
                  </a:lnTo>
                  <a:lnTo>
                    <a:pt x="510" y="986"/>
                  </a:lnTo>
                  <a:lnTo>
                    <a:pt x="516" y="983"/>
                  </a:lnTo>
                  <a:lnTo>
                    <a:pt x="521" y="981"/>
                  </a:lnTo>
                  <a:lnTo>
                    <a:pt x="521" y="981"/>
                  </a:lnTo>
                  <a:lnTo>
                    <a:pt x="514" y="990"/>
                  </a:lnTo>
                  <a:lnTo>
                    <a:pt x="514" y="990"/>
                  </a:lnTo>
                  <a:close/>
                  <a:moveTo>
                    <a:pt x="524" y="1004"/>
                  </a:moveTo>
                  <a:lnTo>
                    <a:pt x="524" y="1004"/>
                  </a:lnTo>
                  <a:lnTo>
                    <a:pt x="519" y="999"/>
                  </a:lnTo>
                  <a:lnTo>
                    <a:pt x="519" y="999"/>
                  </a:lnTo>
                  <a:lnTo>
                    <a:pt x="528" y="994"/>
                  </a:lnTo>
                  <a:lnTo>
                    <a:pt x="528" y="994"/>
                  </a:lnTo>
                  <a:lnTo>
                    <a:pt x="524" y="1004"/>
                  </a:lnTo>
                  <a:lnTo>
                    <a:pt x="524" y="1004"/>
                  </a:lnTo>
                  <a:close/>
                  <a:moveTo>
                    <a:pt x="538" y="1012"/>
                  </a:moveTo>
                  <a:lnTo>
                    <a:pt x="538" y="1012"/>
                  </a:lnTo>
                  <a:lnTo>
                    <a:pt x="533" y="1010"/>
                  </a:lnTo>
                  <a:lnTo>
                    <a:pt x="533" y="1010"/>
                  </a:lnTo>
                  <a:lnTo>
                    <a:pt x="542" y="1007"/>
                  </a:lnTo>
                  <a:lnTo>
                    <a:pt x="542" y="1007"/>
                  </a:lnTo>
                  <a:lnTo>
                    <a:pt x="539" y="1010"/>
                  </a:lnTo>
                  <a:lnTo>
                    <a:pt x="538" y="1012"/>
                  </a:lnTo>
                  <a:lnTo>
                    <a:pt x="538" y="1012"/>
                  </a:lnTo>
                  <a:close/>
                  <a:moveTo>
                    <a:pt x="561" y="1019"/>
                  </a:moveTo>
                  <a:lnTo>
                    <a:pt x="561" y="1019"/>
                  </a:lnTo>
                  <a:lnTo>
                    <a:pt x="551" y="1017"/>
                  </a:lnTo>
                  <a:lnTo>
                    <a:pt x="551" y="1017"/>
                  </a:lnTo>
                  <a:lnTo>
                    <a:pt x="559" y="1015"/>
                  </a:lnTo>
                  <a:lnTo>
                    <a:pt x="567" y="1012"/>
                  </a:lnTo>
                  <a:lnTo>
                    <a:pt x="567" y="1012"/>
                  </a:lnTo>
                  <a:lnTo>
                    <a:pt x="561" y="1019"/>
                  </a:lnTo>
                  <a:lnTo>
                    <a:pt x="561" y="1019"/>
                  </a:lnTo>
                  <a:close/>
                  <a:moveTo>
                    <a:pt x="593" y="1022"/>
                  </a:moveTo>
                  <a:lnTo>
                    <a:pt x="593" y="1022"/>
                  </a:lnTo>
                  <a:lnTo>
                    <a:pt x="579" y="1021"/>
                  </a:lnTo>
                  <a:lnTo>
                    <a:pt x="579" y="1021"/>
                  </a:lnTo>
                  <a:lnTo>
                    <a:pt x="596" y="1011"/>
                  </a:lnTo>
                  <a:lnTo>
                    <a:pt x="596" y="1011"/>
                  </a:lnTo>
                  <a:lnTo>
                    <a:pt x="593" y="1016"/>
                  </a:lnTo>
                  <a:lnTo>
                    <a:pt x="593" y="1022"/>
                  </a:lnTo>
                  <a:lnTo>
                    <a:pt x="593" y="1022"/>
                  </a:lnTo>
                  <a:close/>
                  <a:moveTo>
                    <a:pt x="584" y="1007"/>
                  </a:moveTo>
                  <a:lnTo>
                    <a:pt x="584" y="1007"/>
                  </a:lnTo>
                  <a:lnTo>
                    <a:pt x="593" y="998"/>
                  </a:lnTo>
                  <a:lnTo>
                    <a:pt x="604" y="988"/>
                  </a:lnTo>
                  <a:lnTo>
                    <a:pt x="604" y="988"/>
                  </a:lnTo>
                  <a:lnTo>
                    <a:pt x="615" y="981"/>
                  </a:lnTo>
                  <a:lnTo>
                    <a:pt x="615" y="981"/>
                  </a:lnTo>
                  <a:lnTo>
                    <a:pt x="620" y="982"/>
                  </a:lnTo>
                  <a:lnTo>
                    <a:pt x="620" y="982"/>
                  </a:lnTo>
                  <a:lnTo>
                    <a:pt x="602" y="995"/>
                  </a:lnTo>
                  <a:lnTo>
                    <a:pt x="584" y="1007"/>
                  </a:lnTo>
                  <a:lnTo>
                    <a:pt x="584" y="1007"/>
                  </a:lnTo>
                  <a:close/>
                  <a:moveTo>
                    <a:pt x="609" y="1022"/>
                  </a:moveTo>
                  <a:lnTo>
                    <a:pt x="609" y="1022"/>
                  </a:lnTo>
                  <a:lnTo>
                    <a:pt x="613" y="1019"/>
                  </a:lnTo>
                  <a:lnTo>
                    <a:pt x="613" y="1019"/>
                  </a:lnTo>
                  <a:lnTo>
                    <a:pt x="613" y="1022"/>
                  </a:lnTo>
                  <a:lnTo>
                    <a:pt x="613" y="1022"/>
                  </a:lnTo>
                  <a:lnTo>
                    <a:pt x="609" y="1022"/>
                  </a:lnTo>
                  <a:lnTo>
                    <a:pt x="609" y="1022"/>
                  </a:lnTo>
                  <a:close/>
                  <a:moveTo>
                    <a:pt x="607" y="1012"/>
                  </a:moveTo>
                  <a:lnTo>
                    <a:pt x="607" y="1012"/>
                  </a:lnTo>
                  <a:lnTo>
                    <a:pt x="612" y="1006"/>
                  </a:lnTo>
                  <a:lnTo>
                    <a:pt x="616" y="1000"/>
                  </a:lnTo>
                  <a:lnTo>
                    <a:pt x="628" y="988"/>
                  </a:lnTo>
                  <a:lnTo>
                    <a:pt x="628" y="988"/>
                  </a:lnTo>
                  <a:lnTo>
                    <a:pt x="633" y="984"/>
                  </a:lnTo>
                  <a:lnTo>
                    <a:pt x="633" y="984"/>
                  </a:lnTo>
                  <a:lnTo>
                    <a:pt x="646" y="986"/>
                  </a:lnTo>
                  <a:lnTo>
                    <a:pt x="646" y="986"/>
                  </a:lnTo>
                  <a:lnTo>
                    <a:pt x="633" y="995"/>
                  </a:lnTo>
                  <a:lnTo>
                    <a:pt x="633" y="995"/>
                  </a:lnTo>
                  <a:lnTo>
                    <a:pt x="620" y="1005"/>
                  </a:lnTo>
                  <a:lnTo>
                    <a:pt x="613" y="1009"/>
                  </a:lnTo>
                  <a:lnTo>
                    <a:pt x="607" y="1012"/>
                  </a:lnTo>
                  <a:lnTo>
                    <a:pt x="607" y="1012"/>
                  </a:lnTo>
                  <a:close/>
                  <a:moveTo>
                    <a:pt x="638" y="1019"/>
                  </a:moveTo>
                  <a:lnTo>
                    <a:pt x="638" y="1019"/>
                  </a:lnTo>
                  <a:lnTo>
                    <a:pt x="631" y="1021"/>
                  </a:lnTo>
                  <a:lnTo>
                    <a:pt x="631" y="1021"/>
                  </a:lnTo>
                  <a:lnTo>
                    <a:pt x="639" y="1016"/>
                  </a:lnTo>
                  <a:lnTo>
                    <a:pt x="639" y="1016"/>
                  </a:lnTo>
                  <a:lnTo>
                    <a:pt x="638" y="1019"/>
                  </a:lnTo>
                  <a:lnTo>
                    <a:pt x="638" y="1019"/>
                  </a:lnTo>
                  <a:close/>
                  <a:moveTo>
                    <a:pt x="634" y="1007"/>
                  </a:moveTo>
                  <a:lnTo>
                    <a:pt x="634" y="1007"/>
                  </a:lnTo>
                  <a:lnTo>
                    <a:pt x="639" y="1004"/>
                  </a:lnTo>
                  <a:lnTo>
                    <a:pt x="639" y="1004"/>
                  </a:lnTo>
                  <a:lnTo>
                    <a:pt x="652" y="993"/>
                  </a:lnTo>
                  <a:lnTo>
                    <a:pt x="652" y="993"/>
                  </a:lnTo>
                  <a:lnTo>
                    <a:pt x="648" y="999"/>
                  </a:lnTo>
                  <a:lnTo>
                    <a:pt x="648" y="999"/>
                  </a:lnTo>
                  <a:lnTo>
                    <a:pt x="634" y="1007"/>
                  </a:lnTo>
                  <a:lnTo>
                    <a:pt x="634" y="1007"/>
                  </a:lnTo>
                  <a:close/>
                  <a:moveTo>
                    <a:pt x="666" y="1017"/>
                  </a:moveTo>
                  <a:lnTo>
                    <a:pt x="666" y="1017"/>
                  </a:lnTo>
                  <a:lnTo>
                    <a:pt x="671" y="1013"/>
                  </a:lnTo>
                  <a:lnTo>
                    <a:pt x="671" y="1013"/>
                  </a:lnTo>
                  <a:lnTo>
                    <a:pt x="672" y="1016"/>
                  </a:lnTo>
                  <a:lnTo>
                    <a:pt x="672" y="1016"/>
                  </a:lnTo>
                  <a:lnTo>
                    <a:pt x="666" y="1017"/>
                  </a:lnTo>
                  <a:lnTo>
                    <a:pt x="666" y="1017"/>
                  </a:lnTo>
                  <a:close/>
                  <a:moveTo>
                    <a:pt x="650" y="1012"/>
                  </a:moveTo>
                  <a:lnTo>
                    <a:pt x="650" y="1012"/>
                  </a:lnTo>
                  <a:lnTo>
                    <a:pt x="654" y="1006"/>
                  </a:lnTo>
                  <a:lnTo>
                    <a:pt x="654" y="1006"/>
                  </a:lnTo>
                  <a:lnTo>
                    <a:pt x="666" y="996"/>
                  </a:lnTo>
                  <a:lnTo>
                    <a:pt x="678" y="987"/>
                  </a:lnTo>
                  <a:lnTo>
                    <a:pt x="678" y="987"/>
                  </a:lnTo>
                  <a:lnTo>
                    <a:pt x="693" y="987"/>
                  </a:lnTo>
                  <a:lnTo>
                    <a:pt x="693" y="987"/>
                  </a:lnTo>
                  <a:lnTo>
                    <a:pt x="686" y="993"/>
                  </a:lnTo>
                  <a:lnTo>
                    <a:pt x="686" y="993"/>
                  </a:lnTo>
                  <a:lnTo>
                    <a:pt x="669" y="1004"/>
                  </a:lnTo>
                  <a:lnTo>
                    <a:pt x="660" y="1009"/>
                  </a:lnTo>
                  <a:lnTo>
                    <a:pt x="650" y="1012"/>
                  </a:lnTo>
                  <a:lnTo>
                    <a:pt x="650" y="1012"/>
                  </a:lnTo>
                  <a:close/>
                  <a:moveTo>
                    <a:pt x="693" y="1000"/>
                  </a:moveTo>
                  <a:lnTo>
                    <a:pt x="693" y="1000"/>
                  </a:lnTo>
                  <a:lnTo>
                    <a:pt x="709" y="987"/>
                  </a:lnTo>
                  <a:lnTo>
                    <a:pt x="709" y="987"/>
                  </a:lnTo>
                  <a:lnTo>
                    <a:pt x="727" y="986"/>
                  </a:lnTo>
                  <a:lnTo>
                    <a:pt x="727" y="986"/>
                  </a:lnTo>
                  <a:lnTo>
                    <a:pt x="708" y="996"/>
                  </a:lnTo>
                  <a:lnTo>
                    <a:pt x="687" y="1005"/>
                  </a:lnTo>
                  <a:lnTo>
                    <a:pt x="687" y="1005"/>
                  </a:lnTo>
                  <a:lnTo>
                    <a:pt x="693" y="1000"/>
                  </a:lnTo>
                  <a:lnTo>
                    <a:pt x="693" y="1000"/>
                  </a:lnTo>
                  <a:close/>
                  <a:moveTo>
                    <a:pt x="701" y="1013"/>
                  </a:moveTo>
                  <a:lnTo>
                    <a:pt x="701" y="1013"/>
                  </a:lnTo>
                  <a:lnTo>
                    <a:pt x="690" y="1015"/>
                  </a:lnTo>
                  <a:lnTo>
                    <a:pt x="690" y="1015"/>
                  </a:lnTo>
                  <a:lnTo>
                    <a:pt x="703" y="1010"/>
                  </a:lnTo>
                  <a:lnTo>
                    <a:pt x="703" y="1010"/>
                  </a:lnTo>
                  <a:lnTo>
                    <a:pt x="701" y="1013"/>
                  </a:lnTo>
                  <a:lnTo>
                    <a:pt x="701" y="1013"/>
                  </a:lnTo>
                  <a:close/>
                  <a:moveTo>
                    <a:pt x="737" y="992"/>
                  </a:moveTo>
                  <a:lnTo>
                    <a:pt x="737" y="992"/>
                  </a:lnTo>
                  <a:lnTo>
                    <a:pt x="746" y="986"/>
                  </a:lnTo>
                  <a:lnTo>
                    <a:pt x="746" y="986"/>
                  </a:lnTo>
                  <a:lnTo>
                    <a:pt x="767" y="984"/>
                  </a:lnTo>
                  <a:lnTo>
                    <a:pt x="767" y="984"/>
                  </a:lnTo>
                  <a:lnTo>
                    <a:pt x="764" y="987"/>
                  </a:lnTo>
                  <a:lnTo>
                    <a:pt x="764" y="987"/>
                  </a:lnTo>
                  <a:lnTo>
                    <a:pt x="751" y="994"/>
                  </a:lnTo>
                  <a:lnTo>
                    <a:pt x="739" y="1000"/>
                  </a:lnTo>
                  <a:lnTo>
                    <a:pt x="727" y="1005"/>
                  </a:lnTo>
                  <a:lnTo>
                    <a:pt x="715" y="1010"/>
                  </a:lnTo>
                  <a:lnTo>
                    <a:pt x="715" y="1010"/>
                  </a:lnTo>
                  <a:lnTo>
                    <a:pt x="726" y="1000"/>
                  </a:lnTo>
                  <a:lnTo>
                    <a:pt x="737" y="992"/>
                  </a:lnTo>
                  <a:lnTo>
                    <a:pt x="737" y="992"/>
                  </a:lnTo>
                  <a:close/>
                  <a:moveTo>
                    <a:pt x="752" y="1009"/>
                  </a:moveTo>
                  <a:lnTo>
                    <a:pt x="752" y="1009"/>
                  </a:lnTo>
                  <a:lnTo>
                    <a:pt x="761" y="1001"/>
                  </a:lnTo>
                  <a:lnTo>
                    <a:pt x="769" y="994"/>
                  </a:lnTo>
                  <a:lnTo>
                    <a:pt x="769" y="994"/>
                  </a:lnTo>
                  <a:lnTo>
                    <a:pt x="785" y="983"/>
                  </a:lnTo>
                  <a:lnTo>
                    <a:pt x="785" y="983"/>
                  </a:lnTo>
                  <a:lnTo>
                    <a:pt x="795" y="983"/>
                  </a:lnTo>
                  <a:lnTo>
                    <a:pt x="795" y="983"/>
                  </a:lnTo>
                  <a:lnTo>
                    <a:pt x="786" y="990"/>
                  </a:lnTo>
                  <a:lnTo>
                    <a:pt x="778" y="999"/>
                  </a:lnTo>
                  <a:lnTo>
                    <a:pt x="778" y="999"/>
                  </a:lnTo>
                  <a:lnTo>
                    <a:pt x="766" y="1005"/>
                  </a:lnTo>
                  <a:lnTo>
                    <a:pt x="752" y="1009"/>
                  </a:lnTo>
                  <a:lnTo>
                    <a:pt x="752" y="1009"/>
                  </a:lnTo>
                  <a:close/>
                  <a:moveTo>
                    <a:pt x="793" y="1012"/>
                  </a:moveTo>
                  <a:lnTo>
                    <a:pt x="793" y="1012"/>
                  </a:lnTo>
                  <a:lnTo>
                    <a:pt x="784" y="1012"/>
                  </a:lnTo>
                  <a:lnTo>
                    <a:pt x="784" y="1012"/>
                  </a:lnTo>
                  <a:lnTo>
                    <a:pt x="798" y="1006"/>
                  </a:lnTo>
                  <a:lnTo>
                    <a:pt x="798" y="1006"/>
                  </a:lnTo>
                  <a:lnTo>
                    <a:pt x="793" y="1012"/>
                  </a:lnTo>
                  <a:lnTo>
                    <a:pt x="793" y="1012"/>
                  </a:lnTo>
                  <a:close/>
                  <a:moveTo>
                    <a:pt x="807" y="1011"/>
                  </a:moveTo>
                  <a:lnTo>
                    <a:pt x="807" y="1011"/>
                  </a:lnTo>
                  <a:lnTo>
                    <a:pt x="813" y="1005"/>
                  </a:lnTo>
                  <a:lnTo>
                    <a:pt x="819" y="999"/>
                  </a:lnTo>
                  <a:lnTo>
                    <a:pt x="833" y="988"/>
                  </a:lnTo>
                  <a:lnTo>
                    <a:pt x="833" y="988"/>
                  </a:lnTo>
                  <a:lnTo>
                    <a:pt x="837" y="984"/>
                  </a:lnTo>
                  <a:lnTo>
                    <a:pt x="837" y="984"/>
                  </a:lnTo>
                  <a:lnTo>
                    <a:pt x="857" y="987"/>
                  </a:lnTo>
                  <a:lnTo>
                    <a:pt x="857" y="987"/>
                  </a:lnTo>
                  <a:lnTo>
                    <a:pt x="841" y="996"/>
                  </a:lnTo>
                  <a:lnTo>
                    <a:pt x="841" y="996"/>
                  </a:lnTo>
                  <a:lnTo>
                    <a:pt x="825" y="1005"/>
                  </a:lnTo>
                  <a:lnTo>
                    <a:pt x="816" y="1009"/>
                  </a:lnTo>
                  <a:lnTo>
                    <a:pt x="807" y="1011"/>
                  </a:lnTo>
                  <a:lnTo>
                    <a:pt x="807" y="1011"/>
                  </a:lnTo>
                  <a:close/>
                  <a:moveTo>
                    <a:pt x="803" y="993"/>
                  </a:moveTo>
                  <a:lnTo>
                    <a:pt x="803" y="993"/>
                  </a:lnTo>
                  <a:lnTo>
                    <a:pt x="813" y="983"/>
                  </a:lnTo>
                  <a:lnTo>
                    <a:pt x="813" y="983"/>
                  </a:lnTo>
                  <a:lnTo>
                    <a:pt x="819" y="984"/>
                  </a:lnTo>
                  <a:lnTo>
                    <a:pt x="819" y="984"/>
                  </a:lnTo>
                  <a:lnTo>
                    <a:pt x="803" y="993"/>
                  </a:lnTo>
                  <a:lnTo>
                    <a:pt x="803" y="993"/>
                  </a:lnTo>
                  <a:close/>
                  <a:moveTo>
                    <a:pt x="846" y="1005"/>
                  </a:moveTo>
                  <a:lnTo>
                    <a:pt x="846" y="1005"/>
                  </a:lnTo>
                  <a:lnTo>
                    <a:pt x="861" y="998"/>
                  </a:lnTo>
                  <a:lnTo>
                    <a:pt x="868" y="993"/>
                  </a:lnTo>
                  <a:lnTo>
                    <a:pt x="873" y="987"/>
                  </a:lnTo>
                  <a:lnTo>
                    <a:pt x="873" y="987"/>
                  </a:lnTo>
                  <a:lnTo>
                    <a:pt x="886" y="988"/>
                  </a:lnTo>
                  <a:lnTo>
                    <a:pt x="886" y="988"/>
                  </a:lnTo>
                  <a:lnTo>
                    <a:pt x="885" y="988"/>
                  </a:lnTo>
                  <a:lnTo>
                    <a:pt x="885" y="988"/>
                  </a:lnTo>
                  <a:lnTo>
                    <a:pt x="875" y="995"/>
                  </a:lnTo>
                  <a:lnTo>
                    <a:pt x="863" y="1001"/>
                  </a:lnTo>
                  <a:lnTo>
                    <a:pt x="851" y="1007"/>
                  </a:lnTo>
                  <a:lnTo>
                    <a:pt x="839" y="1011"/>
                  </a:lnTo>
                  <a:lnTo>
                    <a:pt x="839" y="1011"/>
                  </a:lnTo>
                  <a:lnTo>
                    <a:pt x="846" y="1005"/>
                  </a:lnTo>
                  <a:lnTo>
                    <a:pt x="846" y="1005"/>
                  </a:lnTo>
                  <a:close/>
                  <a:moveTo>
                    <a:pt x="862" y="1017"/>
                  </a:moveTo>
                  <a:lnTo>
                    <a:pt x="862" y="1017"/>
                  </a:lnTo>
                  <a:lnTo>
                    <a:pt x="853" y="1017"/>
                  </a:lnTo>
                  <a:lnTo>
                    <a:pt x="853" y="1017"/>
                  </a:lnTo>
                  <a:lnTo>
                    <a:pt x="863" y="1012"/>
                  </a:lnTo>
                  <a:lnTo>
                    <a:pt x="863" y="1012"/>
                  </a:lnTo>
                  <a:lnTo>
                    <a:pt x="862" y="1017"/>
                  </a:lnTo>
                  <a:lnTo>
                    <a:pt x="862" y="1017"/>
                  </a:lnTo>
                  <a:close/>
                  <a:moveTo>
                    <a:pt x="874" y="1013"/>
                  </a:moveTo>
                  <a:lnTo>
                    <a:pt x="874" y="1013"/>
                  </a:lnTo>
                  <a:lnTo>
                    <a:pt x="878" y="1010"/>
                  </a:lnTo>
                  <a:lnTo>
                    <a:pt x="881" y="1005"/>
                  </a:lnTo>
                  <a:lnTo>
                    <a:pt x="891" y="996"/>
                  </a:lnTo>
                  <a:lnTo>
                    <a:pt x="891" y="996"/>
                  </a:lnTo>
                  <a:lnTo>
                    <a:pt x="896" y="993"/>
                  </a:lnTo>
                  <a:lnTo>
                    <a:pt x="900" y="989"/>
                  </a:lnTo>
                  <a:lnTo>
                    <a:pt x="900" y="989"/>
                  </a:lnTo>
                  <a:lnTo>
                    <a:pt x="917" y="990"/>
                  </a:lnTo>
                  <a:lnTo>
                    <a:pt x="917" y="990"/>
                  </a:lnTo>
                  <a:lnTo>
                    <a:pt x="896" y="1002"/>
                  </a:lnTo>
                  <a:lnTo>
                    <a:pt x="874" y="1013"/>
                  </a:lnTo>
                  <a:lnTo>
                    <a:pt x="874" y="1013"/>
                  </a:lnTo>
                  <a:close/>
                  <a:moveTo>
                    <a:pt x="912" y="1007"/>
                  </a:moveTo>
                  <a:lnTo>
                    <a:pt x="912" y="1007"/>
                  </a:lnTo>
                  <a:lnTo>
                    <a:pt x="922" y="1000"/>
                  </a:lnTo>
                  <a:lnTo>
                    <a:pt x="927" y="996"/>
                  </a:lnTo>
                  <a:lnTo>
                    <a:pt x="928" y="994"/>
                  </a:lnTo>
                  <a:lnTo>
                    <a:pt x="928" y="992"/>
                  </a:lnTo>
                  <a:lnTo>
                    <a:pt x="928" y="992"/>
                  </a:lnTo>
                  <a:lnTo>
                    <a:pt x="944" y="993"/>
                  </a:lnTo>
                  <a:lnTo>
                    <a:pt x="944" y="993"/>
                  </a:lnTo>
                  <a:lnTo>
                    <a:pt x="903" y="1013"/>
                  </a:lnTo>
                  <a:lnTo>
                    <a:pt x="903" y="1013"/>
                  </a:lnTo>
                  <a:lnTo>
                    <a:pt x="912" y="1007"/>
                  </a:lnTo>
                  <a:lnTo>
                    <a:pt x="912" y="1007"/>
                  </a:lnTo>
                  <a:close/>
                  <a:moveTo>
                    <a:pt x="963" y="994"/>
                  </a:moveTo>
                  <a:lnTo>
                    <a:pt x="963" y="994"/>
                  </a:lnTo>
                  <a:lnTo>
                    <a:pt x="971" y="995"/>
                  </a:lnTo>
                  <a:lnTo>
                    <a:pt x="971" y="995"/>
                  </a:lnTo>
                  <a:lnTo>
                    <a:pt x="967" y="999"/>
                  </a:lnTo>
                  <a:lnTo>
                    <a:pt x="967" y="999"/>
                  </a:lnTo>
                  <a:lnTo>
                    <a:pt x="950" y="1006"/>
                  </a:lnTo>
                  <a:lnTo>
                    <a:pt x="933" y="1012"/>
                  </a:lnTo>
                  <a:lnTo>
                    <a:pt x="933" y="1012"/>
                  </a:lnTo>
                  <a:lnTo>
                    <a:pt x="940" y="1007"/>
                  </a:lnTo>
                  <a:lnTo>
                    <a:pt x="947" y="1004"/>
                  </a:lnTo>
                  <a:lnTo>
                    <a:pt x="956" y="999"/>
                  </a:lnTo>
                  <a:lnTo>
                    <a:pt x="963" y="994"/>
                  </a:lnTo>
                  <a:lnTo>
                    <a:pt x="963" y="994"/>
                  </a:lnTo>
                  <a:close/>
                  <a:moveTo>
                    <a:pt x="908" y="1022"/>
                  </a:moveTo>
                  <a:lnTo>
                    <a:pt x="908" y="1022"/>
                  </a:lnTo>
                  <a:lnTo>
                    <a:pt x="911" y="1019"/>
                  </a:lnTo>
                  <a:lnTo>
                    <a:pt x="911" y="1019"/>
                  </a:lnTo>
                  <a:lnTo>
                    <a:pt x="912" y="1022"/>
                  </a:lnTo>
                  <a:lnTo>
                    <a:pt x="912" y="1022"/>
                  </a:lnTo>
                  <a:lnTo>
                    <a:pt x="908" y="1022"/>
                  </a:lnTo>
                  <a:lnTo>
                    <a:pt x="908" y="1022"/>
                  </a:lnTo>
                  <a:close/>
                  <a:moveTo>
                    <a:pt x="939" y="1025"/>
                  </a:moveTo>
                  <a:lnTo>
                    <a:pt x="939" y="1025"/>
                  </a:lnTo>
                  <a:lnTo>
                    <a:pt x="926" y="1024"/>
                  </a:lnTo>
                  <a:lnTo>
                    <a:pt x="926" y="1024"/>
                  </a:lnTo>
                  <a:lnTo>
                    <a:pt x="935" y="1022"/>
                  </a:lnTo>
                  <a:lnTo>
                    <a:pt x="945" y="1018"/>
                  </a:lnTo>
                  <a:lnTo>
                    <a:pt x="945" y="1018"/>
                  </a:lnTo>
                  <a:lnTo>
                    <a:pt x="939" y="1025"/>
                  </a:lnTo>
                  <a:lnTo>
                    <a:pt x="939" y="1025"/>
                  </a:lnTo>
                  <a:close/>
                  <a:moveTo>
                    <a:pt x="967" y="1028"/>
                  </a:moveTo>
                  <a:lnTo>
                    <a:pt x="967" y="1028"/>
                  </a:lnTo>
                  <a:lnTo>
                    <a:pt x="963" y="1028"/>
                  </a:lnTo>
                  <a:lnTo>
                    <a:pt x="963" y="1028"/>
                  </a:lnTo>
                  <a:lnTo>
                    <a:pt x="969" y="1025"/>
                  </a:lnTo>
                  <a:lnTo>
                    <a:pt x="969" y="1025"/>
                  </a:lnTo>
                  <a:lnTo>
                    <a:pt x="967" y="1028"/>
                  </a:lnTo>
                  <a:lnTo>
                    <a:pt x="967" y="1028"/>
                  </a:lnTo>
                  <a:close/>
                  <a:moveTo>
                    <a:pt x="958" y="1019"/>
                  </a:moveTo>
                  <a:lnTo>
                    <a:pt x="958" y="1019"/>
                  </a:lnTo>
                  <a:lnTo>
                    <a:pt x="973" y="1006"/>
                  </a:lnTo>
                  <a:lnTo>
                    <a:pt x="973" y="1006"/>
                  </a:lnTo>
                  <a:lnTo>
                    <a:pt x="980" y="1002"/>
                  </a:lnTo>
                  <a:lnTo>
                    <a:pt x="986" y="996"/>
                  </a:lnTo>
                  <a:lnTo>
                    <a:pt x="986" y="996"/>
                  </a:lnTo>
                  <a:lnTo>
                    <a:pt x="999" y="998"/>
                  </a:lnTo>
                  <a:lnTo>
                    <a:pt x="999" y="998"/>
                  </a:lnTo>
                  <a:lnTo>
                    <a:pt x="979" y="1010"/>
                  </a:lnTo>
                  <a:lnTo>
                    <a:pt x="958" y="1019"/>
                  </a:lnTo>
                  <a:lnTo>
                    <a:pt x="958" y="1019"/>
                  </a:lnTo>
                  <a:close/>
                  <a:moveTo>
                    <a:pt x="988" y="1030"/>
                  </a:moveTo>
                  <a:lnTo>
                    <a:pt x="988" y="1030"/>
                  </a:lnTo>
                  <a:lnTo>
                    <a:pt x="985" y="1030"/>
                  </a:lnTo>
                  <a:lnTo>
                    <a:pt x="985" y="1030"/>
                  </a:lnTo>
                  <a:lnTo>
                    <a:pt x="991" y="1028"/>
                  </a:lnTo>
                  <a:lnTo>
                    <a:pt x="991" y="1028"/>
                  </a:lnTo>
                  <a:lnTo>
                    <a:pt x="988" y="1030"/>
                  </a:lnTo>
                  <a:lnTo>
                    <a:pt x="988" y="1030"/>
                  </a:lnTo>
                  <a:close/>
                  <a:moveTo>
                    <a:pt x="991" y="1017"/>
                  </a:moveTo>
                  <a:lnTo>
                    <a:pt x="991" y="1017"/>
                  </a:lnTo>
                  <a:lnTo>
                    <a:pt x="999" y="1011"/>
                  </a:lnTo>
                  <a:lnTo>
                    <a:pt x="1008" y="1005"/>
                  </a:lnTo>
                  <a:lnTo>
                    <a:pt x="1008" y="1005"/>
                  </a:lnTo>
                  <a:lnTo>
                    <a:pt x="1012" y="1001"/>
                  </a:lnTo>
                  <a:lnTo>
                    <a:pt x="1012" y="1001"/>
                  </a:lnTo>
                  <a:lnTo>
                    <a:pt x="1015" y="1000"/>
                  </a:lnTo>
                  <a:lnTo>
                    <a:pt x="1015" y="1000"/>
                  </a:lnTo>
                  <a:lnTo>
                    <a:pt x="1022" y="1000"/>
                  </a:lnTo>
                  <a:lnTo>
                    <a:pt x="1022" y="1000"/>
                  </a:lnTo>
                  <a:lnTo>
                    <a:pt x="1014" y="1006"/>
                  </a:lnTo>
                  <a:lnTo>
                    <a:pt x="1014" y="1006"/>
                  </a:lnTo>
                  <a:lnTo>
                    <a:pt x="1003" y="1012"/>
                  </a:lnTo>
                  <a:lnTo>
                    <a:pt x="991" y="1017"/>
                  </a:lnTo>
                  <a:lnTo>
                    <a:pt x="991" y="1017"/>
                  </a:lnTo>
                  <a:close/>
                  <a:moveTo>
                    <a:pt x="1020" y="1015"/>
                  </a:moveTo>
                  <a:lnTo>
                    <a:pt x="1020" y="1015"/>
                  </a:lnTo>
                  <a:lnTo>
                    <a:pt x="1028" y="1009"/>
                  </a:lnTo>
                  <a:lnTo>
                    <a:pt x="1038" y="1002"/>
                  </a:lnTo>
                  <a:lnTo>
                    <a:pt x="1038" y="1002"/>
                  </a:lnTo>
                  <a:lnTo>
                    <a:pt x="1050" y="1004"/>
                  </a:lnTo>
                  <a:lnTo>
                    <a:pt x="1050" y="1004"/>
                  </a:lnTo>
                  <a:lnTo>
                    <a:pt x="1028" y="1015"/>
                  </a:lnTo>
                  <a:lnTo>
                    <a:pt x="1008" y="1024"/>
                  </a:lnTo>
                  <a:lnTo>
                    <a:pt x="1008" y="1024"/>
                  </a:lnTo>
                  <a:lnTo>
                    <a:pt x="1020" y="1015"/>
                  </a:lnTo>
                  <a:lnTo>
                    <a:pt x="1020" y="1015"/>
                  </a:lnTo>
                  <a:close/>
                  <a:moveTo>
                    <a:pt x="1016" y="1034"/>
                  </a:moveTo>
                  <a:lnTo>
                    <a:pt x="1016" y="1034"/>
                  </a:lnTo>
                  <a:lnTo>
                    <a:pt x="1012" y="1033"/>
                  </a:lnTo>
                  <a:lnTo>
                    <a:pt x="1012" y="1033"/>
                  </a:lnTo>
                  <a:lnTo>
                    <a:pt x="1018" y="1030"/>
                  </a:lnTo>
                  <a:lnTo>
                    <a:pt x="1018" y="1030"/>
                  </a:lnTo>
                  <a:lnTo>
                    <a:pt x="1016" y="1034"/>
                  </a:lnTo>
                  <a:lnTo>
                    <a:pt x="1016" y="1034"/>
                  </a:lnTo>
                  <a:close/>
                  <a:moveTo>
                    <a:pt x="1065" y="1007"/>
                  </a:moveTo>
                  <a:lnTo>
                    <a:pt x="1065" y="1007"/>
                  </a:lnTo>
                  <a:lnTo>
                    <a:pt x="1067" y="1006"/>
                  </a:lnTo>
                  <a:lnTo>
                    <a:pt x="1067" y="1006"/>
                  </a:lnTo>
                  <a:lnTo>
                    <a:pt x="1080" y="1007"/>
                  </a:lnTo>
                  <a:lnTo>
                    <a:pt x="1080" y="1007"/>
                  </a:lnTo>
                  <a:lnTo>
                    <a:pt x="1057" y="1019"/>
                  </a:lnTo>
                  <a:lnTo>
                    <a:pt x="1045" y="1025"/>
                  </a:lnTo>
                  <a:lnTo>
                    <a:pt x="1032" y="1030"/>
                  </a:lnTo>
                  <a:lnTo>
                    <a:pt x="1032" y="1030"/>
                  </a:lnTo>
                  <a:lnTo>
                    <a:pt x="1040" y="1024"/>
                  </a:lnTo>
                  <a:lnTo>
                    <a:pt x="1047" y="1018"/>
                  </a:lnTo>
                  <a:lnTo>
                    <a:pt x="1065" y="1007"/>
                  </a:lnTo>
                  <a:lnTo>
                    <a:pt x="1065" y="1007"/>
                  </a:lnTo>
                  <a:close/>
                  <a:moveTo>
                    <a:pt x="1086" y="1009"/>
                  </a:moveTo>
                  <a:lnTo>
                    <a:pt x="1086" y="1009"/>
                  </a:lnTo>
                  <a:lnTo>
                    <a:pt x="1086" y="1009"/>
                  </a:lnTo>
                  <a:lnTo>
                    <a:pt x="1086" y="1009"/>
                  </a:lnTo>
                  <a:lnTo>
                    <a:pt x="1112" y="1012"/>
                  </a:lnTo>
                  <a:lnTo>
                    <a:pt x="1112" y="1012"/>
                  </a:lnTo>
                  <a:lnTo>
                    <a:pt x="1071" y="1028"/>
                  </a:lnTo>
                  <a:lnTo>
                    <a:pt x="1071" y="1028"/>
                  </a:lnTo>
                  <a:lnTo>
                    <a:pt x="1075" y="1024"/>
                  </a:lnTo>
                  <a:lnTo>
                    <a:pt x="1082" y="1019"/>
                  </a:lnTo>
                  <a:lnTo>
                    <a:pt x="1085" y="1017"/>
                  </a:lnTo>
                  <a:lnTo>
                    <a:pt x="1087" y="1015"/>
                  </a:lnTo>
                  <a:lnTo>
                    <a:pt x="1087" y="1011"/>
                  </a:lnTo>
                  <a:lnTo>
                    <a:pt x="1086" y="1009"/>
                  </a:lnTo>
                  <a:lnTo>
                    <a:pt x="1086" y="1009"/>
                  </a:lnTo>
                  <a:close/>
                  <a:moveTo>
                    <a:pt x="1046" y="1036"/>
                  </a:moveTo>
                  <a:lnTo>
                    <a:pt x="1046" y="1036"/>
                  </a:lnTo>
                  <a:lnTo>
                    <a:pt x="1044" y="1036"/>
                  </a:lnTo>
                  <a:lnTo>
                    <a:pt x="1044" y="1036"/>
                  </a:lnTo>
                  <a:lnTo>
                    <a:pt x="1047" y="1035"/>
                  </a:lnTo>
                  <a:lnTo>
                    <a:pt x="1047" y="1035"/>
                  </a:lnTo>
                  <a:lnTo>
                    <a:pt x="1046" y="1036"/>
                  </a:lnTo>
                  <a:lnTo>
                    <a:pt x="1046" y="1036"/>
                  </a:lnTo>
                  <a:close/>
                  <a:moveTo>
                    <a:pt x="1082" y="1040"/>
                  </a:moveTo>
                  <a:lnTo>
                    <a:pt x="1082" y="1040"/>
                  </a:lnTo>
                  <a:lnTo>
                    <a:pt x="1068" y="1039"/>
                  </a:lnTo>
                  <a:lnTo>
                    <a:pt x="1068" y="1039"/>
                  </a:lnTo>
                  <a:lnTo>
                    <a:pt x="1070" y="1039"/>
                  </a:lnTo>
                  <a:lnTo>
                    <a:pt x="1070" y="1039"/>
                  </a:lnTo>
                  <a:lnTo>
                    <a:pt x="1095" y="1028"/>
                  </a:lnTo>
                  <a:lnTo>
                    <a:pt x="1095" y="1028"/>
                  </a:lnTo>
                  <a:lnTo>
                    <a:pt x="1088" y="1034"/>
                  </a:lnTo>
                  <a:lnTo>
                    <a:pt x="1085" y="1037"/>
                  </a:lnTo>
                  <a:lnTo>
                    <a:pt x="1082" y="1040"/>
                  </a:lnTo>
                  <a:lnTo>
                    <a:pt x="1082" y="1040"/>
                  </a:lnTo>
                  <a:close/>
                  <a:moveTo>
                    <a:pt x="1111" y="1043"/>
                  </a:moveTo>
                  <a:lnTo>
                    <a:pt x="1111" y="1043"/>
                  </a:lnTo>
                  <a:lnTo>
                    <a:pt x="1099" y="1042"/>
                  </a:lnTo>
                  <a:lnTo>
                    <a:pt x="1099" y="1042"/>
                  </a:lnTo>
                  <a:lnTo>
                    <a:pt x="1127" y="1029"/>
                  </a:lnTo>
                  <a:lnTo>
                    <a:pt x="1127" y="1029"/>
                  </a:lnTo>
                  <a:lnTo>
                    <a:pt x="1111" y="1043"/>
                  </a:lnTo>
                  <a:lnTo>
                    <a:pt x="1111" y="1043"/>
                  </a:lnTo>
                  <a:close/>
                  <a:moveTo>
                    <a:pt x="1124" y="1013"/>
                  </a:moveTo>
                  <a:lnTo>
                    <a:pt x="1124" y="1013"/>
                  </a:lnTo>
                  <a:lnTo>
                    <a:pt x="1138" y="1016"/>
                  </a:lnTo>
                  <a:lnTo>
                    <a:pt x="1138" y="1016"/>
                  </a:lnTo>
                  <a:lnTo>
                    <a:pt x="1126" y="1019"/>
                  </a:lnTo>
                  <a:lnTo>
                    <a:pt x="1115" y="1025"/>
                  </a:lnTo>
                  <a:lnTo>
                    <a:pt x="1115" y="1025"/>
                  </a:lnTo>
                  <a:lnTo>
                    <a:pt x="1123" y="1018"/>
                  </a:lnTo>
                  <a:lnTo>
                    <a:pt x="1123" y="1018"/>
                  </a:lnTo>
                  <a:lnTo>
                    <a:pt x="1124" y="1016"/>
                  </a:lnTo>
                  <a:lnTo>
                    <a:pt x="1124" y="1013"/>
                  </a:lnTo>
                  <a:lnTo>
                    <a:pt x="1124" y="1013"/>
                  </a:lnTo>
                  <a:close/>
                  <a:moveTo>
                    <a:pt x="1156" y="1046"/>
                  </a:moveTo>
                  <a:lnTo>
                    <a:pt x="1156" y="1046"/>
                  </a:lnTo>
                  <a:lnTo>
                    <a:pt x="1144" y="1046"/>
                  </a:lnTo>
                  <a:lnTo>
                    <a:pt x="1144" y="1046"/>
                  </a:lnTo>
                  <a:lnTo>
                    <a:pt x="1156" y="1040"/>
                  </a:lnTo>
                  <a:lnTo>
                    <a:pt x="1156" y="1040"/>
                  </a:lnTo>
                  <a:lnTo>
                    <a:pt x="1169" y="1035"/>
                  </a:lnTo>
                  <a:lnTo>
                    <a:pt x="1169" y="1035"/>
                  </a:lnTo>
                  <a:lnTo>
                    <a:pt x="1156" y="1046"/>
                  </a:lnTo>
                  <a:lnTo>
                    <a:pt x="1156" y="1046"/>
                  </a:lnTo>
                  <a:close/>
                  <a:moveTo>
                    <a:pt x="1128" y="1042"/>
                  </a:moveTo>
                  <a:lnTo>
                    <a:pt x="1128" y="1042"/>
                  </a:lnTo>
                  <a:lnTo>
                    <a:pt x="1140" y="1031"/>
                  </a:lnTo>
                  <a:lnTo>
                    <a:pt x="1150" y="1021"/>
                  </a:lnTo>
                  <a:lnTo>
                    <a:pt x="1150" y="1021"/>
                  </a:lnTo>
                  <a:lnTo>
                    <a:pt x="1151" y="1018"/>
                  </a:lnTo>
                  <a:lnTo>
                    <a:pt x="1151" y="1017"/>
                  </a:lnTo>
                  <a:lnTo>
                    <a:pt x="1151" y="1017"/>
                  </a:lnTo>
                  <a:lnTo>
                    <a:pt x="1182" y="1019"/>
                  </a:lnTo>
                  <a:lnTo>
                    <a:pt x="1182" y="1019"/>
                  </a:lnTo>
                  <a:lnTo>
                    <a:pt x="1169" y="1024"/>
                  </a:lnTo>
                  <a:lnTo>
                    <a:pt x="1154" y="1030"/>
                  </a:lnTo>
                  <a:lnTo>
                    <a:pt x="1141" y="1036"/>
                  </a:lnTo>
                  <a:lnTo>
                    <a:pt x="1128" y="1042"/>
                  </a:lnTo>
                  <a:lnTo>
                    <a:pt x="1128" y="1042"/>
                  </a:lnTo>
                  <a:close/>
                  <a:moveTo>
                    <a:pt x="1191" y="1022"/>
                  </a:moveTo>
                  <a:lnTo>
                    <a:pt x="1191" y="1022"/>
                  </a:lnTo>
                  <a:lnTo>
                    <a:pt x="1191" y="1021"/>
                  </a:lnTo>
                  <a:lnTo>
                    <a:pt x="1191" y="1021"/>
                  </a:lnTo>
                  <a:lnTo>
                    <a:pt x="1205" y="1021"/>
                  </a:lnTo>
                  <a:lnTo>
                    <a:pt x="1205" y="1021"/>
                  </a:lnTo>
                  <a:lnTo>
                    <a:pt x="1186" y="1033"/>
                  </a:lnTo>
                  <a:lnTo>
                    <a:pt x="1186" y="1033"/>
                  </a:lnTo>
                  <a:lnTo>
                    <a:pt x="1188" y="1030"/>
                  </a:lnTo>
                  <a:lnTo>
                    <a:pt x="1191" y="1028"/>
                  </a:lnTo>
                  <a:lnTo>
                    <a:pt x="1191" y="1024"/>
                  </a:lnTo>
                  <a:lnTo>
                    <a:pt x="1191" y="1022"/>
                  </a:lnTo>
                  <a:lnTo>
                    <a:pt x="1191" y="1022"/>
                  </a:lnTo>
                  <a:close/>
                  <a:moveTo>
                    <a:pt x="1188" y="1043"/>
                  </a:moveTo>
                  <a:lnTo>
                    <a:pt x="1188" y="1043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2" y="1041"/>
                  </a:lnTo>
                  <a:lnTo>
                    <a:pt x="1193" y="1042"/>
                  </a:lnTo>
                  <a:lnTo>
                    <a:pt x="1193" y="1042"/>
                  </a:lnTo>
                  <a:lnTo>
                    <a:pt x="1188" y="1043"/>
                  </a:lnTo>
                  <a:lnTo>
                    <a:pt x="1188" y="1043"/>
                  </a:lnTo>
                  <a:close/>
                  <a:moveTo>
                    <a:pt x="1205" y="1039"/>
                  </a:moveTo>
                  <a:lnTo>
                    <a:pt x="1205" y="1039"/>
                  </a:lnTo>
                  <a:lnTo>
                    <a:pt x="1223" y="1030"/>
                  </a:lnTo>
                  <a:lnTo>
                    <a:pt x="1233" y="1024"/>
                  </a:lnTo>
                  <a:lnTo>
                    <a:pt x="1236" y="1021"/>
                  </a:lnTo>
                  <a:lnTo>
                    <a:pt x="1237" y="1017"/>
                  </a:lnTo>
                  <a:lnTo>
                    <a:pt x="1237" y="1017"/>
                  </a:lnTo>
                  <a:lnTo>
                    <a:pt x="1248" y="1015"/>
                  </a:lnTo>
                  <a:lnTo>
                    <a:pt x="1259" y="1012"/>
                  </a:lnTo>
                  <a:lnTo>
                    <a:pt x="1259" y="1012"/>
                  </a:lnTo>
                  <a:lnTo>
                    <a:pt x="1245" y="1021"/>
                  </a:lnTo>
                  <a:lnTo>
                    <a:pt x="1231" y="1028"/>
                  </a:lnTo>
                  <a:lnTo>
                    <a:pt x="1218" y="1034"/>
                  </a:lnTo>
                  <a:lnTo>
                    <a:pt x="1205" y="1039"/>
                  </a:lnTo>
                  <a:lnTo>
                    <a:pt x="1205" y="1039"/>
                  </a:lnTo>
                  <a:close/>
                  <a:moveTo>
                    <a:pt x="1377" y="597"/>
                  </a:moveTo>
                  <a:lnTo>
                    <a:pt x="1377" y="597"/>
                  </a:lnTo>
                  <a:lnTo>
                    <a:pt x="1370" y="627"/>
                  </a:lnTo>
                  <a:lnTo>
                    <a:pt x="1364" y="656"/>
                  </a:lnTo>
                  <a:lnTo>
                    <a:pt x="1358" y="686"/>
                  </a:lnTo>
                  <a:lnTo>
                    <a:pt x="1353" y="716"/>
                  </a:lnTo>
                  <a:lnTo>
                    <a:pt x="1345" y="777"/>
                  </a:lnTo>
                  <a:lnTo>
                    <a:pt x="1339" y="839"/>
                  </a:lnTo>
                  <a:lnTo>
                    <a:pt x="1339" y="839"/>
                  </a:lnTo>
                  <a:lnTo>
                    <a:pt x="1336" y="866"/>
                  </a:lnTo>
                  <a:lnTo>
                    <a:pt x="1331" y="894"/>
                  </a:lnTo>
                  <a:lnTo>
                    <a:pt x="1328" y="907"/>
                  </a:lnTo>
                  <a:lnTo>
                    <a:pt x="1324" y="919"/>
                  </a:lnTo>
                  <a:lnTo>
                    <a:pt x="1321" y="933"/>
                  </a:lnTo>
                  <a:lnTo>
                    <a:pt x="1315" y="943"/>
                  </a:lnTo>
                  <a:lnTo>
                    <a:pt x="1309" y="956"/>
                  </a:lnTo>
                  <a:lnTo>
                    <a:pt x="1301" y="965"/>
                  </a:lnTo>
                  <a:lnTo>
                    <a:pt x="1293" y="975"/>
                  </a:lnTo>
                  <a:lnTo>
                    <a:pt x="1283" y="983"/>
                  </a:lnTo>
                  <a:lnTo>
                    <a:pt x="1272" y="990"/>
                  </a:lnTo>
                  <a:lnTo>
                    <a:pt x="1260" y="996"/>
                  </a:lnTo>
                  <a:lnTo>
                    <a:pt x="1247" y="1001"/>
                  </a:lnTo>
                  <a:lnTo>
                    <a:pt x="1231" y="1004"/>
                  </a:lnTo>
                  <a:lnTo>
                    <a:pt x="1231" y="1004"/>
                  </a:lnTo>
                  <a:lnTo>
                    <a:pt x="1229" y="1004"/>
                  </a:lnTo>
                  <a:lnTo>
                    <a:pt x="1227" y="1005"/>
                  </a:lnTo>
                  <a:lnTo>
                    <a:pt x="1227" y="1005"/>
                  </a:lnTo>
                  <a:lnTo>
                    <a:pt x="1201" y="1006"/>
                  </a:lnTo>
                  <a:lnTo>
                    <a:pt x="1175" y="1006"/>
                  </a:lnTo>
                  <a:lnTo>
                    <a:pt x="1150" y="1004"/>
                  </a:lnTo>
                  <a:lnTo>
                    <a:pt x="1123" y="1001"/>
                  </a:lnTo>
                  <a:lnTo>
                    <a:pt x="1071" y="993"/>
                  </a:lnTo>
                  <a:lnTo>
                    <a:pt x="1046" y="989"/>
                  </a:lnTo>
                  <a:lnTo>
                    <a:pt x="1021" y="986"/>
                  </a:lnTo>
                  <a:lnTo>
                    <a:pt x="1021" y="986"/>
                  </a:lnTo>
                  <a:lnTo>
                    <a:pt x="969" y="981"/>
                  </a:lnTo>
                  <a:lnTo>
                    <a:pt x="916" y="976"/>
                  </a:lnTo>
                  <a:lnTo>
                    <a:pt x="811" y="969"/>
                  </a:lnTo>
                  <a:lnTo>
                    <a:pt x="811" y="969"/>
                  </a:lnTo>
                  <a:lnTo>
                    <a:pt x="790" y="969"/>
                  </a:lnTo>
                  <a:lnTo>
                    <a:pt x="769" y="969"/>
                  </a:lnTo>
                  <a:lnTo>
                    <a:pt x="726" y="971"/>
                  </a:lnTo>
                  <a:lnTo>
                    <a:pt x="684" y="972"/>
                  </a:lnTo>
                  <a:lnTo>
                    <a:pt x="663" y="972"/>
                  </a:lnTo>
                  <a:lnTo>
                    <a:pt x="642" y="971"/>
                  </a:lnTo>
                  <a:lnTo>
                    <a:pt x="642" y="971"/>
                  </a:lnTo>
                  <a:lnTo>
                    <a:pt x="630" y="969"/>
                  </a:lnTo>
                  <a:lnTo>
                    <a:pt x="618" y="966"/>
                  </a:lnTo>
                  <a:lnTo>
                    <a:pt x="608" y="963"/>
                  </a:lnTo>
                  <a:lnTo>
                    <a:pt x="598" y="959"/>
                  </a:lnTo>
                  <a:lnTo>
                    <a:pt x="589" y="954"/>
                  </a:lnTo>
                  <a:lnTo>
                    <a:pt x="580" y="949"/>
                  </a:lnTo>
                  <a:lnTo>
                    <a:pt x="573" y="943"/>
                  </a:lnTo>
                  <a:lnTo>
                    <a:pt x="566" y="937"/>
                  </a:lnTo>
                  <a:lnTo>
                    <a:pt x="559" y="930"/>
                  </a:lnTo>
                  <a:lnTo>
                    <a:pt x="553" y="923"/>
                  </a:lnTo>
                  <a:lnTo>
                    <a:pt x="542" y="905"/>
                  </a:lnTo>
                  <a:lnTo>
                    <a:pt x="531" y="886"/>
                  </a:lnTo>
                  <a:lnTo>
                    <a:pt x="522" y="865"/>
                  </a:lnTo>
                  <a:lnTo>
                    <a:pt x="522" y="865"/>
                  </a:lnTo>
                  <a:lnTo>
                    <a:pt x="522" y="862"/>
                  </a:lnTo>
                  <a:lnTo>
                    <a:pt x="522" y="858"/>
                  </a:lnTo>
                  <a:lnTo>
                    <a:pt x="521" y="856"/>
                  </a:lnTo>
                  <a:lnTo>
                    <a:pt x="520" y="854"/>
                  </a:lnTo>
                  <a:lnTo>
                    <a:pt x="518" y="856"/>
                  </a:lnTo>
                  <a:lnTo>
                    <a:pt x="518" y="856"/>
                  </a:lnTo>
                  <a:lnTo>
                    <a:pt x="509" y="836"/>
                  </a:lnTo>
                  <a:lnTo>
                    <a:pt x="503" y="822"/>
                  </a:lnTo>
                  <a:lnTo>
                    <a:pt x="495" y="806"/>
                  </a:lnTo>
                  <a:lnTo>
                    <a:pt x="486" y="792"/>
                  </a:lnTo>
                  <a:lnTo>
                    <a:pt x="478" y="781"/>
                  </a:lnTo>
                  <a:lnTo>
                    <a:pt x="474" y="776"/>
                  </a:lnTo>
                  <a:lnTo>
                    <a:pt x="469" y="774"/>
                  </a:lnTo>
                  <a:lnTo>
                    <a:pt x="466" y="772"/>
                  </a:lnTo>
                  <a:lnTo>
                    <a:pt x="462" y="772"/>
                  </a:lnTo>
                  <a:lnTo>
                    <a:pt x="462" y="772"/>
                  </a:lnTo>
                  <a:lnTo>
                    <a:pt x="353" y="823"/>
                  </a:lnTo>
                  <a:lnTo>
                    <a:pt x="299" y="848"/>
                  </a:lnTo>
                  <a:lnTo>
                    <a:pt x="246" y="876"/>
                  </a:lnTo>
                  <a:lnTo>
                    <a:pt x="246" y="876"/>
                  </a:lnTo>
                  <a:lnTo>
                    <a:pt x="231" y="884"/>
                  </a:lnTo>
                  <a:lnTo>
                    <a:pt x="217" y="894"/>
                  </a:lnTo>
                  <a:lnTo>
                    <a:pt x="202" y="903"/>
                  </a:lnTo>
                  <a:lnTo>
                    <a:pt x="189" y="913"/>
                  </a:lnTo>
                  <a:lnTo>
                    <a:pt x="164" y="935"/>
                  </a:lnTo>
                  <a:lnTo>
                    <a:pt x="140" y="959"/>
                  </a:lnTo>
                  <a:lnTo>
                    <a:pt x="140" y="959"/>
                  </a:lnTo>
                  <a:lnTo>
                    <a:pt x="118" y="983"/>
                  </a:lnTo>
                  <a:lnTo>
                    <a:pt x="95" y="1006"/>
                  </a:lnTo>
                  <a:lnTo>
                    <a:pt x="83" y="1017"/>
                  </a:lnTo>
                  <a:lnTo>
                    <a:pt x="71" y="1028"/>
                  </a:lnTo>
                  <a:lnTo>
                    <a:pt x="58" y="1037"/>
                  </a:lnTo>
                  <a:lnTo>
                    <a:pt x="43" y="1045"/>
                  </a:lnTo>
                  <a:lnTo>
                    <a:pt x="43" y="1045"/>
                  </a:lnTo>
                  <a:lnTo>
                    <a:pt x="42" y="1037"/>
                  </a:lnTo>
                  <a:lnTo>
                    <a:pt x="42" y="1037"/>
                  </a:lnTo>
                  <a:lnTo>
                    <a:pt x="41" y="1029"/>
                  </a:lnTo>
                  <a:lnTo>
                    <a:pt x="41" y="1029"/>
                  </a:lnTo>
                  <a:lnTo>
                    <a:pt x="42" y="1015"/>
                  </a:lnTo>
                  <a:lnTo>
                    <a:pt x="46" y="1000"/>
                  </a:lnTo>
                  <a:lnTo>
                    <a:pt x="51" y="987"/>
                  </a:lnTo>
                  <a:lnTo>
                    <a:pt x="57" y="974"/>
                  </a:lnTo>
                  <a:lnTo>
                    <a:pt x="64" y="960"/>
                  </a:lnTo>
                  <a:lnTo>
                    <a:pt x="72" y="947"/>
                  </a:lnTo>
                  <a:lnTo>
                    <a:pt x="82" y="935"/>
                  </a:lnTo>
                  <a:lnTo>
                    <a:pt x="93" y="922"/>
                  </a:lnTo>
                  <a:lnTo>
                    <a:pt x="114" y="899"/>
                  </a:lnTo>
                  <a:lnTo>
                    <a:pt x="138" y="877"/>
                  </a:lnTo>
                  <a:lnTo>
                    <a:pt x="161" y="858"/>
                  </a:lnTo>
                  <a:lnTo>
                    <a:pt x="183" y="841"/>
                  </a:lnTo>
                  <a:lnTo>
                    <a:pt x="183" y="841"/>
                  </a:lnTo>
                  <a:lnTo>
                    <a:pt x="216" y="818"/>
                  </a:lnTo>
                  <a:lnTo>
                    <a:pt x="248" y="798"/>
                  </a:lnTo>
                  <a:lnTo>
                    <a:pt x="283" y="780"/>
                  </a:lnTo>
                  <a:lnTo>
                    <a:pt x="300" y="771"/>
                  </a:lnTo>
                  <a:lnTo>
                    <a:pt x="318" y="764"/>
                  </a:lnTo>
                  <a:lnTo>
                    <a:pt x="318" y="764"/>
                  </a:lnTo>
                  <a:lnTo>
                    <a:pt x="355" y="750"/>
                  </a:lnTo>
                  <a:lnTo>
                    <a:pt x="373" y="741"/>
                  </a:lnTo>
                  <a:lnTo>
                    <a:pt x="390" y="733"/>
                  </a:lnTo>
                  <a:lnTo>
                    <a:pt x="390" y="733"/>
                  </a:lnTo>
                  <a:lnTo>
                    <a:pt x="401" y="724"/>
                  </a:lnTo>
                  <a:lnTo>
                    <a:pt x="414" y="711"/>
                  </a:lnTo>
                  <a:lnTo>
                    <a:pt x="420" y="703"/>
                  </a:lnTo>
                  <a:lnTo>
                    <a:pt x="424" y="695"/>
                  </a:lnTo>
                  <a:lnTo>
                    <a:pt x="426" y="689"/>
                  </a:lnTo>
                  <a:lnTo>
                    <a:pt x="426" y="686"/>
                  </a:lnTo>
                  <a:lnTo>
                    <a:pt x="425" y="683"/>
                  </a:lnTo>
                  <a:lnTo>
                    <a:pt x="425" y="683"/>
                  </a:lnTo>
                  <a:lnTo>
                    <a:pt x="427" y="671"/>
                  </a:lnTo>
                  <a:lnTo>
                    <a:pt x="427" y="659"/>
                  </a:lnTo>
                  <a:lnTo>
                    <a:pt x="427" y="659"/>
                  </a:lnTo>
                  <a:lnTo>
                    <a:pt x="427" y="647"/>
                  </a:lnTo>
                  <a:lnTo>
                    <a:pt x="426" y="635"/>
                  </a:lnTo>
                  <a:lnTo>
                    <a:pt x="424" y="623"/>
                  </a:lnTo>
                  <a:lnTo>
                    <a:pt x="421" y="611"/>
                  </a:lnTo>
                  <a:lnTo>
                    <a:pt x="413" y="588"/>
                  </a:lnTo>
                  <a:lnTo>
                    <a:pt x="403" y="567"/>
                  </a:lnTo>
                  <a:lnTo>
                    <a:pt x="392" y="544"/>
                  </a:lnTo>
                  <a:lnTo>
                    <a:pt x="382" y="522"/>
                  </a:lnTo>
                  <a:lnTo>
                    <a:pt x="371" y="500"/>
                  </a:lnTo>
                  <a:lnTo>
                    <a:pt x="360" y="479"/>
                  </a:lnTo>
                  <a:lnTo>
                    <a:pt x="360" y="479"/>
                  </a:lnTo>
                  <a:lnTo>
                    <a:pt x="343" y="438"/>
                  </a:lnTo>
                  <a:lnTo>
                    <a:pt x="332" y="412"/>
                  </a:lnTo>
                  <a:lnTo>
                    <a:pt x="323" y="385"/>
                  </a:lnTo>
                  <a:lnTo>
                    <a:pt x="313" y="357"/>
                  </a:lnTo>
                  <a:lnTo>
                    <a:pt x="305" y="329"/>
                  </a:lnTo>
                  <a:lnTo>
                    <a:pt x="300" y="303"/>
                  </a:lnTo>
                  <a:lnTo>
                    <a:pt x="297" y="290"/>
                  </a:lnTo>
                  <a:lnTo>
                    <a:pt x="297" y="279"/>
                  </a:lnTo>
                  <a:lnTo>
                    <a:pt x="297" y="279"/>
                  </a:lnTo>
                  <a:lnTo>
                    <a:pt x="297" y="268"/>
                  </a:lnTo>
                  <a:lnTo>
                    <a:pt x="300" y="258"/>
                  </a:lnTo>
                  <a:lnTo>
                    <a:pt x="305" y="249"/>
                  </a:lnTo>
                  <a:lnTo>
                    <a:pt x="307" y="244"/>
                  </a:lnTo>
                  <a:lnTo>
                    <a:pt x="311" y="240"/>
                  </a:lnTo>
                  <a:lnTo>
                    <a:pt x="311" y="240"/>
                  </a:lnTo>
                  <a:lnTo>
                    <a:pt x="313" y="243"/>
                  </a:lnTo>
                  <a:lnTo>
                    <a:pt x="317" y="243"/>
                  </a:lnTo>
                  <a:lnTo>
                    <a:pt x="321" y="243"/>
                  </a:lnTo>
                  <a:lnTo>
                    <a:pt x="327" y="241"/>
                  </a:lnTo>
                  <a:lnTo>
                    <a:pt x="344" y="235"/>
                  </a:lnTo>
                  <a:lnTo>
                    <a:pt x="366" y="227"/>
                  </a:lnTo>
                  <a:lnTo>
                    <a:pt x="391" y="215"/>
                  </a:lnTo>
                  <a:lnTo>
                    <a:pt x="418" y="202"/>
                  </a:lnTo>
                  <a:lnTo>
                    <a:pt x="478" y="169"/>
                  </a:lnTo>
                  <a:lnTo>
                    <a:pt x="538" y="134"/>
                  </a:lnTo>
                  <a:lnTo>
                    <a:pt x="593" y="103"/>
                  </a:lnTo>
                  <a:lnTo>
                    <a:pt x="658" y="63"/>
                  </a:lnTo>
                  <a:lnTo>
                    <a:pt x="658" y="63"/>
                  </a:lnTo>
                  <a:lnTo>
                    <a:pt x="678" y="52"/>
                  </a:lnTo>
                  <a:lnTo>
                    <a:pt x="698" y="41"/>
                  </a:lnTo>
                  <a:lnTo>
                    <a:pt x="719" y="32"/>
                  </a:lnTo>
                  <a:lnTo>
                    <a:pt x="740" y="23"/>
                  </a:lnTo>
                  <a:lnTo>
                    <a:pt x="761" y="17"/>
                  </a:lnTo>
                  <a:lnTo>
                    <a:pt x="784" y="14"/>
                  </a:lnTo>
                  <a:lnTo>
                    <a:pt x="807" y="11"/>
                  </a:lnTo>
                  <a:lnTo>
                    <a:pt x="817" y="13"/>
                  </a:lnTo>
                  <a:lnTo>
                    <a:pt x="829" y="14"/>
                  </a:lnTo>
                  <a:lnTo>
                    <a:pt x="829" y="14"/>
                  </a:lnTo>
                  <a:lnTo>
                    <a:pt x="850" y="17"/>
                  </a:lnTo>
                  <a:lnTo>
                    <a:pt x="870" y="22"/>
                  </a:lnTo>
                  <a:lnTo>
                    <a:pt x="890" y="29"/>
                  </a:lnTo>
                  <a:lnTo>
                    <a:pt x="909" y="38"/>
                  </a:lnTo>
                  <a:lnTo>
                    <a:pt x="928" y="46"/>
                  </a:lnTo>
                  <a:lnTo>
                    <a:pt x="946" y="57"/>
                  </a:lnTo>
                  <a:lnTo>
                    <a:pt x="982" y="78"/>
                  </a:lnTo>
                  <a:lnTo>
                    <a:pt x="982" y="78"/>
                  </a:lnTo>
                  <a:lnTo>
                    <a:pt x="1023" y="102"/>
                  </a:lnTo>
                  <a:lnTo>
                    <a:pt x="1064" y="126"/>
                  </a:lnTo>
                  <a:lnTo>
                    <a:pt x="1147" y="171"/>
                  </a:lnTo>
                  <a:lnTo>
                    <a:pt x="1188" y="196"/>
                  </a:lnTo>
                  <a:lnTo>
                    <a:pt x="1229" y="221"/>
                  </a:lnTo>
                  <a:lnTo>
                    <a:pt x="1268" y="247"/>
                  </a:lnTo>
                  <a:lnTo>
                    <a:pt x="1305" y="276"/>
                  </a:lnTo>
                  <a:lnTo>
                    <a:pt x="1305" y="276"/>
                  </a:lnTo>
                  <a:lnTo>
                    <a:pt x="1322" y="290"/>
                  </a:lnTo>
                  <a:lnTo>
                    <a:pt x="1339" y="304"/>
                  </a:lnTo>
                  <a:lnTo>
                    <a:pt x="1355" y="318"/>
                  </a:lnTo>
                  <a:lnTo>
                    <a:pt x="1370" y="334"/>
                  </a:lnTo>
                  <a:lnTo>
                    <a:pt x="1383" y="352"/>
                  </a:lnTo>
                  <a:lnTo>
                    <a:pt x="1388" y="361"/>
                  </a:lnTo>
                  <a:lnTo>
                    <a:pt x="1393" y="370"/>
                  </a:lnTo>
                  <a:lnTo>
                    <a:pt x="1398" y="380"/>
                  </a:lnTo>
                  <a:lnTo>
                    <a:pt x="1401" y="391"/>
                  </a:lnTo>
                  <a:lnTo>
                    <a:pt x="1404" y="400"/>
                  </a:lnTo>
                  <a:lnTo>
                    <a:pt x="1406" y="411"/>
                  </a:lnTo>
                  <a:lnTo>
                    <a:pt x="1406" y="411"/>
                  </a:lnTo>
                  <a:lnTo>
                    <a:pt x="1407" y="435"/>
                  </a:lnTo>
                  <a:lnTo>
                    <a:pt x="1407" y="458"/>
                  </a:lnTo>
                  <a:lnTo>
                    <a:pt x="1405" y="482"/>
                  </a:lnTo>
                  <a:lnTo>
                    <a:pt x="1401" y="505"/>
                  </a:lnTo>
                  <a:lnTo>
                    <a:pt x="1395" y="528"/>
                  </a:lnTo>
                  <a:lnTo>
                    <a:pt x="1390" y="551"/>
                  </a:lnTo>
                  <a:lnTo>
                    <a:pt x="1377" y="597"/>
                  </a:lnTo>
                  <a:lnTo>
                    <a:pt x="1377" y="597"/>
                  </a:lnTo>
                  <a:close/>
                </a:path>
              </a:pathLst>
            </a:custGeom>
            <a:solidFill>
              <a:srgbClr val="F7B6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B157E0C-F6DE-4AD4-9E71-31E47E071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512" y="6287584"/>
            <a:ext cx="984019" cy="365125"/>
          </a:xfrm>
        </p:spPr>
        <p:txBody>
          <a:bodyPr/>
          <a:lstStyle/>
          <a:p>
            <a:fld id="{0C913308-F349-4B6D-A68A-DD1791B4A57B}" type="slidenum">
              <a:rPr lang="zh-CN" altLang="en-US" sz="1600">
                <a:solidFill>
                  <a:schemeClr val="tx1"/>
                </a:solidFill>
              </a:rPr>
              <a:t>19</a:t>
            </a:fld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51" name="文本框 7">
            <a:extLst>
              <a:ext uri="{FF2B5EF4-FFF2-40B4-BE49-F238E27FC236}">
                <a16:creationId xmlns:a16="http://schemas.microsoft.com/office/drawing/2014/main" id="{B940A423-14B5-4F4E-B370-85F4C0470877}"/>
              </a:ext>
            </a:extLst>
          </p:cNvPr>
          <p:cNvSpPr txBox="1"/>
          <p:nvPr/>
        </p:nvSpPr>
        <p:spPr>
          <a:xfrm>
            <a:off x="3574380" y="316161"/>
            <a:ext cx="48965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44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面向世界的文化</a:t>
            </a:r>
          </a:p>
        </p:txBody>
      </p:sp>
      <p:sp>
        <p:nvSpPr>
          <p:cNvPr id="52" name="内容占位符 2">
            <a:extLst>
              <a:ext uri="{FF2B5EF4-FFF2-40B4-BE49-F238E27FC236}">
                <a16:creationId xmlns:a16="http://schemas.microsoft.com/office/drawing/2014/main" id="{1A369FCA-89E7-475C-8872-E393B1334BF0}"/>
              </a:ext>
            </a:extLst>
          </p:cNvPr>
          <p:cNvSpPr txBox="1">
            <a:spLocks noChangeArrowheads="1"/>
          </p:cNvSpPr>
          <p:nvPr/>
        </p:nvSpPr>
        <p:spPr>
          <a:xfrm>
            <a:off x="409882" y="1996886"/>
            <a:ext cx="4323739" cy="40244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Calibri" panose="020F0502020204030204" pitchFamily="34" charset="0"/>
              <a:buNone/>
            </a:pPr>
            <a:r>
              <a:rPr lang="zh-CN" altLang="zh-CN" sz="30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</a:t>
            </a:r>
            <a:r>
              <a:rPr lang="zh-CN" altLang="zh-CN" sz="30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利用獨特的地理和文化發展多元化的優勢，</a:t>
            </a:r>
            <a:r>
              <a:rPr lang="zh-CN" altLang="en-US" sz="30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一直</a:t>
            </a:r>
            <a:r>
              <a:rPr lang="zh-CN" altLang="zh-CN" sz="30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發揮著中華文化同世界其他各地文化相聯繫的橋樑和紐帶作用</a:t>
            </a:r>
            <a:r>
              <a:rPr lang="zh-CN" altLang="en-US" sz="36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CN" sz="3600" dirty="0" smtClean="0">
              <a:solidFill>
                <a:schemeClr val="tx1"/>
              </a:solidFill>
              <a:latin typeface="微软雅黑" panose="020B0503020204020204" pitchFamily="34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 typeface="Calibri" panose="020F0502020204030204" pitchFamily="34" charset="0"/>
              <a:buNone/>
            </a:pPr>
            <a:endParaRPr lang="en-US" altLang="zh-CN" sz="2400" dirty="0" smtClean="0">
              <a:solidFill>
                <a:schemeClr val="tx1"/>
              </a:solidFill>
              <a:latin typeface="微软雅黑" panose="020B0503020204020204" pitchFamily="34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 typeface="Calibri" panose="020F0502020204030204" pitchFamily="34" charset="0"/>
              <a:buNone/>
            </a:pPr>
            <a:endParaRPr lang="en-US" altLang="zh-CN" sz="2400" dirty="0">
              <a:solidFill>
                <a:srgbClr val="000000"/>
              </a:solidFill>
              <a:latin typeface="微软雅黑" panose="020B0503020204020204" pitchFamily="34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84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内容占位符 2">
            <a:extLst>
              <a:ext uri="{FF2B5EF4-FFF2-40B4-BE49-F238E27FC236}">
                <a16:creationId xmlns:a16="http://schemas.microsoft.com/office/drawing/2014/main" id="{6AF3EBBE-F4FA-4825-AE34-EDC7ECAF22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7291" y="1644155"/>
            <a:ext cx="11233248" cy="4593157"/>
          </a:xfrm>
        </p:spPr>
        <p:txBody>
          <a:bodyPr>
            <a:noAutofit/>
          </a:bodyPr>
          <a:lstStyle/>
          <a:p>
            <a:pPr marL="0" indent="0">
              <a:lnSpc>
                <a:spcPts val="3400"/>
              </a:lnSpc>
              <a:buNone/>
            </a:pPr>
            <a:r>
              <a:rPr lang="zh-CN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知識</a:t>
            </a:r>
            <a:endParaRPr lang="en-US" altLang="zh-CN" sz="28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>
              <a:lnSpc>
                <a:spcPts val="3400"/>
              </a:lnSpc>
              <a:buFont typeface="Wingdings" panose="05000000000000000000" pitchFamily="2" charset="2"/>
              <a:buChar char="v"/>
            </a:pPr>
            <a:r>
              <a:rPr lang="zh-TW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認識香港</a:t>
            </a:r>
            <a:r>
              <a:rPr lang="zh-CN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多元文化</a:t>
            </a:r>
            <a:r>
              <a:rPr lang="zh-TW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的</a:t>
            </a:r>
            <a:r>
              <a:rPr lang="zh-CN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特徵</a:t>
            </a:r>
            <a:r>
              <a:rPr lang="zh-TW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、以及</a:t>
            </a:r>
            <a:r>
              <a:rPr lang="zh-TW" altLang="en-US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這</a:t>
            </a:r>
            <a:r>
              <a:rPr lang="zh-TW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些</a:t>
            </a:r>
            <a:r>
              <a:rPr lang="zh-TW" altLang="en-US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特徵</a:t>
            </a:r>
            <a:r>
              <a:rPr lang="zh-CN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對香港社會的積極意義</a:t>
            </a:r>
            <a:r>
              <a:rPr lang="zh-TW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endParaRPr lang="en-US" altLang="zh-CN" sz="28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lnSpc>
                <a:spcPts val="3400"/>
              </a:lnSpc>
              <a:buNone/>
            </a:pPr>
            <a:r>
              <a:rPr lang="zh-CN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技能</a:t>
            </a:r>
            <a:endParaRPr lang="en-US" altLang="zh-CN" sz="28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>
              <a:lnSpc>
                <a:spcPts val="3400"/>
              </a:lnSpc>
              <a:buFont typeface="Wingdings" panose="05000000000000000000" pitchFamily="2" charset="2"/>
              <a:buChar char="v"/>
            </a:pPr>
            <a:r>
              <a:rPr lang="zh-CN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透過現實生活辨識中華文化與不同文化融和的狀況，從多</a:t>
            </a:r>
            <a:r>
              <a:rPr lang="zh-TW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角度</a:t>
            </a:r>
            <a:r>
              <a:rPr lang="zh-CN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分析多元文化對香港社會的積極意義。</a:t>
            </a:r>
            <a:endParaRPr lang="en-US" altLang="zh-CN" sz="28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lnSpc>
                <a:spcPts val="3400"/>
              </a:lnSpc>
              <a:buNone/>
            </a:pPr>
            <a:r>
              <a:rPr lang="zh-CN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價值觀</a:t>
            </a:r>
            <a:endParaRPr lang="en-US" altLang="zh-CN" sz="28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just">
              <a:lnSpc>
                <a:spcPts val="3400"/>
              </a:lnSpc>
              <a:buFont typeface="Wingdings" panose="05000000000000000000" pitchFamily="2" charset="2"/>
              <a:buChar char="v"/>
            </a:pPr>
            <a:r>
              <a:rPr lang="zh-CN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認同多元文化的積極意義，</a:t>
            </a:r>
            <a:r>
              <a:rPr lang="zh-TW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培養對不同文化尊重、包容的態度，</a:t>
            </a:r>
            <a:r>
              <a:rPr lang="zh-CN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具備植根中華文化</a:t>
            </a:r>
            <a:r>
              <a:rPr lang="zh-TW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兼具</a:t>
            </a:r>
            <a:r>
              <a:rPr lang="zh-CN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世界視野的公民素養。</a:t>
            </a:r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7769609D-2085-4220-8C01-057C8F784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0776520" y="6021288"/>
            <a:ext cx="984019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defTabSz="3429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defTabSz="3429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defTabSz="3429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defTabSz="3429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1F31BE2-3C7D-4097-A2C3-6384731E4DCD}" type="slidenum">
              <a:rPr lang="en-US" altLang="zh-CN" sz="1600">
                <a:latin typeface="黑体" panose="02010609060101010101" pitchFamily="49" charset="-122"/>
                <a:ea typeface="黑体" panose="02010609060101010101" pitchFamily="49" charset="-122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4CFA7A7-125A-4A3A-9462-816BD6CA32CF}"/>
              </a:ext>
            </a:extLst>
          </p:cNvPr>
          <p:cNvSpPr/>
          <p:nvPr/>
        </p:nvSpPr>
        <p:spPr bwMode="auto">
          <a:xfrm>
            <a:off x="4151784" y="332656"/>
            <a:ext cx="2941637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44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學習目標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69C85B-827D-40B6-9522-6F52FEC2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965624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zh-CN" altLang="en-US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何謂</a:t>
            </a:r>
            <a:r>
              <a:rPr lang="zh-TW" altLang="en-US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文化</a:t>
            </a:r>
            <a:r>
              <a:rPr lang="zh-CN" altLang="en-US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傳承？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5A71E7-2AE3-415D-94A7-8DCA97709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3113094"/>
            <a:ext cx="8784976" cy="3052209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文化傳承是指文化的延伸和接續發展，其意義在於增進下一代對歷史和傳統的認識，增加對國家的歸屬感和認同，並</a:t>
            </a: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認識</a:t>
            </a:r>
            <a:r>
              <a:rPr lang="zh-CN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傳統文化的意義和對當今世界的影響。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D88E40-7F0B-485B-93CE-BFDB48C3C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94948" y="6309320"/>
            <a:ext cx="984019" cy="365125"/>
          </a:xfrm>
        </p:spPr>
        <p:txBody>
          <a:bodyPr/>
          <a:lstStyle/>
          <a:p>
            <a:fld id="{0C913308-F349-4B6D-A68A-DD1791B4A57B}" type="slidenum">
              <a:rPr lang="zh-CN" altLang="en-US" sz="1600">
                <a:solidFill>
                  <a:schemeClr val="tx1"/>
                </a:solidFill>
              </a:rPr>
              <a:t>20</a:t>
            </a:fld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A7CDA7-A720-4CFF-BA9C-36559CB1F4F8}"/>
              </a:ext>
            </a:extLst>
          </p:cNvPr>
          <p:cNvSpPr txBox="1"/>
          <p:nvPr/>
        </p:nvSpPr>
        <p:spPr>
          <a:xfrm>
            <a:off x="3215680" y="908720"/>
            <a:ext cx="52920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44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立足傳統，推陳出新</a:t>
            </a:r>
            <a:endParaRPr lang="en-US" altLang="zh-CN" sz="4400" dirty="0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11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E0EB9375-49A3-488F-8718-956745C47CCD}"/>
              </a:ext>
            </a:extLst>
          </p:cNvPr>
          <p:cNvSpPr txBox="1"/>
          <p:nvPr/>
        </p:nvSpPr>
        <p:spPr>
          <a:xfrm>
            <a:off x="1055440" y="1778948"/>
            <a:ext cx="102251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繼承傳統文化，不等於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盲目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固守傳統，要適應時代的發展，實現文化的創新</a:t>
            </a:r>
            <a:r>
              <a:rPr lang="zh-CN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endParaRPr lang="en-US" altLang="zh-CN" sz="28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隨著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社會的發展，傳統文化中一些不合時宜的內容逐漸式微甚至被</a:t>
            </a:r>
            <a:r>
              <a:rPr lang="zh-CN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淘汰。但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傳統文化中也</a:t>
            </a:r>
            <a:r>
              <a:rPr lang="zh-CN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有</a:t>
            </a:r>
            <a:r>
              <a:rPr lang="zh-TW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許多</a:t>
            </a:r>
            <a:r>
              <a:rPr lang="zh-CN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很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優秀</a:t>
            </a:r>
            <a:r>
              <a:rPr lang="zh-CN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的</a:t>
            </a:r>
            <a:r>
              <a:rPr lang="zh-TW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內涵</a:t>
            </a:r>
            <a:r>
              <a:rPr lang="zh-CN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，</a:t>
            </a:r>
            <a:r>
              <a:rPr lang="zh-TW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極具保留的</a:t>
            </a:r>
            <a:r>
              <a:rPr lang="zh-CN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價值。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1254B9D-E99B-4241-A549-D85AD34FFE7F}"/>
              </a:ext>
            </a:extLst>
          </p:cNvPr>
          <p:cNvSpPr txBox="1"/>
          <p:nvPr/>
        </p:nvSpPr>
        <p:spPr>
          <a:xfrm>
            <a:off x="2496344" y="4765921"/>
            <a:ext cx="1600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dirty="0">
                <a:latin typeface="DFKai-SB" panose="03000509000000000000" pitchFamily="65" charset="-120"/>
                <a:ea typeface="DFKai-SB" panose="03000509000000000000" pitchFamily="65" charset="-120"/>
              </a:rPr>
              <a:t>優秀</a:t>
            </a:r>
            <a:endParaRPr lang="en-US" altLang="zh-CN" sz="21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ctr"/>
            <a:r>
              <a:rPr lang="zh-CN" altLang="en-US" sz="2100" dirty="0">
                <a:latin typeface="DFKai-SB" panose="03000509000000000000" pitchFamily="65" charset="-120"/>
                <a:ea typeface="DFKai-SB" panose="03000509000000000000" pitchFamily="65" charset="-120"/>
              </a:rPr>
              <a:t>傳統文化</a:t>
            </a:r>
          </a:p>
        </p:txBody>
      </p:sp>
      <p:sp>
        <p:nvSpPr>
          <p:cNvPr id="29" name="右箭头 3">
            <a:extLst>
              <a:ext uri="{FF2B5EF4-FFF2-40B4-BE49-F238E27FC236}">
                <a16:creationId xmlns:a16="http://schemas.microsoft.com/office/drawing/2014/main" id="{4B269CB7-BA06-4F34-8B62-C785A94B98D7}"/>
              </a:ext>
            </a:extLst>
          </p:cNvPr>
          <p:cNvSpPr/>
          <p:nvPr/>
        </p:nvSpPr>
        <p:spPr>
          <a:xfrm>
            <a:off x="4068658" y="4968391"/>
            <a:ext cx="628937" cy="393739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3121CB0-F1E6-4971-8232-48ADD283DC69}"/>
              </a:ext>
            </a:extLst>
          </p:cNvPr>
          <p:cNvSpPr txBox="1"/>
          <p:nvPr/>
        </p:nvSpPr>
        <p:spPr>
          <a:xfrm>
            <a:off x="4767332" y="4937653"/>
            <a:ext cx="18302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dirty="0">
                <a:latin typeface="DFKai-SB" panose="03000509000000000000" pitchFamily="65" charset="-120"/>
                <a:ea typeface="DFKai-SB" panose="03000509000000000000" pitchFamily="65" charset="-120"/>
              </a:rPr>
              <a:t>適應現代社會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7105361-03E5-42D0-8778-7E5F7EA14EC2}"/>
              </a:ext>
            </a:extLst>
          </p:cNvPr>
          <p:cNvSpPr txBox="1"/>
          <p:nvPr/>
        </p:nvSpPr>
        <p:spPr>
          <a:xfrm>
            <a:off x="4024517" y="5297822"/>
            <a:ext cx="787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繼承</a:t>
            </a:r>
            <a:endParaRPr lang="en-US" altLang="zh-CN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發展</a:t>
            </a:r>
          </a:p>
        </p:txBody>
      </p:sp>
      <p:sp>
        <p:nvSpPr>
          <p:cNvPr id="32" name="右箭头 3">
            <a:extLst>
              <a:ext uri="{FF2B5EF4-FFF2-40B4-BE49-F238E27FC236}">
                <a16:creationId xmlns:a16="http://schemas.microsoft.com/office/drawing/2014/main" id="{78B19961-B0C7-420C-A0A5-D8FAEFAB9D21}"/>
              </a:ext>
            </a:extLst>
          </p:cNvPr>
          <p:cNvSpPr/>
          <p:nvPr/>
        </p:nvSpPr>
        <p:spPr>
          <a:xfrm>
            <a:off x="6690841" y="4905096"/>
            <a:ext cx="628936" cy="41549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AD05246-D4C4-47E0-838E-C98ADC1FBE2B}"/>
              </a:ext>
            </a:extLst>
          </p:cNvPr>
          <p:cNvSpPr txBox="1"/>
          <p:nvPr/>
        </p:nvSpPr>
        <p:spPr>
          <a:xfrm>
            <a:off x="7320136" y="4919161"/>
            <a:ext cx="18302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dirty="0">
                <a:latin typeface="DFKai-SB" panose="03000509000000000000" pitchFamily="65" charset="-120"/>
                <a:ea typeface="DFKai-SB" panose="03000509000000000000" pitchFamily="65" charset="-120"/>
              </a:rPr>
              <a:t>實現文化創新</a:t>
            </a:r>
          </a:p>
        </p:txBody>
      </p:sp>
      <p:sp>
        <p:nvSpPr>
          <p:cNvPr id="34" name="Freeform 56">
            <a:extLst>
              <a:ext uri="{FF2B5EF4-FFF2-40B4-BE49-F238E27FC236}">
                <a16:creationId xmlns:a16="http://schemas.microsoft.com/office/drawing/2014/main" id="{AD1276D4-9667-4C82-BD82-6710507117FB}"/>
              </a:ext>
            </a:extLst>
          </p:cNvPr>
          <p:cNvSpPr>
            <a:spLocks/>
          </p:cNvSpPr>
          <p:nvPr/>
        </p:nvSpPr>
        <p:spPr bwMode="auto">
          <a:xfrm>
            <a:off x="2602226" y="4786273"/>
            <a:ext cx="1380366" cy="757049"/>
          </a:xfrm>
          <a:custGeom>
            <a:avLst/>
            <a:gdLst>
              <a:gd name="T0" fmla="*/ 145 w 153"/>
              <a:gd name="T1" fmla="*/ 2 h 52"/>
              <a:gd name="T2" fmla="*/ 143 w 153"/>
              <a:gd name="T3" fmla="*/ 4 h 52"/>
              <a:gd name="T4" fmla="*/ 121 w 153"/>
              <a:gd name="T5" fmla="*/ 3 h 52"/>
              <a:gd name="T6" fmla="*/ 84 w 153"/>
              <a:gd name="T7" fmla="*/ 4 h 52"/>
              <a:gd name="T8" fmla="*/ 29 w 153"/>
              <a:gd name="T9" fmla="*/ 3 h 52"/>
              <a:gd name="T10" fmla="*/ 23 w 153"/>
              <a:gd name="T11" fmla="*/ 4 h 52"/>
              <a:gd name="T12" fmla="*/ 7 w 153"/>
              <a:gd name="T13" fmla="*/ 4 h 52"/>
              <a:gd name="T14" fmla="*/ 4 w 153"/>
              <a:gd name="T15" fmla="*/ 33 h 52"/>
              <a:gd name="T16" fmla="*/ 5 w 153"/>
              <a:gd name="T17" fmla="*/ 45 h 52"/>
              <a:gd name="T18" fmla="*/ 17 w 153"/>
              <a:gd name="T19" fmla="*/ 49 h 52"/>
              <a:gd name="T20" fmla="*/ 27 w 153"/>
              <a:gd name="T21" fmla="*/ 49 h 52"/>
              <a:gd name="T22" fmla="*/ 38 w 153"/>
              <a:gd name="T23" fmla="*/ 48 h 52"/>
              <a:gd name="T24" fmla="*/ 41 w 153"/>
              <a:gd name="T25" fmla="*/ 49 h 52"/>
              <a:gd name="T26" fmla="*/ 57 w 153"/>
              <a:gd name="T27" fmla="*/ 48 h 52"/>
              <a:gd name="T28" fmla="*/ 61 w 153"/>
              <a:gd name="T29" fmla="*/ 49 h 52"/>
              <a:gd name="T30" fmla="*/ 68 w 153"/>
              <a:gd name="T31" fmla="*/ 49 h 52"/>
              <a:gd name="T32" fmla="*/ 102 w 153"/>
              <a:gd name="T33" fmla="*/ 49 h 52"/>
              <a:gd name="T34" fmla="*/ 149 w 153"/>
              <a:gd name="T35" fmla="*/ 49 h 52"/>
              <a:gd name="T36" fmla="*/ 150 w 153"/>
              <a:gd name="T37" fmla="*/ 24 h 52"/>
              <a:gd name="T38" fmla="*/ 150 w 153"/>
              <a:gd name="T39" fmla="*/ 3 h 52"/>
              <a:gd name="T40" fmla="*/ 151 w 153"/>
              <a:gd name="T41" fmla="*/ 1 h 52"/>
              <a:gd name="T42" fmla="*/ 153 w 153"/>
              <a:gd name="T43" fmla="*/ 3 h 52"/>
              <a:gd name="T44" fmla="*/ 152 w 153"/>
              <a:gd name="T45" fmla="*/ 5 h 52"/>
              <a:gd name="T46" fmla="*/ 152 w 153"/>
              <a:gd name="T47" fmla="*/ 24 h 52"/>
              <a:gd name="T48" fmla="*/ 151 w 153"/>
              <a:gd name="T49" fmla="*/ 27 h 52"/>
              <a:gd name="T50" fmla="*/ 152 w 153"/>
              <a:gd name="T51" fmla="*/ 36 h 52"/>
              <a:gd name="T52" fmla="*/ 153 w 153"/>
              <a:gd name="T53" fmla="*/ 49 h 52"/>
              <a:gd name="T54" fmla="*/ 152 w 153"/>
              <a:gd name="T55" fmla="*/ 52 h 52"/>
              <a:gd name="T56" fmla="*/ 135 w 153"/>
              <a:gd name="T57" fmla="*/ 49 h 52"/>
              <a:gd name="T58" fmla="*/ 109 w 153"/>
              <a:gd name="T59" fmla="*/ 50 h 52"/>
              <a:gd name="T60" fmla="*/ 100 w 153"/>
              <a:gd name="T61" fmla="*/ 51 h 52"/>
              <a:gd name="T62" fmla="*/ 72 w 153"/>
              <a:gd name="T63" fmla="*/ 52 h 52"/>
              <a:gd name="T64" fmla="*/ 57 w 153"/>
              <a:gd name="T65" fmla="*/ 50 h 52"/>
              <a:gd name="T66" fmla="*/ 17 w 153"/>
              <a:gd name="T67" fmla="*/ 51 h 52"/>
              <a:gd name="T68" fmla="*/ 3 w 153"/>
              <a:gd name="T69" fmla="*/ 52 h 52"/>
              <a:gd name="T70" fmla="*/ 3 w 153"/>
              <a:gd name="T71" fmla="*/ 46 h 52"/>
              <a:gd name="T72" fmla="*/ 2 w 153"/>
              <a:gd name="T73" fmla="*/ 43 h 52"/>
              <a:gd name="T74" fmla="*/ 4 w 153"/>
              <a:gd name="T75" fmla="*/ 4 h 52"/>
              <a:gd name="T76" fmla="*/ 0 w 153"/>
              <a:gd name="T77" fmla="*/ 3 h 52"/>
              <a:gd name="T78" fmla="*/ 3 w 153"/>
              <a:gd name="T79" fmla="*/ 2 h 52"/>
              <a:gd name="T80" fmla="*/ 19 w 153"/>
              <a:gd name="T81" fmla="*/ 2 h 52"/>
              <a:gd name="T82" fmla="*/ 27 w 153"/>
              <a:gd name="T83" fmla="*/ 1 h 52"/>
              <a:gd name="T84" fmla="*/ 35 w 153"/>
              <a:gd name="T85" fmla="*/ 2 h 52"/>
              <a:gd name="T86" fmla="*/ 44 w 153"/>
              <a:gd name="T87" fmla="*/ 1 h 52"/>
              <a:gd name="T88" fmla="*/ 83 w 153"/>
              <a:gd name="T89" fmla="*/ 2 h 52"/>
              <a:gd name="T90" fmla="*/ 92 w 153"/>
              <a:gd name="T91" fmla="*/ 2 h 52"/>
              <a:gd name="T92" fmla="*/ 123 w 153"/>
              <a:gd name="T93" fmla="*/ 1 h 52"/>
              <a:gd name="T94" fmla="*/ 135 w 153"/>
              <a:gd name="T95" fmla="*/ 1 h 52"/>
              <a:gd name="T96" fmla="*/ 145 w 153"/>
              <a:gd name="T97" fmla="*/ 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3" h="52">
                <a:moveTo>
                  <a:pt x="145" y="2"/>
                </a:moveTo>
                <a:cubicBezTo>
                  <a:pt x="145" y="4"/>
                  <a:pt x="142" y="3"/>
                  <a:pt x="143" y="4"/>
                </a:cubicBezTo>
                <a:cubicBezTo>
                  <a:pt x="135" y="4"/>
                  <a:pt x="129" y="2"/>
                  <a:pt x="121" y="3"/>
                </a:cubicBezTo>
                <a:cubicBezTo>
                  <a:pt x="110" y="3"/>
                  <a:pt x="98" y="4"/>
                  <a:pt x="84" y="4"/>
                </a:cubicBezTo>
                <a:cubicBezTo>
                  <a:pt x="66" y="4"/>
                  <a:pt x="47" y="3"/>
                  <a:pt x="29" y="3"/>
                </a:cubicBezTo>
                <a:cubicBezTo>
                  <a:pt x="27" y="3"/>
                  <a:pt x="25" y="4"/>
                  <a:pt x="23" y="4"/>
                </a:cubicBezTo>
                <a:cubicBezTo>
                  <a:pt x="18" y="4"/>
                  <a:pt x="12" y="3"/>
                  <a:pt x="7" y="4"/>
                </a:cubicBezTo>
                <a:cubicBezTo>
                  <a:pt x="4" y="13"/>
                  <a:pt x="4" y="23"/>
                  <a:pt x="4" y="33"/>
                </a:cubicBezTo>
                <a:cubicBezTo>
                  <a:pt x="4" y="37"/>
                  <a:pt x="4" y="41"/>
                  <a:pt x="5" y="45"/>
                </a:cubicBezTo>
                <a:cubicBezTo>
                  <a:pt x="3" y="51"/>
                  <a:pt x="12" y="49"/>
                  <a:pt x="17" y="49"/>
                </a:cubicBezTo>
                <a:cubicBezTo>
                  <a:pt x="20" y="49"/>
                  <a:pt x="24" y="49"/>
                  <a:pt x="27" y="49"/>
                </a:cubicBezTo>
                <a:cubicBezTo>
                  <a:pt x="31" y="49"/>
                  <a:pt x="33" y="48"/>
                  <a:pt x="38" y="48"/>
                </a:cubicBezTo>
                <a:cubicBezTo>
                  <a:pt x="39" y="48"/>
                  <a:pt x="40" y="49"/>
                  <a:pt x="41" y="49"/>
                </a:cubicBezTo>
                <a:cubicBezTo>
                  <a:pt x="47" y="49"/>
                  <a:pt x="51" y="48"/>
                  <a:pt x="57" y="48"/>
                </a:cubicBezTo>
                <a:cubicBezTo>
                  <a:pt x="59" y="48"/>
                  <a:pt x="60" y="49"/>
                  <a:pt x="61" y="49"/>
                </a:cubicBezTo>
                <a:cubicBezTo>
                  <a:pt x="63" y="50"/>
                  <a:pt x="66" y="49"/>
                  <a:pt x="68" y="49"/>
                </a:cubicBezTo>
                <a:cubicBezTo>
                  <a:pt x="79" y="50"/>
                  <a:pt x="91" y="50"/>
                  <a:pt x="102" y="49"/>
                </a:cubicBezTo>
                <a:cubicBezTo>
                  <a:pt x="118" y="48"/>
                  <a:pt x="132" y="47"/>
                  <a:pt x="149" y="49"/>
                </a:cubicBezTo>
                <a:cubicBezTo>
                  <a:pt x="149" y="40"/>
                  <a:pt x="150" y="33"/>
                  <a:pt x="150" y="24"/>
                </a:cubicBezTo>
                <a:cubicBezTo>
                  <a:pt x="150" y="16"/>
                  <a:pt x="149" y="11"/>
                  <a:pt x="150" y="3"/>
                </a:cubicBezTo>
                <a:cubicBezTo>
                  <a:pt x="151" y="3"/>
                  <a:pt x="151" y="2"/>
                  <a:pt x="151" y="1"/>
                </a:cubicBezTo>
                <a:cubicBezTo>
                  <a:pt x="152" y="1"/>
                  <a:pt x="153" y="3"/>
                  <a:pt x="153" y="3"/>
                </a:cubicBezTo>
                <a:cubicBezTo>
                  <a:pt x="153" y="4"/>
                  <a:pt x="152" y="4"/>
                  <a:pt x="152" y="5"/>
                </a:cubicBezTo>
                <a:cubicBezTo>
                  <a:pt x="151" y="12"/>
                  <a:pt x="152" y="18"/>
                  <a:pt x="152" y="24"/>
                </a:cubicBezTo>
                <a:cubicBezTo>
                  <a:pt x="152" y="25"/>
                  <a:pt x="151" y="26"/>
                  <a:pt x="151" y="27"/>
                </a:cubicBezTo>
                <a:cubicBezTo>
                  <a:pt x="151" y="30"/>
                  <a:pt x="152" y="33"/>
                  <a:pt x="152" y="36"/>
                </a:cubicBezTo>
                <a:cubicBezTo>
                  <a:pt x="151" y="41"/>
                  <a:pt x="149" y="47"/>
                  <a:pt x="153" y="49"/>
                </a:cubicBezTo>
                <a:cubicBezTo>
                  <a:pt x="152" y="50"/>
                  <a:pt x="152" y="51"/>
                  <a:pt x="152" y="52"/>
                </a:cubicBezTo>
                <a:cubicBezTo>
                  <a:pt x="147" y="49"/>
                  <a:pt x="140" y="51"/>
                  <a:pt x="135" y="49"/>
                </a:cubicBezTo>
                <a:cubicBezTo>
                  <a:pt x="128" y="49"/>
                  <a:pt x="116" y="50"/>
                  <a:pt x="109" y="50"/>
                </a:cubicBezTo>
                <a:cubicBezTo>
                  <a:pt x="107" y="51"/>
                  <a:pt x="103" y="51"/>
                  <a:pt x="100" y="51"/>
                </a:cubicBezTo>
                <a:cubicBezTo>
                  <a:pt x="91" y="51"/>
                  <a:pt x="81" y="52"/>
                  <a:pt x="72" y="52"/>
                </a:cubicBezTo>
                <a:cubicBezTo>
                  <a:pt x="67" y="52"/>
                  <a:pt x="61" y="52"/>
                  <a:pt x="57" y="50"/>
                </a:cubicBezTo>
                <a:cubicBezTo>
                  <a:pt x="44" y="50"/>
                  <a:pt x="30" y="51"/>
                  <a:pt x="17" y="51"/>
                </a:cubicBezTo>
                <a:cubicBezTo>
                  <a:pt x="13" y="52"/>
                  <a:pt x="7" y="52"/>
                  <a:pt x="3" y="52"/>
                </a:cubicBezTo>
                <a:cubicBezTo>
                  <a:pt x="2" y="50"/>
                  <a:pt x="3" y="48"/>
                  <a:pt x="3" y="46"/>
                </a:cubicBezTo>
                <a:cubicBezTo>
                  <a:pt x="3" y="45"/>
                  <a:pt x="2" y="44"/>
                  <a:pt x="2" y="43"/>
                </a:cubicBezTo>
                <a:cubicBezTo>
                  <a:pt x="1" y="30"/>
                  <a:pt x="3" y="19"/>
                  <a:pt x="4" y="4"/>
                </a:cubicBezTo>
                <a:cubicBezTo>
                  <a:pt x="4" y="3"/>
                  <a:pt x="1" y="4"/>
                  <a:pt x="0" y="3"/>
                </a:cubicBezTo>
                <a:cubicBezTo>
                  <a:pt x="1" y="1"/>
                  <a:pt x="2" y="1"/>
                  <a:pt x="3" y="2"/>
                </a:cubicBezTo>
                <a:cubicBezTo>
                  <a:pt x="8" y="1"/>
                  <a:pt x="14" y="2"/>
                  <a:pt x="19" y="2"/>
                </a:cubicBezTo>
                <a:cubicBezTo>
                  <a:pt x="22" y="2"/>
                  <a:pt x="25" y="1"/>
                  <a:pt x="27" y="1"/>
                </a:cubicBezTo>
                <a:cubicBezTo>
                  <a:pt x="30" y="1"/>
                  <a:pt x="32" y="2"/>
                  <a:pt x="35" y="2"/>
                </a:cubicBezTo>
                <a:cubicBezTo>
                  <a:pt x="38" y="2"/>
                  <a:pt x="41" y="2"/>
                  <a:pt x="44" y="1"/>
                </a:cubicBezTo>
                <a:cubicBezTo>
                  <a:pt x="56" y="1"/>
                  <a:pt x="70" y="2"/>
                  <a:pt x="83" y="2"/>
                </a:cubicBezTo>
                <a:cubicBezTo>
                  <a:pt x="86" y="2"/>
                  <a:pt x="89" y="2"/>
                  <a:pt x="92" y="2"/>
                </a:cubicBezTo>
                <a:cubicBezTo>
                  <a:pt x="101" y="2"/>
                  <a:pt x="113" y="1"/>
                  <a:pt x="123" y="1"/>
                </a:cubicBezTo>
                <a:cubicBezTo>
                  <a:pt x="127" y="1"/>
                  <a:pt x="131" y="1"/>
                  <a:pt x="135" y="1"/>
                </a:cubicBezTo>
                <a:cubicBezTo>
                  <a:pt x="138" y="2"/>
                  <a:pt x="142" y="0"/>
                  <a:pt x="145" y="2"/>
                </a:cubicBezTo>
                <a:close/>
              </a:path>
            </a:pathLst>
          </a:custGeom>
          <a:solidFill>
            <a:srgbClr val="76AADB"/>
          </a:solidFill>
          <a:ln w="9525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56">
            <a:extLst>
              <a:ext uri="{FF2B5EF4-FFF2-40B4-BE49-F238E27FC236}">
                <a16:creationId xmlns:a16="http://schemas.microsoft.com/office/drawing/2014/main" id="{D938A020-4634-4DDA-B263-E164A7C95821}"/>
              </a:ext>
            </a:extLst>
          </p:cNvPr>
          <p:cNvSpPr>
            <a:spLocks/>
          </p:cNvSpPr>
          <p:nvPr/>
        </p:nvSpPr>
        <p:spPr bwMode="auto">
          <a:xfrm>
            <a:off x="4815340" y="4830820"/>
            <a:ext cx="1778769" cy="653144"/>
          </a:xfrm>
          <a:custGeom>
            <a:avLst/>
            <a:gdLst>
              <a:gd name="T0" fmla="*/ 145 w 153"/>
              <a:gd name="T1" fmla="*/ 2 h 52"/>
              <a:gd name="T2" fmla="*/ 143 w 153"/>
              <a:gd name="T3" fmla="*/ 4 h 52"/>
              <a:gd name="T4" fmla="*/ 121 w 153"/>
              <a:gd name="T5" fmla="*/ 3 h 52"/>
              <a:gd name="T6" fmla="*/ 84 w 153"/>
              <a:gd name="T7" fmla="*/ 4 h 52"/>
              <a:gd name="T8" fmla="*/ 29 w 153"/>
              <a:gd name="T9" fmla="*/ 3 h 52"/>
              <a:gd name="T10" fmla="*/ 23 w 153"/>
              <a:gd name="T11" fmla="*/ 4 h 52"/>
              <a:gd name="T12" fmla="*/ 7 w 153"/>
              <a:gd name="T13" fmla="*/ 4 h 52"/>
              <a:gd name="T14" fmla="*/ 4 w 153"/>
              <a:gd name="T15" fmla="*/ 33 h 52"/>
              <a:gd name="T16" fmla="*/ 5 w 153"/>
              <a:gd name="T17" fmla="*/ 45 h 52"/>
              <a:gd name="T18" fmla="*/ 17 w 153"/>
              <a:gd name="T19" fmla="*/ 49 h 52"/>
              <a:gd name="T20" fmla="*/ 27 w 153"/>
              <a:gd name="T21" fmla="*/ 49 h 52"/>
              <a:gd name="T22" fmla="*/ 38 w 153"/>
              <a:gd name="T23" fmla="*/ 48 h 52"/>
              <a:gd name="T24" fmla="*/ 41 w 153"/>
              <a:gd name="T25" fmla="*/ 49 h 52"/>
              <a:gd name="T26" fmla="*/ 57 w 153"/>
              <a:gd name="T27" fmla="*/ 48 h 52"/>
              <a:gd name="T28" fmla="*/ 61 w 153"/>
              <a:gd name="T29" fmla="*/ 49 h 52"/>
              <a:gd name="T30" fmla="*/ 68 w 153"/>
              <a:gd name="T31" fmla="*/ 49 h 52"/>
              <a:gd name="T32" fmla="*/ 102 w 153"/>
              <a:gd name="T33" fmla="*/ 49 h 52"/>
              <a:gd name="T34" fmla="*/ 149 w 153"/>
              <a:gd name="T35" fmla="*/ 49 h 52"/>
              <a:gd name="T36" fmla="*/ 150 w 153"/>
              <a:gd name="T37" fmla="*/ 24 h 52"/>
              <a:gd name="T38" fmla="*/ 150 w 153"/>
              <a:gd name="T39" fmla="*/ 3 h 52"/>
              <a:gd name="T40" fmla="*/ 151 w 153"/>
              <a:gd name="T41" fmla="*/ 1 h 52"/>
              <a:gd name="T42" fmla="*/ 153 w 153"/>
              <a:gd name="T43" fmla="*/ 3 h 52"/>
              <a:gd name="T44" fmla="*/ 152 w 153"/>
              <a:gd name="T45" fmla="*/ 5 h 52"/>
              <a:gd name="T46" fmla="*/ 152 w 153"/>
              <a:gd name="T47" fmla="*/ 24 h 52"/>
              <a:gd name="T48" fmla="*/ 151 w 153"/>
              <a:gd name="T49" fmla="*/ 27 h 52"/>
              <a:gd name="T50" fmla="*/ 152 w 153"/>
              <a:gd name="T51" fmla="*/ 36 h 52"/>
              <a:gd name="T52" fmla="*/ 153 w 153"/>
              <a:gd name="T53" fmla="*/ 49 h 52"/>
              <a:gd name="T54" fmla="*/ 152 w 153"/>
              <a:gd name="T55" fmla="*/ 52 h 52"/>
              <a:gd name="T56" fmla="*/ 135 w 153"/>
              <a:gd name="T57" fmla="*/ 49 h 52"/>
              <a:gd name="T58" fmla="*/ 109 w 153"/>
              <a:gd name="T59" fmla="*/ 50 h 52"/>
              <a:gd name="T60" fmla="*/ 100 w 153"/>
              <a:gd name="T61" fmla="*/ 51 h 52"/>
              <a:gd name="T62" fmla="*/ 72 w 153"/>
              <a:gd name="T63" fmla="*/ 52 h 52"/>
              <a:gd name="T64" fmla="*/ 57 w 153"/>
              <a:gd name="T65" fmla="*/ 50 h 52"/>
              <a:gd name="T66" fmla="*/ 17 w 153"/>
              <a:gd name="T67" fmla="*/ 51 h 52"/>
              <a:gd name="T68" fmla="*/ 3 w 153"/>
              <a:gd name="T69" fmla="*/ 52 h 52"/>
              <a:gd name="T70" fmla="*/ 3 w 153"/>
              <a:gd name="T71" fmla="*/ 46 h 52"/>
              <a:gd name="T72" fmla="*/ 2 w 153"/>
              <a:gd name="T73" fmla="*/ 43 h 52"/>
              <a:gd name="T74" fmla="*/ 4 w 153"/>
              <a:gd name="T75" fmla="*/ 4 h 52"/>
              <a:gd name="T76" fmla="*/ 0 w 153"/>
              <a:gd name="T77" fmla="*/ 3 h 52"/>
              <a:gd name="T78" fmla="*/ 3 w 153"/>
              <a:gd name="T79" fmla="*/ 2 h 52"/>
              <a:gd name="T80" fmla="*/ 19 w 153"/>
              <a:gd name="T81" fmla="*/ 2 h 52"/>
              <a:gd name="T82" fmla="*/ 27 w 153"/>
              <a:gd name="T83" fmla="*/ 1 h 52"/>
              <a:gd name="T84" fmla="*/ 35 w 153"/>
              <a:gd name="T85" fmla="*/ 2 h 52"/>
              <a:gd name="T86" fmla="*/ 44 w 153"/>
              <a:gd name="T87" fmla="*/ 1 h 52"/>
              <a:gd name="T88" fmla="*/ 83 w 153"/>
              <a:gd name="T89" fmla="*/ 2 h 52"/>
              <a:gd name="T90" fmla="*/ 92 w 153"/>
              <a:gd name="T91" fmla="*/ 2 h 52"/>
              <a:gd name="T92" fmla="*/ 123 w 153"/>
              <a:gd name="T93" fmla="*/ 1 h 52"/>
              <a:gd name="T94" fmla="*/ 135 w 153"/>
              <a:gd name="T95" fmla="*/ 1 h 52"/>
              <a:gd name="T96" fmla="*/ 145 w 153"/>
              <a:gd name="T97" fmla="*/ 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3" h="52">
                <a:moveTo>
                  <a:pt x="145" y="2"/>
                </a:moveTo>
                <a:cubicBezTo>
                  <a:pt x="145" y="4"/>
                  <a:pt x="142" y="3"/>
                  <a:pt x="143" y="4"/>
                </a:cubicBezTo>
                <a:cubicBezTo>
                  <a:pt x="135" y="4"/>
                  <a:pt x="129" y="2"/>
                  <a:pt x="121" y="3"/>
                </a:cubicBezTo>
                <a:cubicBezTo>
                  <a:pt x="110" y="3"/>
                  <a:pt x="98" y="4"/>
                  <a:pt x="84" y="4"/>
                </a:cubicBezTo>
                <a:cubicBezTo>
                  <a:pt x="66" y="4"/>
                  <a:pt x="47" y="3"/>
                  <a:pt x="29" y="3"/>
                </a:cubicBezTo>
                <a:cubicBezTo>
                  <a:pt x="27" y="3"/>
                  <a:pt x="25" y="4"/>
                  <a:pt x="23" y="4"/>
                </a:cubicBezTo>
                <a:cubicBezTo>
                  <a:pt x="18" y="4"/>
                  <a:pt x="12" y="3"/>
                  <a:pt x="7" y="4"/>
                </a:cubicBezTo>
                <a:cubicBezTo>
                  <a:pt x="4" y="13"/>
                  <a:pt x="4" y="23"/>
                  <a:pt x="4" y="33"/>
                </a:cubicBezTo>
                <a:cubicBezTo>
                  <a:pt x="4" y="37"/>
                  <a:pt x="4" y="41"/>
                  <a:pt x="5" y="45"/>
                </a:cubicBezTo>
                <a:cubicBezTo>
                  <a:pt x="3" y="51"/>
                  <a:pt x="12" y="49"/>
                  <a:pt x="17" y="49"/>
                </a:cubicBezTo>
                <a:cubicBezTo>
                  <a:pt x="20" y="49"/>
                  <a:pt x="24" y="49"/>
                  <a:pt x="27" y="49"/>
                </a:cubicBezTo>
                <a:cubicBezTo>
                  <a:pt x="31" y="49"/>
                  <a:pt x="33" y="48"/>
                  <a:pt x="38" y="48"/>
                </a:cubicBezTo>
                <a:cubicBezTo>
                  <a:pt x="39" y="48"/>
                  <a:pt x="40" y="49"/>
                  <a:pt x="41" y="49"/>
                </a:cubicBezTo>
                <a:cubicBezTo>
                  <a:pt x="47" y="49"/>
                  <a:pt x="51" y="48"/>
                  <a:pt x="57" y="48"/>
                </a:cubicBezTo>
                <a:cubicBezTo>
                  <a:pt x="59" y="48"/>
                  <a:pt x="60" y="49"/>
                  <a:pt x="61" y="49"/>
                </a:cubicBezTo>
                <a:cubicBezTo>
                  <a:pt x="63" y="50"/>
                  <a:pt x="66" y="49"/>
                  <a:pt x="68" y="49"/>
                </a:cubicBezTo>
                <a:cubicBezTo>
                  <a:pt x="79" y="50"/>
                  <a:pt x="91" y="50"/>
                  <a:pt x="102" y="49"/>
                </a:cubicBezTo>
                <a:cubicBezTo>
                  <a:pt x="118" y="48"/>
                  <a:pt x="132" y="47"/>
                  <a:pt x="149" y="49"/>
                </a:cubicBezTo>
                <a:cubicBezTo>
                  <a:pt x="149" y="40"/>
                  <a:pt x="150" y="33"/>
                  <a:pt x="150" y="24"/>
                </a:cubicBezTo>
                <a:cubicBezTo>
                  <a:pt x="150" y="16"/>
                  <a:pt x="149" y="11"/>
                  <a:pt x="150" y="3"/>
                </a:cubicBezTo>
                <a:cubicBezTo>
                  <a:pt x="151" y="3"/>
                  <a:pt x="151" y="2"/>
                  <a:pt x="151" y="1"/>
                </a:cubicBezTo>
                <a:cubicBezTo>
                  <a:pt x="152" y="1"/>
                  <a:pt x="153" y="3"/>
                  <a:pt x="153" y="3"/>
                </a:cubicBezTo>
                <a:cubicBezTo>
                  <a:pt x="153" y="4"/>
                  <a:pt x="152" y="4"/>
                  <a:pt x="152" y="5"/>
                </a:cubicBezTo>
                <a:cubicBezTo>
                  <a:pt x="151" y="12"/>
                  <a:pt x="152" y="18"/>
                  <a:pt x="152" y="24"/>
                </a:cubicBezTo>
                <a:cubicBezTo>
                  <a:pt x="152" y="25"/>
                  <a:pt x="151" y="26"/>
                  <a:pt x="151" y="27"/>
                </a:cubicBezTo>
                <a:cubicBezTo>
                  <a:pt x="151" y="30"/>
                  <a:pt x="152" y="33"/>
                  <a:pt x="152" y="36"/>
                </a:cubicBezTo>
                <a:cubicBezTo>
                  <a:pt x="151" y="41"/>
                  <a:pt x="149" y="47"/>
                  <a:pt x="153" y="49"/>
                </a:cubicBezTo>
                <a:cubicBezTo>
                  <a:pt x="152" y="50"/>
                  <a:pt x="152" y="51"/>
                  <a:pt x="152" y="52"/>
                </a:cubicBezTo>
                <a:cubicBezTo>
                  <a:pt x="147" y="49"/>
                  <a:pt x="140" y="51"/>
                  <a:pt x="135" y="49"/>
                </a:cubicBezTo>
                <a:cubicBezTo>
                  <a:pt x="128" y="49"/>
                  <a:pt x="116" y="50"/>
                  <a:pt x="109" y="50"/>
                </a:cubicBezTo>
                <a:cubicBezTo>
                  <a:pt x="107" y="51"/>
                  <a:pt x="103" y="51"/>
                  <a:pt x="100" y="51"/>
                </a:cubicBezTo>
                <a:cubicBezTo>
                  <a:pt x="91" y="51"/>
                  <a:pt x="81" y="52"/>
                  <a:pt x="72" y="52"/>
                </a:cubicBezTo>
                <a:cubicBezTo>
                  <a:pt x="67" y="52"/>
                  <a:pt x="61" y="52"/>
                  <a:pt x="57" y="50"/>
                </a:cubicBezTo>
                <a:cubicBezTo>
                  <a:pt x="44" y="50"/>
                  <a:pt x="30" y="51"/>
                  <a:pt x="17" y="51"/>
                </a:cubicBezTo>
                <a:cubicBezTo>
                  <a:pt x="13" y="52"/>
                  <a:pt x="7" y="52"/>
                  <a:pt x="3" y="52"/>
                </a:cubicBezTo>
                <a:cubicBezTo>
                  <a:pt x="2" y="50"/>
                  <a:pt x="3" y="48"/>
                  <a:pt x="3" y="46"/>
                </a:cubicBezTo>
                <a:cubicBezTo>
                  <a:pt x="3" y="45"/>
                  <a:pt x="2" y="44"/>
                  <a:pt x="2" y="43"/>
                </a:cubicBezTo>
                <a:cubicBezTo>
                  <a:pt x="1" y="30"/>
                  <a:pt x="3" y="19"/>
                  <a:pt x="4" y="4"/>
                </a:cubicBezTo>
                <a:cubicBezTo>
                  <a:pt x="4" y="3"/>
                  <a:pt x="1" y="4"/>
                  <a:pt x="0" y="3"/>
                </a:cubicBezTo>
                <a:cubicBezTo>
                  <a:pt x="1" y="1"/>
                  <a:pt x="2" y="1"/>
                  <a:pt x="3" y="2"/>
                </a:cubicBezTo>
                <a:cubicBezTo>
                  <a:pt x="8" y="1"/>
                  <a:pt x="14" y="2"/>
                  <a:pt x="19" y="2"/>
                </a:cubicBezTo>
                <a:cubicBezTo>
                  <a:pt x="22" y="2"/>
                  <a:pt x="25" y="1"/>
                  <a:pt x="27" y="1"/>
                </a:cubicBezTo>
                <a:cubicBezTo>
                  <a:pt x="30" y="1"/>
                  <a:pt x="32" y="2"/>
                  <a:pt x="35" y="2"/>
                </a:cubicBezTo>
                <a:cubicBezTo>
                  <a:pt x="38" y="2"/>
                  <a:pt x="41" y="2"/>
                  <a:pt x="44" y="1"/>
                </a:cubicBezTo>
                <a:cubicBezTo>
                  <a:pt x="56" y="1"/>
                  <a:pt x="70" y="2"/>
                  <a:pt x="83" y="2"/>
                </a:cubicBezTo>
                <a:cubicBezTo>
                  <a:pt x="86" y="2"/>
                  <a:pt x="89" y="2"/>
                  <a:pt x="92" y="2"/>
                </a:cubicBezTo>
                <a:cubicBezTo>
                  <a:pt x="101" y="2"/>
                  <a:pt x="113" y="1"/>
                  <a:pt x="123" y="1"/>
                </a:cubicBezTo>
                <a:cubicBezTo>
                  <a:pt x="127" y="1"/>
                  <a:pt x="131" y="1"/>
                  <a:pt x="135" y="1"/>
                </a:cubicBezTo>
                <a:cubicBezTo>
                  <a:pt x="138" y="2"/>
                  <a:pt x="142" y="0"/>
                  <a:pt x="145" y="2"/>
                </a:cubicBezTo>
                <a:close/>
              </a:path>
            </a:pathLst>
          </a:custGeom>
          <a:solidFill>
            <a:srgbClr val="76AADB"/>
          </a:solidFill>
          <a:ln w="9525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56">
            <a:extLst>
              <a:ext uri="{FF2B5EF4-FFF2-40B4-BE49-F238E27FC236}">
                <a16:creationId xmlns:a16="http://schemas.microsoft.com/office/drawing/2014/main" id="{56709702-DEE0-4FA7-B1F7-6796EEBE5882}"/>
              </a:ext>
            </a:extLst>
          </p:cNvPr>
          <p:cNvSpPr>
            <a:spLocks/>
          </p:cNvSpPr>
          <p:nvPr/>
        </p:nvSpPr>
        <p:spPr bwMode="auto">
          <a:xfrm>
            <a:off x="7320137" y="4797152"/>
            <a:ext cx="1830573" cy="653144"/>
          </a:xfrm>
          <a:custGeom>
            <a:avLst/>
            <a:gdLst>
              <a:gd name="T0" fmla="*/ 145 w 153"/>
              <a:gd name="T1" fmla="*/ 2 h 52"/>
              <a:gd name="T2" fmla="*/ 143 w 153"/>
              <a:gd name="T3" fmla="*/ 4 h 52"/>
              <a:gd name="T4" fmla="*/ 121 w 153"/>
              <a:gd name="T5" fmla="*/ 3 h 52"/>
              <a:gd name="T6" fmla="*/ 84 w 153"/>
              <a:gd name="T7" fmla="*/ 4 h 52"/>
              <a:gd name="T8" fmla="*/ 29 w 153"/>
              <a:gd name="T9" fmla="*/ 3 h 52"/>
              <a:gd name="T10" fmla="*/ 23 w 153"/>
              <a:gd name="T11" fmla="*/ 4 h 52"/>
              <a:gd name="T12" fmla="*/ 7 w 153"/>
              <a:gd name="T13" fmla="*/ 4 h 52"/>
              <a:gd name="T14" fmla="*/ 4 w 153"/>
              <a:gd name="T15" fmla="*/ 33 h 52"/>
              <a:gd name="T16" fmla="*/ 5 w 153"/>
              <a:gd name="T17" fmla="*/ 45 h 52"/>
              <a:gd name="T18" fmla="*/ 17 w 153"/>
              <a:gd name="T19" fmla="*/ 49 h 52"/>
              <a:gd name="T20" fmla="*/ 27 w 153"/>
              <a:gd name="T21" fmla="*/ 49 h 52"/>
              <a:gd name="T22" fmla="*/ 38 w 153"/>
              <a:gd name="T23" fmla="*/ 48 h 52"/>
              <a:gd name="T24" fmla="*/ 41 w 153"/>
              <a:gd name="T25" fmla="*/ 49 h 52"/>
              <a:gd name="T26" fmla="*/ 57 w 153"/>
              <a:gd name="T27" fmla="*/ 48 h 52"/>
              <a:gd name="T28" fmla="*/ 61 w 153"/>
              <a:gd name="T29" fmla="*/ 49 h 52"/>
              <a:gd name="T30" fmla="*/ 68 w 153"/>
              <a:gd name="T31" fmla="*/ 49 h 52"/>
              <a:gd name="T32" fmla="*/ 102 w 153"/>
              <a:gd name="T33" fmla="*/ 49 h 52"/>
              <a:gd name="T34" fmla="*/ 149 w 153"/>
              <a:gd name="T35" fmla="*/ 49 h 52"/>
              <a:gd name="T36" fmla="*/ 150 w 153"/>
              <a:gd name="T37" fmla="*/ 24 h 52"/>
              <a:gd name="T38" fmla="*/ 150 w 153"/>
              <a:gd name="T39" fmla="*/ 3 h 52"/>
              <a:gd name="T40" fmla="*/ 151 w 153"/>
              <a:gd name="T41" fmla="*/ 1 h 52"/>
              <a:gd name="T42" fmla="*/ 153 w 153"/>
              <a:gd name="T43" fmla="*/ 3 h 52"/>
              <a:gd name="T44" fmla="*/ 152 w 153"/>
              <a:gd name="T45" fmla="*/ 5 h 52"/>
              <a:gd name="T46" fmla="*/ 152 w 153"/>
              <a:gd name="T47" fmla="*/ 24 h 52"/>
              <a:gd name="T48" fmla="*/ 151 w 153"/>
              <a:gd name="T49" fmla="*/ 27 h 52"/>
              <a:gd name="T50" fmla="*/ 152 w 153"/>
              <a:gd name="T51" fmla="*/ 36 h 52"/>
              <a:gd name="T52" fmla="*/ 153 w 153"/>
              <a:gd name="T53" fmla="*/ 49 h 52"/>
              <a:gd name="T54" fmla="*/ 152 w 153"/>
              <a:gd name="T55" fmla="*/ 52 h 52"/>
              <a:gd name="T56" fmla="*/ 135 w 153"/>
              <a:gd name="T57" fmla="*/ 49 h 52"/>
              <a:gd name="T58" fmla="*/ 109 w 153"/>
              <a:gd name="T59" fmla="*/ 50 h 52"/>
              <a:gd name="T60" fmla="*/ 100 w 153"/>
              <a:gd name="T61" fmla="*/ 51 h 52"/>
              <a:gd name="T62" fmla="*/ 72 w 153"/>
              <a:gd name="T63" fmla="*/ 52 h 52"/>
              <a:gd name="T64" fmla="*/ 57 w 153"/>
              <a:gd name="T65" fmla="*/ 50 h 52"/>
              <a:gd name="T66" fmla="*/ 17 w 153"/>
              <a:gd name="T67" fmla="*/ 51 h 52"/>
              <a:gd name="T68" fmla="*/ 3 w 153"/>
              <a:gd name="T69" fmla="*/ 52 h 52"/>
              <a:gd name="T70" fmla="*/ 3 w 153"/>
              <a:gd name="T71" fmla="*/ 46 h 52"/>
              <a:gd name="T72" fmla="*/ 2 w 153"/>
              <a:gd name="T73" fmla="*/ 43 h 52"/>
              <a:gd name="T74" fmla="*/ 4 w 153"/>
              <a:gd name="T75" fmla="*/ 4 h 52"/>
              <a:gd name="T76" fmla="*/ 0 w 153"/>
              <a:gd name="T77" fmla="*/ 3 h 52"/>
              <a:gd name="T78" fmla="*/ 3 w 153"/>
              <a:gd name="T79" fmla="*/ 2 h 52"/>
              <a:gd name="T80" fmla="*/ 19 w 153"/>
              <a:gd name="T81" fmla="*/ 2 h 52"/>
              <a:gd name="T82" fmla="*/ 27 w 153"/>
              <a:gd name="T83" fmla="*/ 1 h 52"/>
              <a:gd name="T84" fmla="*/ 35 w 153"/>
              <a:gd name="T85" fmla="*/ 2 h 52"/>
              <a:gd name="T86" fmla="*/ 44 w 153"/>
              <a:gd name="T87" fmla="*/ 1 h 52"/>
              <a:gd name="T88" fmla="*/ 83 w 153"/>
              <a:gd name="T89" fmla="*/ 2 h 52"/>
              <a:gd name="T90" fmla="*/ 92 w 153"/>
              <a:gd name="T91" fmla="*/ 2 h 52"/>
              <a:gd name="T92" fmla="*/ 123 w 153"/>
              <a:gd name="T93" fmla="*/ 1 h 52"/>
              <a:gd name="T94" fmla="*/ 135 w 153"/>
              <a:gd name="T95" fmla="*/ 1 h 52"/>
              <a:gd name="T96" fmla="*/ 145 w 153"/>
              <a:gd name="T97" fmla="*/ 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3" h="52">
                <a:moveTo>
                  <a:pt x="145" y="2"/>
                </a:moveTo>
                <a:cubicBezTo>
                  <a:pt x="145" y="4"/>
                  <a:pt x="142" y="3"/>
                  <a:pt x="143" y="4"/>
                </a:cubicBezTo>
                <a:cubicBezTo>
                  <a:pt x="135" y="4"/>
                  <a:pt x="129" y="2"/>
                  <a:pt x="121" y="3"/>
                </a:cubicBezTo>
                <a:cubicBezTo>
                  <a:pt x="110" y="3"/>
                  <a:pt x="98" y="4"/>
                  <a:pt x="84" y="4"/>
                </a:cubicBezTo>
                <a:cubicBezTo>
                  <a:pt x="66" y="4"/>
                  <a:pt x="47" y="3"/>
                  <a:pt x="29" y="3"/>
                </a:cubicBezTo>
                <a:cubicBezTo>
                  <a:pt x="27" y="3"/>
                  <a:pt x="25" y="4"/>
                  <a:pt x="23" y="4"/>
                </a:cubicBezTo>
                <a:cubicBezTo>
                  <a:pt x="18" y="4"/>
                  <a:pt x="12" y="3"/>
                  <a:pt x="7" y="4"/>
                </a:cubicBezTo>
                <a:cubicBezTo>
                  <a:pt x="4" y="13"/>
                  <a:pt x="4" y="23"/>
                  <a:pt x="4" y="33"/>
                </a:cubicBezTo>
                <a:cubicBezTo>
                  <a:pt x="4" y="37"/>
                  <a:pt x="4" y="41"/>
                  <a:pt x="5" y="45"/>
                </a:cubicBezTo>
                <a:cubicBezTo>
                  <a:pt x="3" y="51"/>
                  <a:pt x="12" y="49"/>
                  <a:pt x="17" y="49"/>
                </a:cubicBezTo>
                <a:cubicBezTo>
                  <a:pt x="20" y="49"/>
                  <a:pt x="24" y="49"/>
                  <a:pt x="27" y="49"/>
                </a:cubicBezTo>
                <a:cubicBezTo>
                  <a:pt x="31" y="49"/>
                  <a:pt x="33" y="48"/>
                  <a:pt x="38" y="48"/>
                </a:cubicBezTo>
                <a:cubicBezTo>
                  <a:pt x="39" y="48"/>
                  <a:pt x="40" y="49"/>
                  <a:pt x="41" y="49"/>
                </a:cubicBezTo>
                <a:cubicBezTo>
                  <a:pt x="47" y="49"/>
                  <a:pt x="51" y="48"/>
                  <a:pt x="57" y="48"/>
                </a:cubicBezTo>
                <a:cubicBezTo>
                  <a:pt x="59" y="48"/>
                  <a:pt x="60" y="49"/>
                  <a:pt x="61" y="49"/>
                </a:cubicBezTo>
                <a:cubicBezTo>
                  <a:pt x="63" y="50"/>
                  <a:pt x="66" y="49"/>
                  <a:pt x="68" y="49"/>
                </a:cubicBezTo>
                <a:cubicBezTo>
                  <a:pt x="79" y="50"/>
                  <a:pt x="91" y="50"/>
                  <a:pt x="102" y="49"/>
                </a:cubicBezTo>
                <a:cubicBezTo>
                  <a:pt x="118" y="48"/>
                  <a:pt x="132" y="47"/>
                  <a:pt x="149" y="49"/>
                </a:cubicBezTo>
                <a:cubicBezTo>
                  <a:pt x="149" y="40"/>
                  <a:pt x="150" y="33"/>
                  <a:pt x="150" y="24"/>
                </a:cubicBezTo>
                <a:cubicBezTo>
                  <a:pt x="150" y="16"/>
                  <a:pt x="149" y="11"/>
                  <a:pt x="150" y="3"/>
                </a:cubicBezTo>
                <a:cubicBezTo>
                  <a:pt x="151" y="3"/>
                  <a:pt x="151" y="2"/>
                  <a:pt x="151" y="1"/>
                </a:cubicBezTo>
                <a:cubicBezTo>
                  <a:pt x="152" y="1"/>
                  <a:pt x="153" y="3"/>
                  <a:pt x="153" y="3"/>
                </a:cubicBezTo>
                <a:cubicBezTo>
                  <a:pt x="153" y="4"/>
                  <a:pt x="152" y="4"/>
                  <a:pt x="152" y="5"/>
                </a:cubicBezTo>
                <a:cubicBezTo>
                  <a:pt x="151" y="12"/>
                  <a:pt x="152" y="18"/>
                  <a:pt x="152" y="24"/>
                </a:cubicBezTo>
                <a:cubicBezTo>
                  <a:pt x="152" y="25"/>
                  <a:pt x="151" y="26"/>
                  <a:pt x="151" y="27"/>
                </a:cubicBezTo>
                <a:cubicBezTo>
                  <a:pt x="151" y="30"/>
                  <a:pt x="152" y="33"/>
                  <a:pt x="152" y="36"/>
                </a:cubicBezTo>
                <a:cubicBezTo>
                  <a:pt x="151" y="41"/>
                  <a:pt x="149" y="47"/>
                  <a:pt x="153" y="49"/>
                </a:cubicBezTo>
                <a:cubicBezTo>
                  <a:pt x="152" y="50"/>
                  <a:pt x="152" y="51"/>
                  <a:pt x="152" y="52"/>
                </a:cubicBezTo>
                <a:cubicBezTo>
                  <a:pt x="147" y="49"/>
                  <a:pt x="140" y="51"/>
                  <a:pt x="135" y="49"/>
                </a:cubicBezTo>
                <a:cubicBezTo>
                  <a:pt x="128" y="49"/>
                  <a:pt x="116" y="50"/>
                  <a:pt x="109" y="50"/>
                </a:cubicBezTo>
                <a:cubicBezTo>
                  <a:pt x="107" y="51"/>
                  <a:pt x="103" y="51"/>
                  <a:pt x="100" y="51"/>
                </a:cubicBezTo>
                <a:cubicBezTo>
                  <a:pt x="91" y="51"/>
                  <a:pt x="81" y="52"/>
                  <a:pt x="72" y="52"/>
                </a:cubicBezTo>
                <a:cubicBezTo>
                  <a:pt x="67" y="52"/>
                  <a:pt x="61" y="52"/>
                  <a:pt x="57" y="50"/>
                </a:cubicBezTo>
                <a:cubicBezTo>
                  <a:pt x="44" y="50"/>
                  <a:pt x="30" y="51"/>
                  <a:pt x="17" y="51"/>
                </a:cubicBezTo>
                <a:cubicBezTo>
                  <a:pt x="13" y="52"/>
                  <a:pt x="7" y="52"/>
                  <a:pt x="3" y="52"/>
                </a:cubicBezTo>
                <a:cubicBezTo>
                  <a:pt x="2" y="50"/>
                  <a:pt x="3" y="48"/>
                  <a:pt x="3" y="46"/>
                </a:cubicBezTo>
                <a:cubicBezTo>
                  <a:pt x="3" y="45"/>
                  <a:pt x="2" y="44"/>
                  <a:pt x="2" y="43"/>
                </a:cubicBezTo>
                <a:cubicBezTo>
                  <a:pt x="1" y="30"/>
                  <a:pt x="3" y="19"/>
                  <a:pt x="4" y="4"/>
                </a:cubicBezTo>
                <a:cubicBezTo>
                  <a:pt x="4" y="3"/>
                  <a:pt x="1" y="4"/>
                  <a:pt x="0" y="3"/>
                </a:cubicBezTo>
                <a:cubicBezTo>
                  <a:pt x="1" y="1"/>
                  <a:pt x="2" y="1"/>
                  <a:pt x="3" y="2"/>
                </a:cubicBezTo>
                <a:cubicBezTo>
                  <a:pt x="8" y="1"/>
                  <a:pt x="14" y="2"/>
                  <a:pt x="19" y="2"/>
                </a:cubicBezTo>
                <a:cubicBezTo>
                  <a:pt x="22" y="2"/>
                  <a:pt x="25" y="1"/>
                  <a:pt x="27" y="1"/>
                </a:cubicBezTo>
                <a:cubicBezTo>
                  <a:pt x="30" y="1"/>
                  <a:pt x="32" y="2"/>
                  <a:pt x="35" y="2"/>
                </a:cubicBezTo>
                <a:cubicBezTo>
                  <a:pt x="38" y="2"/>
                  <a:pt x="41" y="2"/>
                  <a:pt x="44" y="1"/>
                </a:cubicBezTo>
                <a:cubicBezTo>
                  <a:pt x="56" y="1"/>
                  <a:pt x="70" y="2"/>
                  <a:pt x="83" y="2"/>
                </a:cubicBezTo>
                <a:cubicBezTo>
                  <a:pt x="86" y="2"/>
                  <a:pt x="89" y="2"/>
                  <a:pt x="92" y="2"/>
                </a:cubicBezTo>
                <a:cubicBezTo>
                  <a:pt x="101" y="2"/>
                  <a:pt x="113" y="1"/>
                  <a:pt x="123" y="1"/>
                </a:cubicBezTo>
                <a:cubicBezTo>
                  <a:pt x="127" y="1"/>
                  <a:pt x="131" y="1"/>
                  <a:pt x="135" y="1"/>
                </a:cubicBezTo>
                <a:cubicBezTo>
                  <a:pt x="138" y="2"/>
                  <a:pt x="142" y="0"/>
                  <a:pt x="145" y="2"/>
                </a:cubicBezTo>
                <a:close/>
              </a:path>
            </a:pathLst>
          </a:custGeom>
          <a:solidFill>
            <a:srgbClr val="76AADB"/>
          </a:solidFill>
          <a:ln w="9525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0E62DAD-F78B-4997-B3EA-AC7D015CE3E3}"/>
              </a:ext>
            </a:extLst>
          </p:cNvPr>
          <p:cNvSpPr txBox="1"/>
          <p:nvPr/>
        </p:nvSpPr>
        <p:spPr>
          <a:xfrm>
            <a:off x="3292409" y="617185"/>
            <a:ext cx="52920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44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立足傳統，推陳出新</a:t>
            </a:r>
            <a:endParaRPr lang="en-US" altLang="zh-CN" sz="4400" dirty="0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3CCDCD6-6BB7-4C5D-A67B-4784A4979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4472" y="5944153"/>
            <a:ext cx="984019" cy="365125"/>
          </a:xfrm>
        </p:spPr>
        <p:txBody>
          <a:bodyPr/>
          <a:lstStyle/>
          <a:p>
            <a:fld id="{0C913308-F349-4B6D-A68A-DD1791B4A57B}" type="slidenum">
              <a:rPr lang="zh-CN" altLang="en-US" sz="1600">
                <a:solidFill>
                  <a:schemeClr val="tx1"/>
                </a:solidFill>
              </a:rPr>
              <a:t>21</a:t>
            </a:fld>
            <a:endParaRPr lang="zh-CN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0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1" grpId="0"/>
      <p:bldP spid="32" grpId="0" animBg="1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254EEC-A3AE-4E04-9880-922FD8319A7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2468" y="1470232"/>
            <a:ext cx="11161240" cy="535531"/>
          </a:xfr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中華文化中有著許多優秀和寶貴的遺産，是應當繼承和弘揚</a:t>
            </a:r>
            <a:r>
              <a:rPr lang="zh-CN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的。</a:t>
            </a:r>
            <a:endParaRPr lang="zh-CN" altLang="en-US" sz="32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78F69AC-0F4F-4E16-8D9D-BAE236DA2C26}"/>
              </a:ext>
            </a:extLst>
          </p:cNvPr>
          <p:cNvSpPr txBox="1"/>
          <p:nvPr/>
        </p:nvSpPr>
        <p:spPr>
          <a:xfrm>
            <a:off x="1775520" y="2420888"/>
            <a:ext cx="8891154" cy="3484721"/>
          </a:xfrm>
          <a:prstGeom prst="round2DiagRect">
            <a:avLst>
              <a:gd name="adj1" fmla="val 9166"/>
              <a:gd name="adj2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例如：</a:t>
            </a:r>
            <a:endParaRPr lang="en-US" altLang="zh-CN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「家事國事天下事，事事關心」的家國情懷，</a:t>
            </a:r>
            <a:endParaRPr lang="en-US" altLang="zh-CN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「君子自強不息」的個人精神，</a:t>
            </a:r>
            <a:endParaRPr lang="en-US" altLang="zh-CN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「</a:t>
            </a:r>
            <a:r>
              <a:rPr lang="zh-CN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孝</a:t>
            </a:r>
            <a:r>
              <a:rPr lang="zh-TW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為</a:t>
            </a:r>
            <a:r>
              <a:rPr lang="zh-CN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百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行之首」的倫理美德，</a:t>
            </a:r>
            <a:endParaRPr lang="en-US" altLang="zh-CN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「天人合一」的人與自然和諧共處的觀念，等等。</a:t>
            </a:r>
            <a:endParaRPr lang="zh-CN" altLang="en-US" sz="2800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C20E7B9-7EA3-4C5F-87C0-8B1F371FFE6F}"/>
              </a:ext>
            </a:extLst>
          </p:cNvPr>
          <p:cNvSpPr txBox="1">
            <a:spLocks/>
          </p:cNvSpPr>
          <p:nvPr/>
        </p:nvSpPr>
        <p:spPr>
          <a:xfrm>
            <a:off x="11568608" y="6381328"/>
            <a:ext cx="43204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z="1600"/>
              <a:pPr/>
              <a:t>22</a:t>
            </a:fld>
            <a:endParaRPr lang="zh-CN" alt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263352" y="24129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參考資料</a:t>
            </a:r>
            <a:endParaRPr lang="en-US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32098" y="3140968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052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5440" y="1502840"/>
            <a:ext cx="81369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21252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近年，靜觀 </a:t>
            </a:r>
            <a:r>
              <a:rPr lang="en-US" altLang="zh-TW" sz="2800" dirty="0">
                <a:solidFill>
                  <a:srgbClr val="21252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(Mindfulness) </a:t>
            </a:r>
            <a:r>
              <a:rPr lang="zh-TW" altLang="en-US" sz="2800" dirty="0">
                <a:solidFill>
                  <a:srgbClr val="21252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在臨床醫療及精神健康領域上的應用備受關注，而其應用也甚為</a:t>
            </a:r>
            <a:r>
              <a:rPr lang="zh-TW" altLang="en-US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廣泛。</a:t>
            </a:r>
            <a:endParaRPr lang="en-US" altLang="zh-TW" sz="2800" dirty="0" smtClean="0">
              <a:solidFill>
                <a:srgbClr val="21252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TW" sz="2800" dirty="0">
              <a:solidFill>
                <a:srgbClr val="21252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靜觀</a:t>
            </a:r>
            <a:r>
              <a:rPr lang="zh-TW" altLang="en-US" sz="2800" dirty="0">
                <a:solidFill>
                  <a:srgbClr val="21252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是指</a:t>
            </a:r>
            <a:r>
              <a:rPr lang="zh-TW" altLang="en-US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有意識地</a:t>
            </a:r>
            <a:r>
              <a:rPr lang="zh-TW" altLang="en-US" sz="2800" dirty="0">
                <a:solidFill>
                  <a:srgbClr val="21252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以一個不加</a:t>
            </a:r>
            <a:r>
              <a:rPr lang="zh-TW" altLang="en-US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批判的</a:t>
            </a:r>
            <a:r>
              <a:rPr lang="zh-TW" altLang="en-US" sz="2800" dirty="0">
                <a:solidFill>
                  <a:srgbClr val="21252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心，把</a:t>
            </a:r>
            <a:r>
              <a:rPr lang="zh-TW" altLang="en-US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注意力帶回</a:t>
            </a:r>
            <a:r>
              <a:rPr lang="zh-TW" altLang="en-US" sz="2800" dirty="0">
                <a:solidFill>
                  <a:srgbClr val="21252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到此時</a:t>
            </a:r>
            <a:r>
              <a:rPr lang="zh-TW" altLang="en-US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當下的</a:t>
            </a:r>
            <a:r>
              <a:rPr lang="zh-TW" altLang="en-US" sz="2800" dirty="0">
                <a:solidFill>
                  <a:srgbClr val="21252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自己，覺察</a:t>
            </a:r>
            <a:r>
              <a:rPr lang="zh-TW" altLang="en-US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自身的</a:t>
            </a:r>
            <a:r>
              <a:rPr lang="zh-TW" altLang="en-US" sz="2800" dirty="0">
                <a:solidFill>
                  <a:srgbClr val="21252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思想、情緒和身體反應</a:t>
            </a:r>
            <a:r>
              <a:rPr lang="zh-TW" altLang="en-US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dirty="0" smtClean="0">
              <a:solidFill>
                <a:srgbClr val="21252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TW" sz="2800" dirty="0">
              <a:solidFill>
                <a:srgbClr val="21252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可以</a:t>
            </a:r>
            <a:r>
              <a:rPr lang="zh-TW" altLang="en-US" sz="2800" dirty="0">
                <a:solidFill>
                  <a:srgbClr val="21252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說靜觀是一種體現天人合一、追求的是自我精神的獨立性，能通達萬物的體驗。</a:t>
            </a:r>
          </a:p>
          <a:p>
            <a:endParaRPr lang="en-US" sz="28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400" y="2636912"/>
            <a:ext cx="1827954" cy="19730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59496" y="5904045"/>
            <a:ext cx="9356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可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參考衞生</a:t>
            </a: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署網頁了解更多</a:t>
            </a:r>
            <a:r>
              <a:rPr lang="en-US" altLang="zh-TW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://www.fhs.gov.hk/tc_chi/health_professional/OMP_eNewsletter/enews_20161230.html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352" y="24129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參考資料</a:t>
            </a:r>
            <a:endParaRPr lang="en-US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7648" y="456567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latinLnBrk="1"/>
            <a:r>
              <a:rPr lang="zh-TW" altLang="en-US" sz="4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靜觀與天人合一</a:t>
            </a:r>
            <a:endParaRPr lang="zh-TW" altLang="en-US" sz="4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CA90E104-260A-4C2B-A9EC-D92368CC7826}"/>
              </a:ext>
            </a:extLst>
          </p:cNvPr>
          <p:cNvSpPr txBox="1">
            <a:spLocks noChangeArrowheads="1"/>
          </p:cNvSpPr>
          <p:nvPr/>
        </p:nvSpPr>
        <p:spPr>
          <a:xfrm>
            <a:off x="9840416" y="6381328"/>
            <a:ext cx="2057400" cy="273844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defRPr>
            </a:lvl1pPr>
            <a:lvl2pPr marL="557213" indent="-2143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defRPr>
            </a:lvl2pPr>
            <a:lvl3pPr marL="8572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defRPr>
            </a:lvl3pPr>
            <a:lvl4pPr marL="12001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defRPr>
            </a:lvl4pPr>
            <a:lvl5pPr marL="15430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defRPr>
            </a:lvl5pPr>
            <a:lvl6pPr marL="1885950" indent="-171450" algn="l" defTabSz="3429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defRPr>
            </a:lvl6pPr>
            <a:lvl7pPr marL="2228850" indent="-171450" algn="l" defTabSz="3429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defRPr>
            </a:lvl7pPr>
            <a:lvl8pPr marL="2571750" indent="-171450" algn="l" defTabSz="3429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defRPr>
            </a:lvl8pPr>
            <a:lvl9pPr marL="2914650" indent="-171450" algn="l" defTabSz="3429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F5D101C4-BDE2-4956-8DB0-CC9345CB6563}" type="slidenum">
              <a:rPr lang="en-US" altLang="zh-CN" sz="1600" smtClean="0"/>
              <a:pPr algn="r">
                <a:spcBef>
                  <a:spcPct val="0"/>
                </a:spcBef>
                <a:buFontTx/>
                <a:buNone/>
              </a:pPr>
              <a:t>23</a:t>
            </a:fld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414372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3">
            <a:extLst>
              <a:ext uri="{FF2B5EF4-FFF2-40B4-BE49-F238E27FC236}">
                <a16:creationId xmlns:a16="http://schemas.microsoft.com/office/drawing/2014/main" id="{1414216A-07D7-4956-A568-A0EFF99090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9456" y="738376"/>
            <a:ext cx="9505055" cy="119585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香港</a:t>
            </a:r>
            <a:r>
              <a:rPr lang="zh-CN" altLang="en-US" sz="4000" b="1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影視作品</a:t>
            </a:r>
            <a:r>
              <a:rPr lang="zh-CN" altLang="zh-CN" sz="4000" b="1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從中華</a:t>
            </a:r>
            <a:r>
              <a:rPr lang="zh-CN" altLang="zh-CN" sz="4000" b="1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文化</a:t>
            </a:r>
            <a:r>
              <a:rPr lang="zh-CN" altLang="zh-CN" sz="4000" b="1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中</a:t>
            </a:r>
            <a:r>
              <a:rPr lang="zh-CN" altLang="en-US" sz="4000" b="1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選</a:t>
            </a:r>
            <a:r>
              <a:rPr lang="zh-CN" altLang="zh-CN" sz="4000" b="1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取</a:t>
            </a:r>
            <a:r>
              <a:rPr lang="zh-CN" altLang="zh-CN" sz="4000" b="1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豐富素材</a:t>
            </a:r>
            <a:endParaRPr lang="zh-CN" altLang="en-US" sz="4000" b="1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68966" name="灯片编号占位符 1">
            <a:extLst>
              <a:ext uri="{FF2B5EF4-FFF2-40B4-BE49-F238E27FC236}">
                <a16:creationId xmlns:a16="http://schemas.microsoft.com/office/drawing/2014/main" id="{CA90E104-260A-4C2B-A9EC-D92368CC78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40416" y="6381328"/>
            <a:ext cx="2057400" cy="273844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D101C4-BDE2-4956-8DB0-CC9345CB6563}" type="slidenum">
              <a:rPr lang="en-US" altLang="zh-CN" sz="16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zh-CN" sz="1600" dirty="0"/>
          </a:p>
        </p:txBody>
      </p:sp>
      <p:sp>
        <p:nvSpPr>
          <p:cNvPr id="168965" name="文本框 5">
            <a:extLst>
              <a:ext uri="{FF2B5EF4-FFF2-40B4-BE49-F238E27FC236}">
                <a16:creationId xmlns:a16="http://schemas.microsoft.com/office/drawing/2014/main" id="{D53976BC-E354-412A-B864-B035C3678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170" y="1772816"/>
            <a:ext cx="1058517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TW" altLang="en-US" sz="36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香港許多影視作品都從中華文化</a:t>
            </a:r>
            <a:r>
              <a:rPr lang="zh-TW" altLang="en-US" sz="36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中取材</a:t>
            </a:r>
            <a:r>
              <a:rPr lang="zh-TW" altLang="en-US" sz="36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。中國傳統古典小說和戲曲劇目，例如</a:t>
            </a:r>
            <a:r>
              <a:rPr lang="en-US" altLang="zh-TW" sz="36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36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西遊記</a:t>
            </a:r>
            <a:r>
              <a:rPr lang="en-US" altLang="zh-TW" sz="36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36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36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36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梁山伯與祝英台</a:t>
            </a:r>
            <a:r>
              <a:rPr lang="en-US" altLang="zh-TW" sz="36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36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36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36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三國演義</a:t>
            </a:r>
            <a:r>
              <a:rPr lang="en-US" altLang="zh-TW" sz="36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36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等都有嶄新的包裝與演繹。</a:t>
            </a:r>
            <a:endParaRPr lang="en-US" altLang="zh-CN" sz="3600" dirty="0"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352" y="191908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參考資料</a:t>
            </a:r>
            <a:endParaRPr lang="en-US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5228" y="5180999"/>
            <a:ext cx="10657183" cy="1200329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活動 </a:t>
            </a:r>
            <a:r>
              <a:rPr lang="en-US" altLang="zh-TW" sz="36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: </a:t>
            </a:r>
            <a:r>
              <a:rPr lang="zh-TW" altLang="en-US" sz="36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請找找其他例子以說明香港影視藝術作品如何從中華</a:t>
            </a:r>
            <a:r>
              <a:rPr lang="zh-TW" altLang="en-US" sz="3600" smtClean="0">
                <a:latin typeface="DFKai-SB" panose="03000509000000000000" pitchFamily="65" charset="-120"/>
                <a:ea typeface="DFKai-SB" panose="03000509000000000000" pitchFamily="65" charset="-120"/>
              </a:rPr>
              <a:t>文化</a:t>
            </a:r>
            <a:r>
              <a:rPr lang="zh-TW" altLang="en-US" sz="3600">
                <a:latin typeface="DFKai-SB" panose="03000509000000000000" pitchFamily="65" charset="-120"/>
                <a:ea typeface="DFKai-SB" panose="03000509000000000000" pitchFamily="65" charset="-120"/>
              </a:rPr>
              <a:t>中選取</a:t>
            </a:r>
            <a:r>
              <a:rPr lang="zh-TW" altLang="en-US" sz="36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提材並重新演繹。</a:t>
            </a:r>
            <a:r>
              <a:rPr lang="en-US" sz="36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endParaRPr lang="en-US" sz="36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504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25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0156" y="270426"/>
            <a:ext cx="5827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40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梁山伯與祝英台</a:t>
            </a:r>
            <a:r>
              <a:rPr lang="en-US" altLang="zh-TW" sz="40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》(</a:t>
            </a:r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en-US" altLang="zh-TW" sz="40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029504" y="1484784"/>
            <a:ext cx="9649072" cy="1015663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梁祝</a:t>
            </a:r>
            <a:r>
              <a:rPr lang="en-US" altLang="zh-TW" sz="3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3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為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中國四大民間傳說之一，</a:t>
            </a:r>
            <a:r>
              <a:rPr lang="en-US" altLang="zh-TW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2006</a:t>
            </a:r>
            <a:r>
              <a:rPr lang="zh-TW" altLang="en-US" sz="3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年被列入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為第一批國家級非物質文化遺產名錄。</a:t>
            </a:r>
            <a:endParaRPr lang="en-US" sz="3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29504" y="4365104"/>
            <a:ext cx="9649072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知多點</a:t>
            </a:r>
            <a:r>
              <a:rPr lang="en-US" altLang="zh-TW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: </a:t>
            </a:r>
          </a:p>
          <a:p>
            <a:r>
              <a:rPr lang="zh-TW" altLang="en-US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故事</a:t>
            </a:r>
            <a:r>
              <a:rPr lang="en-US" altLang="zh-TW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: </a:t>
            </a:r>
            <a:r>
              <a:rPr lang="zh-TW" altLang="en-US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梁山伯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與祝英台淒美動人的愛情故事。梁山伯與女扮男裝的祝英台為同窗，並結拜為弟兄</a:t>
            </a:r>
            <a:r>
              <a:rPr lang="zh-TW" altLang="en-US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。後來知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英台為女生，更私約終身</a:t>
            </a:r>
            <a:r>
              <a:rPr lang="zh-TW" altLang="en-US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但</a:t>
            </a:r>
            <a:r>
              <a:rPr lang="zh-TW" altLang="en-US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祝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家已將英台</a:t>
            </a:r>
            <a:r>
              <a:rPr lang="zh-TW" altLang="en-US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許配別人，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山伯得悉</a:t>
            </a:r>
            <a:r>
              <a:rPr lang="zh-TW" altLang="en-US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後傷心過度身亡。英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台出嫁當日，路經山伯墳前，墓忽然裂開，英台撲入墓中</a:t>
            </a:r>
            <a:r>
              <a:rPr lang="zh-TW" altLang="en-US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，雙雙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化成雪白</a:t>
            </a:r>
            <a:r>
              <a:rPr lang="zh-TW" altLang="en-US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蝴蝶。</a:t>
            </a:r>
            <a:endParaRPr lang="en-US" altLang="zh-TW" sz="24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3352" y="191908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參考資料</a:t>
            </a:r>
            <a:endParaRPr lang="en-US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9504" y="2706443"/>
            <a:ext cx="9649072" cy="138499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故事深入民心，成為中華文化藝術在香港傳承的代表例子之一。香港的創作人、藝術家等以多元代的演繹方式創作出具不同藝術風格的</a:t>
            </a:r>
            <a:r>
              <a:rPr lang="en-US" altLang="zh-TW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梁祝</a:t>
            </a:r>
            <a:r>
              <a:rPr lang="en-US" altLang="zh-TW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endParaRPr lang="en-US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807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66468" y="6359442"/>
            <a:ext cx="1312025" cy="365125"/>
          </a:xfr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26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99656" y="379395"/>
            <a:ext cx="575029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梁山伯與祝英台</a:t>
            </a:r>
            <a:r>
              <a:rPr lang="en-US" altLang="zh-TW" sz="40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》(</a:t>
            </a:r>
            <a:r>
              <a:rPr lang="zh-TW" altLang="en-US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二</a:t>
            </a:r>
            <a:r>
              <a:rPr lang="en-US" altLang="zh-TW" sz="40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862" y="5622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參考資料</a:t>
            </a:r>
            <a:endParaRPr lang="en-US" sz="36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8373" y="3675865"/>
            <a:ext cx="3634417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法國的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鋼琴</a:t>
            </a:r>
            <a:r>
              <a:rPr lang="zh-TW" altLang="en-US" sz="2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二重奏組合「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耶提可二重奏」</a:t>
            </a:r>
            <a:r>
              <a:rPr lang="en-US" altLang="zh-TW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(Duo </a:t>
            </a:r>
            <a:r>
              <a:rPr lang="en-US" altLang="zh-TW" sz="2400" dirty="0" err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Jatekok</a:t>
            </a:r>
            <a:r>
              <a:rPr lang="en-US" altLang="zh-TW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，夥</a:t>
            </a:r>
            <a:r>
              <a:rPr lang="zh-TW" altLang="en-US" sz="2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拍香港沙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畫藝術家</a:t>
            </a:r>
            <a:r>
              <a:rPr lang="zh-TW" altLang="en-US" sz="2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海潮，為這部中國經典賦予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新意</a:t>
            </a:r>
            <a:r>
              <a:rPr lang="zh-TW" altLang="en-US" sz="2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1400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</a:t>
            </a:r>
            <a:r>
              <a:rPr lang="zh-TW" altLang="en-US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來源</a:t>
            </a:r>
            <a:r>
              <a:rPr lang="en-US" altLang="zh-TW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</a:t>
            </a:r>
          </a:p>
          <a:p>
            <a:r>
              <a:rPr lang="zh-TW" alt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法國五月</a:t>
            </a:r>
            <a:r>
              <a:rPr lang="en-US" altLang="zh-TW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(https://www.frenchmay.com/zht/events/%E6%A2%81%E7%A5%9D</a:t>
            </a:r>
            <a:r>
              <a:rPr lang="en-US" altLang="zh-TW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/)</a:t>
            </a:r>
            <a:endParaRPr lang="en-US" sz="14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72" y="1484784"/>
            <a:ext cx="3248840" cy="2183647"/>
          </a:xfrm>
          <a:prstGeom prst="rect">
            <a:avLst/>
          </a:prstGeom>
        </p:spPr>
      </p:pic>
      <p:pic>
        <p:nvPicPr>
          <p:cNvPr id="13" name="Picture 1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1930" y="1477348"/>
            <a:ext cx="3379044" cy="219851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663" y="3837823"/>
            <a:ext cx="3522343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由邵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氏製作，樂蒂、凌波、任潔、李昆、井</a:t>
            </a:r>
            <a:r>
              <a:rPr lang="zh-TW" altLang="en-US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淼主演的電影 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梁山伯與祝英台</a:t>
            </a:r>
            <a:r>
              <a:rPr lang="en-US" altLang="zh-TW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》(</a:t>
            </a:r>
            <a:r>
              <a:rPr lang="en-US" altLang="zh-TW" sz="2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1963</a:t>
            </a:r>
            <a:r>
              <a:rPr lang="en-US" altLang="zh-TW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) </a:t>
            </a:r>
            <a:r>
              <a:rPr lang="zh-TW" altLang="en-US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成為香港電影史上的經典作品。</a:t>
            </a:r>
            <a:endParaRPr lang="en-US" altLang="zh-TW" sz="24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1400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</a:t>
            </a:r>
          </a:p>
          <a:p>
            <a:r>
              <a:rPr lang="zh-TW" alt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香港電影資料館</a:t>
            </a:r>
            <a:r>
              <a:rPr lang="en-US" altLang="zh-TW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(https</a:t>
            </a:r>
            <a:r>
              <a:rPr lang="en-US" altLang="zh-TW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://</a:t>
            </a:r>
            <a:r>
              <a:rPr lang="en-US" altLang="zh-TW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www.filmarchive.gov.hk/zh_TW/web/hkfa/pe-event-2021-ths-fs-film22.html)</a:t>
            </a:r>
          </a:p>
        </p:txBody>
      </p:sp>
      <p:pic>
        <p:nvPicPr>
          <p:cNvPr id="19" name="Picture 18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9776" y="1532381"/>
            <a:ext cx="2969963" cy="212940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48061" y="3837823"/>
            <a:ext cx="36123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The New Butterfly Lovers 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新版</a:t>
            </a:r>
            <a:r>
              <a:rPr lang="en-US" altLang="zh-TW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梁山伯與祝英台</a:t>
            </a:r>
            <a:r>
              <a:rPr lang="en-US" altLang="zh-TW" sz="2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是浙江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小百花越劇</a:t>
            </a:r>
            <a:r>
              <a:rPr lang="zh-TW" altLang="en-US" sz="2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團參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演</a:t>
            </a:r>
            <a:r>
              <a:rPr lang="zh-TW" altLang="en-US" sz="2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藝術節時的創新演繹。</a:t>
            </a:r>
            <a:endParaRPr lang="en-US" altLang="zh-TW" sz="2400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1400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1400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14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</a:t>
            </a:r>
            <a:r>
              <a:rPr lang="zh-TW" altLang="en-US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來源</a:t>
            </a:r>
            <a:r>
              <a:rPr lang="en-US" altLang="zh-TW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zh-TW" altLang="en-US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香港藝術節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(https://www.iatc.com.hk/theatre2015/?a=doc&amp;id=95547</a:t>
            </a:r>
            <a:r>
              <a:rPr lang="en-US" altLang="zh-TW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altLang="zh-TW" sz="14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20676" y="533282"/>
            <a:ext cx="1980029" cy="30777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14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點擊以下圖像了解更多</a:t>
            </a:r>
            <a:endParaRPr lang="en-US" sz="1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546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内容占位符 2">
            <a:extLst>
              <a:ext uri="{FF2B5EF4-FFF2-40B4-BE49-F238E27FC236}">
                <a16:creationId xmlns:a16="http://schemas.microsoft.com/office/drawing/2014/main" id="{E3689949-5D39-4C4A-87CA-2C22455F8A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71748" y="1542111"/>
            <a:ext cx="8392604" cy="386113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zh-CN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自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CN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世紀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lang="zh-CN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年代新派武俠小說在香港誕生以來，受到讀者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歡迎</a:t>
            </a:r>
            <a:r>
              <a:rPr lang="zh-CN" altLang="zh-CN" sz="28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，在華人世界影響</a:t>
            </a:r>
            <a:r>
              <a:rPr lang="zh-CN" altLang="zh-CN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甚</a:t>
            </a:r>
            <a:r>
              <a:rPr lang="zh-TW" altLang="en-US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巨</a:t>
            </a:r>
            <a:r>
              <a:rPr lang="zh-CN" altLang="zh-CN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CN" sz="2800" dirty="0" smtClean="0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例如查</a:t>
            </a:r>
            <a:r>
              <a:rPr lang="zh-TW" altLang="en-US" sz="28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良鏞</a:t>
            </a:r>
            <a:r>
              <a:rPr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博士 </a:t>
            </a:r>
            <a:r>
              <a:rPr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筆名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「金庸</a:t>
            </a:r>
            <a:r>
              <a:rPr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 </a:t>
            </a:r>
            <a:r>
              <a:rPr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香港著名的報人和社會活動家，亦是享譽國際的文學家</a:t>
            </a:r>
            <a:r>
              <a:rPr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。從</a:t>
            </a:r>
            <a:r>
              <a:rPr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1955</a:t>
            </a:r>
            <a:r>
              <a:rPr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開始總共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寫了十五部膾炙人口的武俠小說，讀者遍及全球，是二十世紀最具影響力</a:t>
            </a:r>
            <a:r>
              <a:rPr lang="zh-TW" altLang="en-US" sz="28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的武俠小說作家。</a:t>
            </a:r>
            <a:endParaRPr lang="zh-CN" altLang="en-US" sz="2800" dirty="0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65897" name="矩形 1">
            <a:extLst>
              <a:ext uri="{FF2B5EF4-FFF2-40B4-BE49-F238E27FC236}">
                <a16:creationId xmlns:a16="http://schemas.microsoft.com/office/drawing/2014/main" id="{C1A5181D-987D-4F61-B2FE-F063F6EE0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706" y="605207"/>
            <a:ext cx="9850774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zh-TW" altLang="en-US" sz="4000" b="1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</a:t>
            </a:r>
            <a:r>
              <a:rPr lang="zh-CN" altLang="zh-CN" sz="4000" b="1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武俠小說</a:t>
            </a:r>
            <a:r>
              <a:rPr lang="zh-TW" altLang="en-US" sz="4000" b="1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從中國歷史</a:t>
            </a:r>
            <a:r>
              <a:rPr lang="zh-TW" altLang="en-US" sz="4000" b="1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文化中選取</a:t>
            </a:r>
            <a:r>
              <a:rPr lang="zh-TW" altLang="en-US" sz="4000" b="1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素材</a:t>
            </a:r>
            <a:endParaRPr lang="zh-CN" altLang="en-US" sz="4000" b="1" dirty="0"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195" y="4509119"/>
            <a:ext cx="1330005" cy="1831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200" y="4523646"/>
            <a:ext cx="2595617" cy="17741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9456" y="6331605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DFKai-SB" panose="03000509000000000000" pitchFamily="65" charset="-120"/>
                <a:ea typeface="DFKai-SB" panose="03000509000000000000" pitchFamily="65" charset="-120"/>
              </a:rPr>
              <a:t>圖片來源</a:t>
            </a:r>
            <a:r>
              <a:rPr lang="en-US" altLang="zh-TW" sz="12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12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香港文化博物館 </a:t>
            </a:r>
            <a:endParaRPr lang="en-US" altLang="zh-TW" sz="1200" dirty="0" smtClean="0"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12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https://www.heritagemuseum.gov.hk/zh_TW/web/hm/exhibitions/permanent_exhibitions/permanent_jin-yong-gallery.html#/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nogo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3C20E7B9-7EA3-4C5F-87C0-8B1F371FFE6F}"/>
              </a:ext>
            </a:extLst>
          </p:cNvPr>
          <p:cNvSpPr txBox="1">
            <a:spLocks/>
          </p:cNvSpPr>
          <p:nvPr/>
        </p:nvSpPr>
        <p:spPr>
          <a:xfrm>
            <a:off x="10720565" y="633514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z="1600">
                <a:solidFill>
                  <a:schemeClr val="tx1"/>
                </a:solidFill>
              </a:rPr>
              <a:pPr/>
              <a:t>27</a:t>
            </a:fld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361" y="123879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參考資料</a:t>
            </a:r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965" y="1693533"/>
            <a:ext cx="1473609" cy="21627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8965" y="3980255"/>
            <a:ext cx="1483404" cy="217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2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782C8E-D11B-4D5F-97D8-AEAE7DED0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920394"/>
            <a:ext cx="6192688" cy="4015863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540000">
              <a:lnSpc>
                <a:spcPct val="140000"/>
              </a:lnSpc>
              <a:buNone/>
              <a:defRPr/>
            </a:pPr>
            <a:r>
              <a:rPr lang="zh-CN" altLang="zh-CN" sz="3500" kern="1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香港中式長衫和裙褂製作技</a:t>
            </a:r>
            <a:r>
              <a:rPr lang="zh-TW" altLang="en-US" sz="3500" kern="1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術</a:t>
            </a:r>
            <a:r>
              <a:rPr lang="zh-CN" altLang="zh-CN" sz="3500" kern="1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在香港已有近百年歷史。香港服裝設計師在這一傳統工藝加入時尚元素，在裁剪、配飾、</a:t>
            </a:r>
            <a:r>
              <a:rPr lang="zh-TW" altLang="en-US" sz="3500" kern="1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布</a:t>
            </a:r>
            <a:r>
              <a:rPr lang="zh-CN" altLang="zh-CN" sz="3500" kern="1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料和款式等方面</a:t>
            </a:r>
            <a:r>
              <a:rPr lang="zh-TW" altLang="en-US" sz="3500" kern="1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加入新元素，既富傳統特色，又能</a:t>
            </a:r>
            <a:r>
              <a:rPr lang="zh-CN" altLang="zh-CN" sz="3500" kern="1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躋身於國際時尚領域。</a:t>
            </a:r>
          </a:p>
          <a:p>
            <a:pPr marL="0" indent="0">
              <a:buNone/>
              <a:defRPr/>
            </a:pPr>
            <a:endParaRPr lang="zh-CN" altLang="en-US" dirty="0"/>
          </a:p>
        </p:txBody>
      </p:sp>
      <p:sp>
        <p:nvSpPr>
          <p:cNvPr id="119813" name="灯片编号占位符 1">
            <a:extLst>
              <a:ext uri="{FF2B5EF4-FFF2-40B4-BE49-F238E27FC236}">
                <a16:creationId xmlns:a16="http://schemas.microsoft.com/office/drawing/2014/main" id="{9DB9CE93-0E39-4375-AA55-492D0F041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790763" y="6309320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DFDC24-346A-4684-86B2-50C508A30D46}" type="slidenum">
              <a:rPr lang="en-US" altLang="zh-CN" sz="16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zh-CN" sz="1600" dirty="0"/>
          </a:p>
        </p:txBody>
      </p:sp>
      <p:sp>
        <p:nvSpPr>
          <p:cNvPr id="119814" name="文本框 1">
            <a:extLst>
              <a:ext uri="{FF2B5EF4-FFF2-40B4-BE49-F238E27FC236}">
                <a16:creationId xmlns:a16="http://schemas.microsoft.com/office/drawing/2014/main" id="{4727BBC3-D171-46DA-8715-A4804F612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471" y="865085"/>
            <a:ext cx="5557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4000" b="1" dirty="0">
                <a:latin typeface="DFKai-SB" panose="03000509000000000000" pitchFamily="65" charset="-120"/>
                <a:ea typeface="DFKai-SB" panose="03000509000000000000" pitchFamily="65" charset="-120"/>
              </a:rPr>
              <a:t>新中式服裝成為時尚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2364071"/>
            <a:ext cx="1863453" cy="2822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2374357"/>
            <a:ext cx="1730389" cy="28024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46041" y="5200832"/>
            <a:ext cx="255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b="1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相片是教材開發者拍攝</a:t>
            </a:r>
            <a:endParaRPr lang="en-US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7368" y="532941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參考資料</a:t>
            </a:r>
            <a:endParaRPr lang="en-US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8F306500-7E0A-49F7-813B-FBF7A6D045BB}"/>
              </a:ext>
            </a:extLst>
          </p:cNvPr>
          <p:cNvSpPr txBox="1"/>
          <p:nvPr/>
        </p:nvSpPr>
        <p:spPr>
          <a:xfrm>
            <a:off x="2817075" y="262351"/>
            <a:ext cx="64736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4400" dirty="0" smtClean="0">
                <a:solidFill>
                  <a:srgbClr val="222222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多元文化推動香港進步</a:t>
            </a:r>
            <a:endParaRPr lang="en-US" altLang="zh-CN" sz="4400" dirty="0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254A914-5F8A-49AE-89DF-B2089392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099" y="6237312"/>
            <a:ext cx="984019" cy="365125"/>
          </a:xfrm>
        </p:spPr>
        <p:txBody>
          <a:bodyPr/>
          <a:lstStyle/>
          <a:p>
            <a:fld id="{0C913308-F349-4B6D-A68A-DD1791B4A57B}" type="slidenum">
              <a:rPr lang="zh-CN" altLang="en-US" sz="1600">
                <a:solidFill>
                  <a:schemeClr val="tx1"/>
                </a:solidFill>
              </a:rPr>
              <a:t>29</a:t>
            </a:fld>
            <a:endParaRPr lang="zh-CN" altLang="en-US" sz="1600" dirty="0">
              <a:solidFill>
                <a:schemeClr val="tx1"/>
              </a:solidFill>
            </a:endParaRPr>
          </a:p>
        </p:txBody>
      </p:sp>
      <p:grpSp>
        <p:nvGrpSpPr>
          <p:cNvPr id="44" name="群組 43"/>
          <p:cNvGrpSpPr/>
          <p:nvPr/>
        </p:nvGrpSpPr>
        <p:grpSpPr>
          <a:xfrm>
            <a:off x="5637766" y="993975"/>
            <a:ext cx="5486747" cy="3636752"/>
            <a:chOff x="2783632" y="2030448"/>
            <a:chExt cx="6613435" cy="4099340"/>
          </a:xfrm>
        </p:grpSpPr>
        <p:grpSp>
          <p:nvGrpSpPr>
            <p:cNvPr id="45" name="组合 2">
              <a:extLst>
                <a:ext uri="{FF2B5EF4-FFF2-40B4-BE49-F238E27FC236}">
                  <a16:creationId xmlns:a16="http://schemas.microsoft.com/office/drawing/2014/main" id="{FC462314-39F8-4308-9576-BCD6689CEB2E}"/>
                </a:ext>
              </a:extLst>
            </p:cNvPr>
            <p:cNvGrpSpPr/>
            <p:nvPr/>
          </p:nvGrpSpPr>
          <p:grpSpPr>
            <a:xfrm>
              <a:off x="2783632" y="2030448"/>
              <a:ext cx="6613435" cy="4099340"/>
              <a:chOff x="3074642" y="2268274"/>
              <a:chExt cx="5878285" cy="3643657"/>
            </a:xfrm>
          </p:grpSpPr>
          <p:grpSp>
            <p:nvGrpSpPr>
              <p:cNvPr id="53" name="Gruppieren 4">
                <a:extLst>
                  <a:ext uri="{FF2B5EF4-FFF2-40B4-BE49-F238E27FC236}">
                    <a16:creationId xmlns:a16="http://schemas.microsoft.com/office/drawing/2014/main" id="{F76954DF-89AD-4ADA-BD1D-53F149FE1BDC}"/>
                  </a:ext>
                </a:extLst>
              </p:cNvPr>
              <p:cNvGrpSpPr/>
              <p:nvPr/>
            </p:nvGrpSpPr>
            <p:grpSpPr>
              <a:xfrm>
                <a:off x="3074642" y="3462598"/>
                <a:ext cx="2496885" cy="2449333"/>
                <a:chOff x="2706688" y="2170112"/>
                <a:chExt cx="3751267" cy="3679824"/>
              </a:xfrm>
              <a:scene3d>
                <a:camera prst="isometricOffAxis1Top"/>
                <a:lightRig rig="flat" dir="t"/>
              </a:scene3d>
            </p:grpSpPr>
            <p:sp>
              <p:nvSpPr>
                <p:cNvPr id="70" name="Oval 2">
                  <a:extLst>
                    <a:ext uri="{FF2B5EF4-FFF2-40B4-BE49-F238E27FC236}">
                      <a16:creationId xmlns:a16="http://schemas.microsoft.com/office/drawing/2014/main" id="{8E8C5A78-3257-4CFD-A9B7-35EEFA3DDB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4789" y="3607247"/>
                  <a:ext cx="418117" cy="781743"/>
                </a:xfrm>
                <a:prstGeom prst="ellipse">
                  <a:avLst/>
                </a:prstGeom>
                <a:solidFill>
                  <a:srgbClr val="FAC9BE"/>
                </a:solidFill>
                <a:ln w="9525" algn="ctr">
                  <a:noFill/>
                  <a:round/>
                  <a:headEnd/>
                  <a:tailEnd/>
                </a:ln>
                <a:sp3d>
                  <a:bevelT w="57150" h="120650" prst="riblet"/>
                  <a:bevelB w="31750"/>
                </a:sp3d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de-DE" kern="0">
                    <a:solidFill>
                      <a:srgbClr val="000000"/>
                    </a:solidFill>
                    <a:latin typeface="Arial"/>
                    <a:ea typeface="微软雅黑"/>
                    <a:cs typeface="Arial"/>
                  </a:endParaRPr>
                </a:p>
              </p:txBody>
            </p:sp>
            <p:grpSp>
              <p:nvGrpSpPr>
                <p:cNvPr id="71" name="Group 4">
                  <a:extLst>
                    <a:ext uri="{FF2B5EF4-FFF2-40B4-BE49-F238E27FC236}">
                      <a16:creationId xmlns:a16="http://schemas.microsoft.com/office/drawing/2014/main" id="{8E644C9A-6275-44A1-BBC5-6488CB9E135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08280" y="2170112"/>
                  <a:ext cx="3749675" cy="3679824"/>
                  <a:chOff x="1967" y="1569"/>
                  <a:chExt cx="1812" cy="1751"/>
                </a:xfrm>
              </p:grpSpPr>
              <p:sp>
                <p:nvSpPr>
                  <p:cNvPr id="73" name="Freeform 5">
                    <a:extLst>
                      <a:ext uri="{FF2B5EF4-FFF2-40B4-BE49-F238E27FC236}">
                        <a16:creationId xmlns:a16="http://schemas.microsoft.com/office/drawing/2014/main" id="{CF058750-37A4-4B29-B570-5775BFE8DB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72" y="1569"/>
                    <a:ext cx="907" cy="1297"/>
                  </a:xfrm>
                  <a:custGeom>
                    <a:avLst/>
                    <a:gdLst>
                      <a:gd name="T0" fmla="*/ 324 w 384"/>
                      <a:gd name="T1" fmla="*/ 185 h 549"/>
                      <a:gd name="T2" fmla="*/ 156 w 384"/>
                      <a:gd name="T3" fmla="*/ 33 h 549"/>
                      <a:gd name="T4" fmla="*/ 1 w 384"/>
                      <a:gd name="T5" fmla="*/ 0 h 549"/>
                      <a:gd name="T6" fmla="*/ 1 w 384"/>
                      <a:gd name="T7" fmla="*/ 363 h 549"/>
                      <a:gd name="T8" fmla="*/ 3 w 384"/>
                      <a:gd name="T9" fmla="*/ 367 h 549"/>
                      <a:gd name="T10" fmla="*/ 321 w 384"/>
                      <a:gd name="T11" fmla="*/ 548 h 549"/>
                      <a:gd name="T12" fmla="*/ 323 w 384"/>
                      <a:gd name="T13" fmla="*/ 549 h 549"/>
                      <a:gd name="T14" fmla="*/ 335 w 384"/>
                      <a:gd name="T15" fmla="*/ 527 h 549"/>
                      <a:gd name="T16" fmla="*/ 356 w 384"/>
                      <a:gd name="T17" fmla="*/ 256 h 549"/>
                      <a:gd name="T18" fmla="*/ 324 w 384"/>
                      <a:gd name="T19" fmla="*/ 185 h 54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384"/>
                      <a:gd name="T31" fmla="*/ 0 h 549"/>
                      <a:gd name="T32" fmla="*/ 384 w 384"/>
                      <a:gd name="T33" fmla="*/ 549 h 549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384" h="549">
                        <a:moveTo>
                          <a:pt x="324" y="185"/>
                        </a:moveTo>
                        <a:cubicBezTo>
                          <a:pt x="286" y="118"/>
                          <a:pt x="226" y="65"/>
                          <a:pt x="156" y="33"/>
                        </a:cubicBezTo>
                        <a:cubicBezTo>
                          <a:pt x="107" y="11"/>
                          <a:pt x="54" y="0"/>
                          <a:pt x="1" y="0"/>
                        </a:cubicBezTo>
                        <a:cubicBezTo>
                          <a:pt x="1" y="25"/>
                          <a:pt x="1" y="359"/>
                          <a:pt x="1" y="363"/>
                        </a:cubicBezTo>
                        <a:cubicBezTo>
                          <a:pt x="1" y="366"/>
                          <a:pt x="0" y="366"/>
                          <a:pt x="3" y="367"/>
                        </a:cubicBezTo>
                        <a:cubicBezTo>
                          <a:pt x="10" y="371"/>
                          <a:pt x="318" y="546"/>
                          <a:pt x="321" y="548"/>
                        </a:cubicBezTo>
                        <a:cubicBezTo>
                          <a:pt x="322" y="548"/>
                          <a:pt x="323" y="548"/>
                          <a:pt x="323" y="549"/>
                        </a:cubicBezTo>
                        <a:cubicBezTo>
                          <a:pt x="324" y="549"/>
                          <a:pt x="334" y="529"/>
                          <a:pt x="335" y="527"/>
                        </a:cubicBezTo>
                        <a:cubicBezTo>
                          <a:pt x="377" y="444"/>
                          <a:pt x="384" y="345"/>
                          <a:pt x="356" y="256"/>
                        </a:cubicBezTo>
                        <a:cubicBezTo>
                          <a:pt x="348" y="231"/>
                          <a:pt x="337" y="207"/>
                          <a:pt x="324" y="185"/>
                        </a:cubicBezTo>
                      </a:path>
                    </a:pathLst>
                  </a:custGeom>
                  <a:noFill/>
                  <a:ln w="12700" cap="rnd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sp3d>
                    <a:bevelT w="57150" h="120650" prst="riblet"/>
                    <a:bevelB w="31750"/>
                  </a:sp3d>
                </p:spPr>
                <p:txBody>
                  <a:bodyPr/>
                  <a:lstStyle/>
                  <a:p>
                    <a:pPr>
                      <a:defRPr/>
                    </a:pPr>
                    <a:endParaRPr lang="de-DE" kern="0">
                      <a:solidFill>
                        <a:srgbClr val="000000"/>
                      </a:solidFill>
                      <a:latin typeface="Arial"/>
                      <a:ea typeface="微软雅黑"/>
                      <a:cs typeface="Arial"/>
                    </a:endParaRPr>
                  </a:p>
                </p:txBody>
              </p:sp>
              <p:sp>
                <p:nvSpPr>
                  <p:cNvPr id="74" name="Freeform 6">
                    <a:extLst>
                      <a:ext uri="{FF2B5EF4-FFF2-40B4-BE49-F238E27FC236}">
                        <a16:creationId xmlns:a16="http://schemas.microsoft.com/office/drawing/2014/main" id="{F62E244D-D6CE-40FE-AC04-9DCC501419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13" y="2436"/>
                    <a:ext cx="1522" cy="884"/>
                  </a:xfrm>
                  <a:custGeom>
                    <a:avLst/>
                    <a:gdLst>
                      <a:gd name="T0" fmla="*/ 323 w 644"/>
                      <a:gd name="T1" fmla="*/ 0 h 374"/>
                      <a:gd name="T2" fmla="*/ 0 w 644"/>
                      <a:gd name="T3" fmla="*/ 184 h 374"/>
                      <a:gd name="T4" fmla="*/ 170 w 644"/>
                      <a:gd name="T5" fmla="*/ 334 h 374"/>
                      <a:gd name="T6" fmla="*/ 407 w 644"/>
                      <a:gd name="T7" fmla="*/ 356 h 374"/>
                      <a:gd name="T8" fmla="*/ 604 w 644"/>
                      <a:gd name="T9" fmla="*/ 238 h 374"/>
                      <a:gd name="T10" fmla="*/ 644 w 644"/>
                      <a:gd name="T11" fmla="*/ 182 h 374"/>
                      <a:gd name="T12" fmla="*/ 323 w 644"/>
                      <a:gd name="T13" fmla="*/ 0 h 37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44"/>
                      <a:gd name="T22" fmla="*/ 0 h 374"/>
                      <a:gd name="T23" fmla="*/ 644 w 644"/>
                      <a:gd name="T24" fmla="*/ 374 h 37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44" h="374">
                        <a:moveTo>
                          <a:pt x="323" y="0"/>
                        </a:moveTo>
                        <a:cubicBezTo>
                          <a:pt x="302" y="12"/>
                          <a:pt x="6" y="180"/>
                          <a:pt x="0" y="184"/>
                        </a:cubicBezTo>
                        <a:cubicBezTo>
                          <a:pt x="39" y="250"/>
                          <a:pt x="100" y="303"/>
                          <a:pt x="170" y="334"/>
                        </a:cubicBezTo>
                        <a:cubicBezTo>
                          <a:pt x="244" y="367"/>
                          <a:pt x="328" y="374"/>
                          <a:pt x="407" y="356"/>
                        </a:cubicBezTo>
                        <a:cubicBezTo>
                          <a:pt x="483" y="339"/>
                          <a:pt x="552" y="297"/>
                          <a:pt x="604" y="238"/>
                        </a:cubicBezTo>
                        <a:cubicBezTo>
                          <a:pt x="619" y="221"/>
                          <a:pt x="632" y="202"/>
                          <a:pt x="644" y="182"/>
                        </a:cubicBezTo>
                        <a:cubicBezTo>
                          <a:pt x="622" y="170"/>
                          <a:pt x="329" y="3"/>
                          <a:pt x="323" y="0"/>
                        </a:cubicBezTo>
                      </a:path>
                    </a:pathLst>
                  </a:custGeom>
                  <a:noFill/>
                  <a:ln w="12700" cap="rnd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sp3d>
                    <a:bevelT w="57150" h="120650" prst="riblet"/>
                    <a:bevelB w="31750"/>
                  </a:sp3d>
                </p:spPr>
                <p:txBody>
                  <a:bodyPr/>
                  <a:lstStyle/>
                  <a:p>
                    <a:pPr>
                      <a:defRPr/>
                    </a:pPr>
                    <a:endParaRPr lang="de-DE" kern="0">
                      <a:solidFill>
                        <a:srgbClr val="000000"/>
                      </a:solidFill>
                      <a:latin typeface="Arial"/>
                      <a:ea typeface="微软雅黑"/>
                      <a:cs typeface="Arial"/>
                    </a:endParaRPr>
                  </a:p>
                </p:txBody>
              </p:sp>
              <p:sp>
                <p:nvSpPr>
                  <p:cNvPr id="75" name="Freeform 7">
                    <a:extLst>
                      <a:ext uri="{FF2B5EF4-FFF2-40B4-BE49-F238E27FC236}">
                        <a16:creationId xmlns:a16="http://schemas.microsoft.com/office/drawing/2014/main" id="{E3B70CEF-F6BB-4969-91AD-9B66CD83B8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67" y="1569"/>
                    <a:ext cx="907" cy="1300"/>
                  </a:xfrm>
                  <a:custGeom>
                    <a:avLst/>
                    <a:gdLst>
                      <a:gd name="T0" fmla="*/ 384 w 384"/>
                      <a:gd name="T1" fmla="*/ 0 h 550"/>
                      <a:gd name="T2" fmla="*/ 161 w 384"/>
                      <a:gd name="T3" fmla="*/ 73 h 550"/>
                      <a:gd name="T4" fmla="*/ 24 w 384"/>
                      <a:gd name="T5" fmla="*/ 271 h 550"/>
                      <a:gd name="T6" fmla="*/ 56 w 384"/>
                      <a:gd name="T7" fmla="*/ 540 h 550"/>
                      <a:gd name="T8" fmla="*/ 62 w 384"/>
                      <a:gd name="T9" fmla="*/ 549 h 550"/>
                      <a:gd name="T10" fmla="*/ 65 w 384"/>
                      <a:gd name="T11" fmla="*/ 548 h 550"/>
                      <a:gd name="T12" fmla="*/ 384 w 384"/>
                      <a:gd name="T13" fmla="*/ 366 h 550"/>
                      <a:gd name="T14" fmla="*/ 384 w 384"/>
                      <a:gd name="T15" fmla="*/ 0 h 5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84"/>
                      <a:gd name="T25" fmla="*/ 0 h 550"/>
                      <a:gd name="T26" fmla="*/ 384 w 384"/>
                      <a:gd name="T27" fmla="*/ 550 h 5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84" h="550">
                        <a:moveTo>
                          <a:pt x="384" y="0"/>
                        </a:moveTo>
                        <a:cubicBezTo>
                          <a:pt x="304" y="0"/>
                          <a:pt x="225" y="25"/>
                          <a:pt x="161" y="73"/>
                        </a:cubicBezTo>
                        <a:cubicBezTo>
                          <a:pt x="95" y="121"/>
                          <a:pt x="46" y="191"/>
                          <a:pt x="24" y="271"/>
                        </a:cubicBezTo>
                        <a:cubicBezTo>
                          <a:pt x="0" y="361"/>
                          <a:pt x="11" y="458"/>
                          <a:pt x="56" y="540"/>
                        </a:cubicBezTo>
                        <a:cubicBezTo>
                          <a:pt x="57" y="542"/>
                          <a:pt x="60" y="550"/>
                          <a:pt x="62" y="549"/>
                        </a:cubicBezTo>
                        <a:cubicBezTo>
                          <a:pt x="63" y="549"/>
                          <a:pt x="64" y="548"/>
                          <a:pt x="65" y="548"/>
                        </a:cubicBezTo>
                        <a:cubicBezTo>
                          <a:pt x="69" y="545"/>
                          <a:pt x="377" y="370"/>
                          <a:pt x="384" y="366"/>
                        </a:cubicBezTo>
                        <a:cubicBezTo>
                          <a:pt x="384" y="366"/>
                          <a:pt x="384" y="23"/>
                          <a:pt x="384" y="0"/>
                        </a:cubicBezTo>
                      </a:path>
                    </a:pathLst>
                  </a:custGeom>
                  <a:noFill/>
                  <a:ln w="12700" cap="rnd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sp3d>
                    <a:bevelT w="57150" h="120650" prst="riblet"/>
                    <a:bevelB w="31750"/>
                  </a:sp3d>
                </p:spPr>
                <p:txBody>
                  <a:bodyPr/>
                  <a:lstStyle/>
                  <a:p>
                    <a:pPr>
                      <a:defRPr/>
                    </a:pPr>
                    <a:endParaRPr lang="de-DE" kern="0">
                      <a:solidFill>
                        <a:srgbClr val="000000"/>
                      </a:solidFill>
                      <a:latin typeface="Arial"/>
                      <a:ea typeface="微软雅黑"/>
                      <a:cs typeface="Arial"/>
                    </a:endParaRPr>
                  </a:p>
                </p:txBody>
              </p:sp>
            </p:grpSp>
            <p:sp>
              <p:nvSpPr>
                <p:cNvPr id="72" name="AutoShape 11">
                  <a:extLst>
                    <a:ext uri="{FF2B5EF4-FFF2-40B4-BE49-F238E27FC236}">
                      <a16:creationId xmlns:a16="http://schemas.microsoft.com/office/drawing/2014/main" id="{633A39B1-A8E2-4636-BEE5-03E0179F6C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6688" y="3597722"/>
                  <a:ext cx="418117" cy="781743"/>
                </a:xfrm>
                <a:custGeom>
                  <a:avLst/>
                  <a:gdLst>
                    <a:gd name="T0" fmla="*/ 1874044 w 21600"/>
                    <a:gd name="T1" fmla="*/ 0 h 21600"/>
                    <a:gd name="T2" fmla="*/ 548852 w 21600"/>
                    <a:gd name="T3" fmla="*/ 548852 h 21600"/>
                    <a:gd name="T4" fmla="*/ 0 w 21600"/>
                    <a:gd name="T5" fmla="*/ 1874044 h 21600"/>
                    <a:gd name="T6" fmla="*/ 548852 w 21600"/>
                    <a:gd name="T7" fmla="*/ 3199236 h 21600"/>
                    <a:gd name="T8" fmla="*/ 1874044 w 21600"/>
                    <a:gd name="T9" fmla="*/ 3748088 h 21600"/>
                    <a:gd name="T10" fmla="*/ 3199235 w 21600"/>
                    <a:gd name="T11" fmla="*/ 3199236 h 21600"/>
                    <a:gd name="T12" fmla="*/ 3748087 w 21600"/>
                    <a:gd name="T13" fmla="*/ 1874044 h 21600"/>
                    <a:gd name="T14" fmla="*/ 3199235 w 21600"/>
                    <a:gd name="T15" fmla="*/ 548852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63 w 21600"/>
                    <a:gd name="T25" fmla="*/ 3163 h 21600"/>
                    <a:gd name="T26" fmla="*/ 18437 w 21600"/>
                    <a:gd name="T27" fmla="*/ 18437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63" y="10800"/>
                      </a:moveTo>
                      <a:cubicBezTo>
                        <a:pt x="563" y="16454"/>
                        <a:pt x="5146" y="21037"/>
                        <a:pt x="10800" y="21037"/>
                      </a:cubicBezTo>
                      <a:cubicBezTo>
                        <a:pt x="16454" y="21037"/>
                        <a:pt x="21037" y="16454"/>
                        <a:pt x="21037" y="10800"/>
                      </a:cubicBezTo>
                      <a:cubicBezTo>
                        <a:pt x="21037" y="5146"/>
                        <a:pt x="16454" y="563"/>
                        <a:pt x="10800" y="563"/>
                      </a:cubicBezTo>
                      <a:cubicBezTo>
                        <a:pt x="5146" y="563"/>
                        <a:pt x="563" y="5146"/>
                        <a:pt x="563" y="10800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9525" algn="ctr">
                  <a:noFill/>
                  <a:round/>
                  <a:headEnd/>
                  <a:tailEnd/>
                </a:ln>
                <a:sp3d>
                  <a:bevelT w="57150" h="120650" prst="riblet"/>
                  <a:bevelB w="31750"/>
                </a:sp3d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de-DE" kern="0">
                    <a:solidFill>
                      <a:srgbClr val="000000"/>
                    </a:solidFill>
                    <a:latin typeface="Arial"/>
                    <a:ea typeface="微软雅黑"/>
                    <a:cs typeface="Arial"/>
                  </a:endParaRPr>
                </a:p>
              </p:txBody>
            </p:sp>
          </p:grpSp>
          <p:grpSp>
            <p:nvGrpSpPr>
              <p:cNvPr id="54" name="Gruppieren 4">
                <a:extLst>
                  <a:ext uri="{FF2B5EF4-FFF2-40B4-BE49-F238E27FC236}">
                    <a16:creationId xmlns:a16="http://schemas.microsoft.com/office/drawing/2014/main" id="{959C9EA5-79C1-48DC-AA89-D47961943CF0}"/>
                  </a:ext>
                </a:extLst>
              </p:cNvPr>
              <p:cNvGrpSpPr/>
              <p:nvPr/>
            </p:nvGrpSpPr>
            <p:grpSpPr>
              <a:xfrm>
                <a:off x="4765341" y="2865436"/>
                <a:ext cx="2496886" cy="2449333"/>
                <a:chOff x="2706688" y="2170112"/>
                <a:chExt cx="3751268" cy="3679824"/>
              </a:xfrm>
              <a:scene3d>
                <a:camera prst="isometricOffAxis1Top"/>
                <a:lightRig rig="flat" dir="t"/>
              </a:scene3d>
            </p:grpSpPr>
            <p:sp>
              <p:nvSpPr>
                <p:cNvPr id="64" name="Oval 2">
                  <a:extLst>
                    <a:ext uri="{FF2B5EF4-FFF2-40B4-BE49-F238E27FC236}">
                      <a16:creationId xmlns:a16="http://schemas.microsoft.com/office/drawing/2014/main" id="{ADA3401B-729E-4219-AC5D-54B2D2B95B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4789" y="3607247"/>
                  <a:ext cx="418117" cy="781743"/>
                </a:xfrm>
                <a:prstGeom prst="ellipse">
                  <a:avLst/>
                </a:prstGeom>
                <a:solidFill>
                  <a:srgbClr val="A6DFDA"/>
                </a:solidFill>
                <a:ln w="9525" algn="ctr">
                  <a:noFill/>
                  <a:round/>
                  <a:headEnd/>
                  <a:tailEnd/>
                </a:ln>
                <a:sp3d>
                  <a:bevelT w="57150" h="120650" prst="riblet"/>
                  <a:bevelB w="31750"/>
                </a:sp3d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de-DE" kern="0">
                    <a:solidFill>
                      <a:srgbClr val="000000"/>
                    </a:solidFill>
                    <a:latin typeface="Arial"/>
                    <a:ea typeface="微软雅黑"/>
                    <a:cs typeface="Arial"/>
                  </a:endParaRPr>
                </a:p>
              </p:txBody>
            </p:sp>
            <p:grpSp>
              <p:nvGrpSpPr>
                <p:cNvPr id="65" name="Group 4">
                  <a:extLst>
                    <a:ext uri="{FF2B5EF4-FFF2-40B4-BE49-F238E27FC236}">
                      <a16:creationId xmlns:a16="http://schemas.microsoft.com/office/drawing/2014/main" id="{08299034-0514-46F8-8A3F-FA0FAFDFA95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08281" y="2170112"/>
                  <a:ext cx="3749675" cy="3679824"/>
                  <a:chOff x="1967" y="1569"/>
                  <a:chExt cx="1812" cy="1751"/>
                </a:xfrm>
              </p:grpSpPr>
              <p:sp>
                <p:nvSpPr>
                  <p:cNvPr id="67" name="Freeform 5">
                    <a:extLst>
                      <a:ext uri="{FF2B5EF4-FFF2-40B4-BE49-F238E27FC236}">
                        <a16:creationId xmlns:a16="http://schemas.microsoft.com/office/drawing/2014/main" id="{99997DA6-ED70-4F53-AC27-417E5891E4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72" y="1569"/>
                    <a:ext cx="907" cy="1297"/>
                  </a:xfrm>
                  <a:custGeom>
                    <a:avLst/>
                    <a:gdLst>
                      <a:gd name="T0" fmla="*/ 324 w 384"/>
                      <a:gd name="T1" fmla="*/ 185 h 549"/>
                      <a:gd name="T2" fmla="*/ 156 w 384"/>
                      <a:gd name="T3" fmla="*/ 33 h 549"/>
                      <a:gd name="T4" fmla="*/ 1 w 384"/>
                      <a:gd name="T5" fmla="*/ 0 h 549"/>
                      <a:gd name="T6" fmla="*/ 1 w 384"/>
                      <a:gd name="T7" fmla="*/ 363 h 549"/>
                      <a:gd name="T8" fmla="*/ 3 w 384"/>
                      <a:gd name="T9" fmla="*/ 367 h 549"/>
                      <a:gd name="T10" fmla="*/ 321 w 384"/>
                      <a:gd name="T11" fmla="*/ 548 h 549"/>
                      <a:gd name="T12" fmla="*/ 323 w 384"/>
                      <a:gd name="T13" fmla="*/ 549 h 549"/>
                      <a:gd name="T14" fmla="*/ 335 w 384"/>
                      <a:gd name="T15" fmla="*/ 527 h 549"/>
                      <a:gd name="T16" fmla="*/ 356 w 384"/>
                      <a:gd name="T17" fmla="*/ 256 h 549"/>
                      <a:gd name="T18" fmla="*/ 324 w 384"/>
                      <a:gd name="T19" fmla="*/ 185 h 54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384"/>
                      <a:gd name="T31" fmla="*/ 0 h 549"/>
                      <a:gd name="T32" fmla="*/ 384 w 384"/>
                      <a:gd name="T33" fmla="*/ 549 h 549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384" h="549">
                        <a:moveTo>
                          <a:pt x="324" y="185"/>
                        </a:moveTo>
                        <a:cubicBezTo>
                          <a:pt x="286" y="118"/>
                          <a:pt x="226" y="65"/>
                          <a:pt x="156" y="33"/>
                        </a:cubicBezTo>
                        <a:cubicBezTo>
                          <a:pt x="107" y="11"/>
                          <a:pt x="54" y="0"/>
                          <a:pt x="1" y="0"/>
                        </a:cubicBezTo>
                        <a:cubicBezTo>
                          <a:pt x="1" y="25"/>
                          <a:pt x="1" y="359"/>
                          <a:pt x="1" y="363"/>
                        </a:cubicBezTo>
                        <a:cubicBezTo>
                          <a:pt x="1" y="366"/>
                          <a:pt x="0" y="366"/>
                          <a:pt x="3" y="367"/>
                        </a:cubicBezTo>
                        <a:cubicBezTo>
                          <a:pt x="10" y="371"/>
                          <a:pt x="318" y="546"/>
                          <a:pt x="321" y="548"/>
                        </a:cubicBezTo>
                        <a:cubicBezTo>
                          <a:pt x="322" y="548"/>
                          <a:pt x="323" y="548"/>
                          <a:pt x="323" y="549"/>
                        </a:cubicBezTo>
                        <a:cubicBezTo>
                          <a:pt x="324" y="549"/>
                          <a:pt x="334" y="529"/>
                          <a:pt x="335" y="527"/>
                        </a:cubicBezTo>
                        <a:cubicBezTo>
                          <a:pt x="377" y="444"/>
                          <a:pt x="384" y="345"/>
                          <a:pt x="356" y="256"/>
                        </a:cubicBezTo>
                        <a:cubicBezTo>
                          <a:pt x="348" y="231"/>
                          <a:pt x="337" y="207"/>
                          <a:pt x="324" y="185"/>
                        </a:cubicBezTo>
                      </a:path>
                    </a:pathLst>
                  </a:custGeom>
                  <a:noFill/>
                  <a:ln w="12700" cap="rnd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sp3d>
                    <a:bevelT w="57150" h="120650" prst="riblet"/>
                    <a:bevelB w="31750"/>
                  </a:sp3d>
                </p:spPr>
                <p:txBody>
                  <a:bodyPr/>
                  <a:lstStyle/>
                  <a:p>
                    <a:pPr>
                      <a:defRPr/>
                    </a:pPr>
                    <a:endParaRPr lang="de-DE" kern="0">
                      <a:solidFill>
                        <a:srgbClr val="000000"/>
                      </a:solidFill>
                      <a:latin typeface="Arial"/>
                      <a:ea typeface="微软雅黑"/>
                      <a:cs typeface="Arial"/>
                    </a:endParaRPr>
                  </a:p>
                </p:txBody>
              </p:sp>
              <p:sp>
                <p:nvSpPr>
                  <p:cNvPr id="68" name="Freeform 6">
                    <a:extLst>
                      <a:ext uri="{FF2B5EF4-FFF2-40B4-BE49-F238E27FC236}">
                        <a16:creationId xmlns:a16="http://schemas.microsoft.com/office/drawing/2014/main" id="{AF5DD214-7814-4BD1-B0C9-6FCD101010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13" y="2436"/>
                    <a:ext cx="1522" cy="884"/>
                  </a:xfrm>
                  <a:custGeom>
                    <a:avLst/>
                    <a:gdLst>
                      <a:gd name="T0" fmla="*/ 323 w 644"/>
                      <a:gd name="T1" fmla="*/ 0 h 374"/>
                      <a:gd name="T2" fmla="*/ 0 w 644"/>
                      <a:gd name="T3" fmla="*/ 184 h 374"/>
                      <a:gd name="T4" fmla="*/ 170 w 644"/>
                      <a:gd name="T5" fmla="*/ 334 h 374"/>
                      <a:gd name="T6" fmla="*/ 407 w 644"/>
                      <a:gd name="T7" fmla="*/ 356 h 374"/>
                      <a:gd name="T8" fmla="*/ 604 w 644"/>
                      <a:gd name="T9" fmla="*/ 238 h 374"/>
                      <a:gd name="T10" fmla="*/ 644 w 644"/>
                      <a:gd name="T11" fmla="*/ 182 h 374"/>
                      <a:gd name="T12" fmla="*/ 323 w 644"/>
                      <a:gd name="T13" fmla="*/ 0 h 37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44"/>
                      <a:gd name="T22" fmla="*/ 0 h 374"/>
                      <a:gd name="T23" fmla="*/ 644 w 644"/>
                      <a:gd name="T24" fmla="*/ 374 h 37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44" h="374">
                        <a:moveTo>
                          <a:pt x="323" y="0"/>
                        </a:moveTo>
                        <a:cubicBezTo>
                          <a:pt x="302" y="12"/>
                          <a:pt x="6" y="180"/>
                          <a:pt x="0" y="184"/>
                        </a:cubicBezTo>
                        <a:cubicBezTo>
                          <a:pt x="39" y="250"/>
                          <a:pt x="100" y="303"/>
                          <a:pt x="170" y="334"/>
                        </a:cubicBezTo>
                        <a:cubicBezTo>
                          <a:pt x="244" y="367"/>
                          <a:pt x="328" y="374"/>
                          <a:pt x="407" y="356"/>
                        </a:cubicBezTo>
                        <a:cubicBezTo>
                          <a:pt x="483" y="339"/>
                          <a:pt x="552" y="297"/>
                          <a:pt x="604" y="238"/>
                        </a:cubicBezTo>
                        <a:cubicBezTo>
                          <a:pt x="619" y="221"/>
                          <a:pt x="632" y="202"/>
                          <a:pt x="644" y="182"/>
                        </a:cubicBezTo>
                        <a:cubicBezTo>
                          <a:pt x="622" y="170"/>
                          <a:pt x="329" y="3"/>
                          <a:pt x="323" y="0"/>
                        </a:cubicBezTo>
                      </a:path>
                    </a:pathLst>
                  </a:custGeom>
                  <a:noFill/>
                  <a:ln w="12700" cap="rnd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sp3d>
                    <a:bevelT w="57150" h="120650" prst="riblet"/>
                    <a:bevelB w="31750"/>
                  </a:sp3d>
                </p:spPr>
                <p:txBody>
                  <a:bodyPr/>
                  <a:lstStyle/>
                  <a:p>
                    <a:pPr>
                      <a:defRPr/>
                    </a:pPr>
                    <a:endParaRPr lang="de-DE" kern="0">
                      <a:solidFill>
                        <a:srgbClr val="000000"/>
                      </a:solidFill>
                      <a:latin typeface="Arial"/>
                      <a:ea typeface="微软雅黑"/>
                      <a:cs typeface="Arial"/>
                    </a:endParaRPr>
                  </a:p>
                </p:txBody>
              </p:sp>
              <p:sp>
                <p:nvSpPr>
                  <p:cNvPr id="69" name="Freeform 7">
                    <a:extLst>
                      <a:ext uri="{FF2B5EF4-FFF2-40B4-BE49-F238E27FC236}">
                        <a16:creationId xmlns:a16="http://schemas.microsoft.com/office/drawing/2014/main" id="{87A0D538-A3D9-4B05-AA20-9FB945A322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67" y="1569"/>
                    <a:ext cx="907" cy="1300"/>
                  </a:xfrm>
                  <a:custGeom>
                    <a:avLst/>
                    <a:gdLst>
                      <a:gd name="T0" fmla="*/ 384 w 384"/>
                      <a:gd name="T1" fmla="*/ 0 h 550"/>
                      <a:gd name="T2" fmla="*/ 161 w 384"/>
                      <a:gd name="T3" fmla="*/ 73 h 550"/>
                      <a:gd name="T4" fmla="*/ 24 w 384"/>
                      <a:gd name="T5" fmla="*/ 271 h 550"/>
                      <a:gd name="T6" fmla="*/ 56 w 384"/>
                      <a:gd name="T7" fmla="*/ 540 h 550"/>
                      <a:gd name="T8" fmla="*/ 62 w 384"/>
                      <a:gd name="T9" fmla="*/ 549 h 550"/>
                      <a:gd name="T10" fmla="*/ 65 w 384"/>
                      <a:gd name="T11" fmla="*/ 548 h 550"/>
                      <a:gd name="T12" fmla="*/ 384 w 384"/>
                      <a:gd name="T13" fmla="*/ 366 h 550"/>
                      <a:gd name="T14" fmla="*/ 384 w 384"/>
                      <a:gd name="T15" fmla="*/ 0 h 5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84"/>
                      <a:gd name="T25" fmla="*/ 0 h 550"/>
                      <a:gd name="T26" fmla="*/ 384 w 384"/>
                      <a:gd name="T27" fmla="*/ 550 h 5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84" h="550">
                        <a:moveTo>
                          <a:pt x="384" y="0"/>
                        </a:moveTo>
                        <a:cubicBezTo>
                          <a:pt x="304" y="0"/>
                          <a:pt x="225" y="25"/>
                          <a:pt x="161" y="73"/>
                        </a:cubicBezTo>
                        <a:cubicBezTo>
                          <a:pt x="95" y="121"/>
                          <a:pt x="46" y="191"/>
                          <a:pt x="24" y="271"/>
                        </a:cubicBezTo>
                        <a:cubicBezTo>
                          <a:pt x="0" y="361"/>
                          <a:pt x="11" y="458"/>
                          <a:pt x="56" y="540"/>
                        </a:cubicBezTo>
                        <a:cubicBezTo>
                          <a:pt x="57" y="542"/>
                          <a:pt x="60" y="550"/>
                          <a:pt x="62" y="549"/>
                        </a:cubicBezTo>
                        <a:cubicBezTo>
                          <a:pt x="63" y="549"/>
                          <a:pt x="64" y="548"/>
                          <a:pt x="65" y="548"/>
                        </a:cubicBezTo>
                        <a:cubicBezTo>
                          <a:pt x="69" y="545"/>
                          <a:pt x="377" y="370"/>
                          <a:pt x="384" y="366"/>
                        </a:cubicBezTo>
                        <a:cubicBezTo>
                          <a:pt x="384" y="366"/>
                          <a:pt x="384" y="23"/>
                          <a:pt x="384" y="0"/>
                        </a:cubicBezTo>
                      </a:path>
                    </a:pathLst>
                  </a:custGeom>
                  <a:noFill/>
                  <a:ln w="12700" cap="rnd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sp3d>
                    <a:bevelT w="57150" h="120650" prst="riblet"/>
                    <a:bevelB w="31750"/>
                  </a:sp3d>
                </p:spPr>
                <p:txBody>
                  <a:bodyPr/>
                  <a:lstStyle/>
                  <a:p>
                    <a:pPr>
                      <a:defRPr/>
                    </a:pPr>
                    <a:endParaRPr lang="de-DE" kern="0">
                      <a:solidFill>
                        <a:srgbClr val="000000"/>
                      </a:solidFill>
                      <a:latin typeface="Arial"/>
                      <a:ea typeface="微软雅黑"/>
                      <a:cs typeface="Arial"/>
                    </a:endParaRPr>
                  </a:p>
                </p:txBody>
              </p:sp>
            </p:grpSp>
            <p:sp>
              <p:nvSpPr>
                <p:cNvPr id="66" name="AutoShape 11">
                  <a:extLst>
                    <a:ext uri="{FF2B5EF4-FFF2-40B4-BE49-F238E27FC236}">
                      <a16:creationId xmlns:a16="http://schemas.microsoft.com/office/drawing/2014/main" id="{8FC51F23-E1F6-4DA7-9495-BF48C11CE3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6688" y="3597722"/>
                  <a:ext cx="418117" cy="781743"/>
                </a:xfrm>
                <a:custGeom>
                  <a:avLst/>
                  <a:gdLst>
                    <a:gd name="T0" fmla="*/ 1874044 w 21600"/>
                    <a:gd name="T1" fmla="*/ 0 h 21600"/>
                    <a:gd name="T2" fmla="*/ 548852 w 21600"/>
                    <a:gd name="T3" fmla="*/ 548852 h 21600"/>
                    <a:gd name="T4" fmla="*/ 0 w 21600"/>
                    <a:gd name="T5" fmla="*/ 1874044 h 21600"/>
                    <a:gd name="T6" fmla="*/ 548852 w 21600"/>
                    <a:gd name="T7" fmla="*/ 3199236 h 21600"/>
                    <a:gd name="T8" fmla="*/ 1874044 w 21600"/>
                    <a:gd name="T9" fmla="*/ 3748088 h 21600"/>
                    <a:gd name="T10" fmla="*/ 3199235 w 21600"/>
                    <a:gd name="T11" fmla="*/ 3199236 h 21600"/>
                    <a:gd name="T12" fmla="*/ 3748087 w 21600"/>
                    <a:gd name="T13" fmla="*/ 1874044 h 21600"/>
                    <a:gd name="T14" fmla="*/ 3199235 w 21600"/>
                    <a:gd name="T15" fmla="*/ 548852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63 w 21600"/>
                    <a:gd name="T25" fmla="*/ 3163 h 21600"/>
                    <a:gd name="T26" fmla="*/ 18437 w 21600"/>
                    <a:gd name="T27" fmla="*/ 18437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63" y="10800"/>
                      </a:moveTo>
                      <a:cubicBezTo>
                        <a:pt x="563" y="16454"/>
                        <a:pt x="5146" y="21037"/>
                        <a:pt x="10800" y="21037"/>
                      </a:cubicBezTo>
                      <a:cubicBezTo>
                        <a:pt x="16454" y="21037"/>
                        <a:pt x="21037" y="16454"/>
                        <a:pt x="21037" y="10800"/>
                      </a:cubicBezTo>
                      <a:cubicBezTo>
                        <a:pt x="21037" y="5146"/>
                        <a:pt x="16454" y="563"/>
                        <a:pt x="10800" y="563"/>
                      </a:cubicBezTo>
                      <a:cubicBezTo>
                        <a:pt x="5146" y="563"/>
                        <a:pt x="563" y="5146"/>
                        <a:pt x="563" y="10800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9525" algn="ctr">
                  <a:noFill/>
                  <a:round/>
                  <a:headEnd/>
                  <a:tailEnd/>
                </a:ln>
                <a:sp3d>
                  <a:bevelT w="57150" h="120650" prst="riblet"/>
                  <a:bevelB w="31750"/>
                </a:sp3d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de-DE" kern="0">
                    <a:solidFill>
                      <a:srgbClr val="000000"/>
                    </a:solidFill>
                    <a:latin typeface="Arial"/>
                    <a:ea typeface="微软雅黑"/>
                    <a:cs typeface="Arial"/>
                  </a:endParaRPr>
                </a:p>
              </p:txBody>
            </p:sp>
          </p:grpSp>
          <p:grpSp>
            <p:nvGrpSpPr>
              <p:cNvPr id="55" name="Gruppieren 4">
                <a:extLst>
                  <a:ext uri="{FF2B5EF4-FFF2-40B4-BE49-F238E27FC236}">
                    <a16:creationId xmlns:a16="http://schemas.microsoft.com/office/drawing/2014/main" id="{04A410BD-279B-4CF5-AE90-12EF6BE62CCD}"/>
                  </a:ext>
                </a:extLst>
              </p:cNvPr>
              <p:cNvGrpSpPr/>
              <p:nvPr/>
            </p:nvGrpSpPr>
            <p:grpSpPr>
              <a:xfrm>
                <a:off x="6456040" y="2268274"/>
                <a:ext cx="2496887" cy="2449333"/>
                <a:chOff x="2706688" y="2170112"/>
                <a:chExt cx="3751269" cy="3679824"/>
              </a:xfrm>
              <a:scene3d>
                <a:camera prst="isometricOffAxis1Top"/>
                <a:lightRig rig="flat" dir="t"/>
              </a:scene3d>
            </p:grpSpPr>
            <p:sp>
              <p:nvSpPr>
                <p:cNvPr id="58" name="Oval 2">
                  <a:extLst>
                    <a:ext uri="{FF2B5EF4-FFF2-40B4-BE49-F238E27FC236}">
                      <a16:creationId xmlns:a16="http://schemas.microsoft.com/office/drawing/2014/main" id="{9B75F9D2-118F-457B-B9F9-F42EEDA314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4789" y="3607247"/>
                  <a:ext cx="418117" cy="781743"/>
                </a:xfrm>
                <a:prstGeom prst="ellipse">
                  <a:avLst/>
                </a:prstGeom>
                <a:solidFill>
                  <a:srgbClr val="FFE4B2"/>
                </a:solidFill>
                <a:ln w="9525" algn="ctr">
                  <a:noFill/>
                  <a:round/>
                  <a:headEnd/>
                  <a:tailEnd/>
                </a:ln>
                <a:sp3d>
                  <a:bevelT w="57150" h="120650" prst="riblet"/>
                  <a:bevelB w="31750"/>
                </a:sp3d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de-DE" kern="0">
                    <a:solidFill>
                      <a:srgbClr val="000000"/>
                    </a:solidFill>
                    <a:latin typeface="Arial"/>
                    <a:ea typeface="微软雅黑"/>
                    <a:cs typeface="Arial"/>
                  </a:endParaRPr>
                </a:p>
              </p:txBody>
            </p:sp>
            <p:grpSp>
              <p:nvGrpSpPr>
                <p:cNvPr id="59" name="Group 4">
                  <a:extLst>
                    <a:ext uri="{FF2B5EF4-FFF2-40B4-BE49-F238E27FC236}">
                      <a16:creationId xmlns:a16="http://schemas.microsoft.com/office/drawing/2014/main" id="{F7914CB8-1151-4309-979A-4A6207DF09C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08282" y="2170112"/>
                  <a:ext cx="3749675" cy="3679824"/>
                  <a:chOff x="1967" y="1569"/>
                  <a:chExt cx="1812" cy="1751"/>
                </a:xfrm>
              </p:grpSpPr>
              <p:sp>
                <p:nvSpPr>
                  <p:cNvPr id="61" name="Freeform 5">
                    <a:extLst>
                      <a:ext uri="{FF2B5EF4-FFF2-40B4-BE49-F238E27FC236}">
                        <a16:creationId xmlns:a16="http://schemas.microsoft.com/office/drawing/2014/main" id="{1931A9E6-2FC1-41BD-9A7E-9F1C5FA606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72" y="1569"/>
                    <a:ext cx="907" cy="1297"/>
                  </a:xfrm>
                  <a:custGeom>
                    <a:avLst/>
                    <a:gdLst>
                      <a:gd name="T0" fmla="*/ 324 w 384"/>
                      <a:gd name="T1" fmla="*/ 185 h 549"/>
                      <a:gd name="T2" fmla="*/ 156 w 384"/>
                      <a:gd name="T3" fmla="*/ 33 h 549"/>
                      <a:gd name="T4" fmla="*/ 1 w 384"/>
                      <a:gd name="T5" fmla="*/ 0 h 549"/>
                      <a:gd name="T6" fmla="*/ 1 w 384"/>
                      <a:gd name="T7" fmla="*/ 363 h 549"/>
                      <a:gd name="T8" fmla="*/ 3 w 384"/>
                      <a:gd name="T9" fmla="*/ 367 h 549"/>
                      <a:gd name="T10" fmla="*/ 321 w 384"/>
                      <a:gd name="T11" fmla="*/ 548 h 549"/>
                      <a:gd name="T12" fmla="*/ 323 w 384"/>
                      <a:gd name="T13" fmla="*/ 549 h 549"/>
                      <a:gd name="T14" fmla="*/ 335 w 384"/>
                      <a:gd name="T15" fmla="*/ 527 h 549"/>
                      <a:gd name="T16" fmla="*/ 356 w 384"/>
                      <a:gd name="T17" fmla="*/ 256 h 549"/>
                      <a:gd name="T18" fmla="*/ 324 w 384"/>
                      <a:gd name="T19" fmla="*/ 185 h 54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384"/>
                      <a:gd name="T31" fmla="*/ 0 h 549"/>
                      <a:gd name="T32" fmla="*/ 384 w 384"/>
                      <a:gd name="T33" fmla="*/ 549 h 549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384" h="549">
                        <a:moveTo>
                          <a:pt x="324" y="185"/>
                        </a:moveTo>
                        <a:cubicBezTo>
                          <a:pt x="286" y="118"/>
                          <a:pt x="226" y="65"/>
                          <a:pt x="156" y="33"/>
                        </a:cubicBezTo>
                        <a:cubicBezTo>
                          <a:pt x="107" y="11"/>
                          <a:pt x="54" y="0"/>
                          <a:pt x="1" y="0"/>
                        </a:cubicBezTo>
                        <a:cubicBezTo>
                          <a:pt x="1" y="25"/>
                          <a:pt x="1" y="359"/>
                          <a:pt x="1" y="363"/>
                        </a:cubicBezTo>
                        <a:cubicBezTo>
                          <a:pt x="1" y="366"/>
                          <a:pt x="0" y="366"/>
                          <a:pt x="3" y="367"/>
                        </a:cubicBezTo>
                        <a:cubicBezTo>
                          <a:pt x="10" y="371"/>
                          <a:pt x="318" y="546"/>
                          <a:pt x="321" y="548"/>
                        </a:cubicBezTo>
                        <a:cubicBezTo>
                          <a:pt x="322" y="548"/>
                          <a:pt x="323" y="548"/>
                          <a:pt x="323" y="549"/>
                        </a:cubicBezTo>
                        <a:cubicBezTo>
                          <a:pt x="324" y="549"/>
                          <a:pt x="334" y="529"/>
                          <a:pt x="335" y="527"/>
                        </a:cubicBezTo>
                        <a:cubicBezTo>
                          <a:pt x="377" y="444"/>
                          <a:pt x="384" y="345"/>
                          <a:pt x="356" y="256"/>
                        </a:cubicBezTo>
                        <a:cubicBezTo>
                          <a:pt x="348" y="231"/>
                          <a:pt x="337" y="207"/>
                          <a:pt x="324" y="185"/>
                        </a:cubicBezTo>
                      </a:path>
                    </a:pathLst>
                  </a:custGeom>
                  <a:noFill/>
                  <a:ln w="12700" cap="rnd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sp3d>
                    <a:bevelT w="57150" h="120650" prst="riblet"/>
                    <a:bevelB w="31750"/>
                  </a:sp3d>
                </p:spPr>
                <p:txBody>
                  <a:bodyPr/>
                  <a:lstStyle/>
                  <a:p>
                    <a:pPr>
                      <a:defRPr/>
                    </a:pPr>
                    <a:endParaRPr lang="de-DE" kern="0">
                      <a:solidFill>
                        <a:srgbClr val="000000"/>
                      </a:solidFill>
                      <a:latin typeface="Arial"/>
                      <a:ea typeface="微软雅黑"/>
                      <a:cs typeface="Arial"/>
                    </a:endParaRPr>
                  </a:p>
                </p:txBody>
              </p:sp>
              <p:sp>
                <p:nvSpPr>
                  <p:cNvPr id="62" name="Freeform 6">
                    <a:extLst>
                      <a:ext uri="{FF2B5EF4-FFF2-40B4-BE49-F238E27FC236}">
                        <a16:creationId xmlns:a16="http://schemas.microsoft.com/office/drawing/2014/main" id="{D6AE3E35-09DA-4240-A99E-1FAB266FD8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13" y="2436"/>
                    <a:ext cx="1522" cy="884"/>
                  </a:xfrm>
                  <a:custGeom>
                    <a:avLst/>
                    <a:gdLst>
                      <a:gd name="T0" fmla="*/ 323 w 644"/>
                      <a:gd name="T1" fmla="*/ 0 h 374"/>
                      <a:gd name="T2" fmla="*/ 0 w 644"/>
                      <a:gd name="T3" fmla="*/ 184 h 374"/>
                      <a:gd name="T4" fmla="*/ 170 w 644"/>
                      <a:gd name="T5" fmla="*/ 334 h 374"/>
                      <a:gd name="T6" fmla="*/ 407 w 644"/>
                      <a:gd name="T7" fmla="*/ 356 h 374"/>
                      <a:gd name="T8" fmla="*/ 604 w 644"/>
                      <a:gd name="T9" fmla="*/ 238 h 374"/>
                      <a:gd name="T10" fmla="*/ 644 w 644"/>
                      <a:gd name="T11" fmla="*/ 182 h 374"/>
                      <a:gd name="T12" fmla="*/ 323 w 644"/>
                      <a:gd name="T13" fmla="*/ 0 h 37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44"/>
                      <a:gd name="T22" fmla="*/ 0 h 374"/>
                      <a:gd name="T23" fmla="*/ 644 w 644"/>
                      <a:gd name="T24" fmla="*/ 374 h 37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44" h="374">
                        <a:moveTo>
                          <a:pt x="323" y="0"/>
                        </a:moveTo>
                        <a:cubicBezTo>
                          <a:pt x="302" y="12"/>
                          <a:pt x="6" y="180"/>
                          <a:pt x="0" y="184"/>
                        </a:cubicBezTo>
                        <a:cubicBezTo>
                          <a:pt x="39" y="250"/>
                          <a:pt x="100" y="303"/>
                          <a:pt x="170" y="334"/>
                        </a:cubicBezTo>
                        <a:cubicBezTo>
                          <a:pt x="244" y="367"/>
                          <a:pt x="328" y="374"/>
                          <a:pt x="407" y="356"/>
                        </a:cubicBezTo>
                        <a:cubicBezTo>
                          <a:pt x="483" y="339"/>
                          <a:pt x="552" y="297"/>
                          <a:pt x="604" y="238"/>
                        </a:cubicBezTo>
                        <a:cubicBezTo>
                          <a:pt x="619" y="221"/>
                          <a:pt x="632" y="202"/>
                          <a:pt x="644" y="182"/>
                        </a:cubicBezTo>
                        <a:cubicBezTo>
                          <a:pt x="622" y="170"/>
                          <a:pt x="329" y="3"/>
                          <a:pt x="323" y="0"/>
                        </a:cubicBezTo>
                      </a:path>
                    </a:pathLst>
                  </a:custGeom>
                  <a:noFill/>
                  <a:ln w="12700" cap="rnd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sp3d>
                    <a:bevelT w="57150" h="120650" prst="riblet"/>
                    <a:bevelB w="31750"/>
                  </a:sp3d>
                </p:spPr>
                <p:txBody>
                  <a:bodyPr/>
                  <a:lstStyle/>
                  <a:p>
                    <a:pPr>
                      <a:defRPr/>
                    </a:pPr>
                    <a:endParaRPr lang="de-DE" kern="0">
                      <a:solidFill>
                        <a:srgbClr val="000000"/>
                      </a:solidFill>
                      <a:latin typeface="Arial"/>
                      <a:ea typeface="微软雅黑"/>
                      <a:cs typeface="Arial"/>
                    </a:endParaRPr>
                  </a:p>
                </p:txBody>
              </p:sp>
              <p:sp>
                <p:nvSpPr>
                  <p:cNvPr id="63" name="Freeform 7">
                    <a:extLst>
                      <a:ext uri="{FF2B5EF4-FFF2-40B4-BE49-F238E27FC236}">
                        <a16:creationId xmlns:a16="http://schemas.microsoft.com/office/drawing/2014/main" id="{34360317-639C-4E71-B81A-D84530B44E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67" y="1569"/>
                    <a:ext cx="907" cy="1300"/>
                  </a:xfrm>
                  <a:custGeom>
                    <a:avLst/>
                    <a:gdLst>
                      <a:gd name="T0" fmla="*/ 384 w 384"/>
                      <a:gd name="T1" fmla="*/ 0 h 550"/>
                      <a:gd name="T2" fmla="*/ 161 w 384"/>
                      <a:gd name="T3" fmla="*/ 73 h 550"/>
                      <a:gd name="T4" fmla="*/ 24 w 384"/>
                      <a:gd name="T5" fmla="*/ 271 h 550"/>
                      <a:gd name="T6" fmla="*/ 56 w 384"/>
                      <a:gd name="T7" fmla="*/ 540 h 550"/>
                      <a:gd name="T8" fmla="*/ 62 w 384"/>
                      <a:gd name="T9" fmla="*/ 549 h 550"/>
                      <a:gd name="T10" fmla="*/ 65 w 384"/>
                      <a:gd name="T11" fmla="*/ 548 h 550"/>
                      <a:gd name="T12" fmla="*/ 384 w 384"/>
                      <a:gd name="T13" fmla="*/ 366 h 550"/>
                      <a:gd name="T14" fmla="*/ 384 w 384"/>
                      <a:gd name="T15" fmla="*/ 0 h 5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84"/>
                      <a:gd name="T25" fmla="*/ 0 h 550"/>
                      <a:gd name="T26" fmla="*/ 384 w 384"/>
                      <a:gd name="T27" fmla="*/ 550 h 5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84" h="550">
                        <a:moveTo>
                          <a:pt x="384" y="0"/>
                        </a:moveTo>
                        <a:cubicBezTo>
                          <a:pt x="304" y="0"/>
                          <a:pt x="225" y="25"/>
                          <a:pt x="161" y="73"/>
                        </a:cubicBezTo>
                        <a:cubicBezTo>
                          <a:pt x="95" y="121"/>
                          <a:pt x="46" y="191"/>
                          <a:pt x="24" y="271"/>
                        </a:cubicBezTo>
                        <a:cubicBezTo>
                          <a:pt x="0" y="361"/>
                          <a:pt x="11" y="458"/>
                          <a:pt x="56" y="540"/>
                        </a:cubicBezTo>
                        <a:cubicBezTo>
                          <a:pt x="57" y="542"/>
                          <a:pt x="60" y="550"/>
                          <a:pt x="62" y="549"/>
                        </a:cubicBezTo>
                        <a:cubicBezTo>
                          <a:pt x="63" y="549"/>
                          <a:pt x="64" y="548"/>
                          <a:pt x="65" y="548"/>
                        </a:cubicBezTo>
                        <a:cubicBezTo>
                          <a:pt x="69" y="545"/>
                          <a:pt x="377" y="370"/>
                          <a:pt x="384" y="366"/>
                        </a:cubicBezTo>
                        <a:cubicBezTo>
                          <a:pt x="384" y="366"/>
                          <a:pt x="384" y="23"/>
                          <a:pt x="384" y="0"/>
                        </a:cubicBezTo>
                      </a:path>
                    </a:pathLst>
                  </a:custGeom>
                  <a:noFill/>
                  <a:ln w="12700" cap="rnd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sp3d>
                    <a:bevelT w="57150" h="120650" prst="riblet"/>
                    <a:bevelB w="31750"/>
                  </a:sp3d>
                </p:spPr>
                <p:txBody>
                  <a:bodyPr/>
                  <a:lstStyle/>
                  <a:p>
                    <a:pPr>
                      <a:defRPr/>
                    </a:pPr>
                    <a:endParaRPr lang="de-DE" kern="0">
                      <a:solidFill>
                        <a:srgbClr val="000000"/>
                      </a:solidFill>
                      <a:latin typeface="Arial"/>
                      <a:ea typeface="微软雅黑"/>
                      <a:cs typeface="Arial"/>
                    </a:endParaRPr>
                  </a:p>
                </p:txBody>
              </p:sp>
            </p:grpSp>
            <p:sp>
              <p:nvSpPr>
                <p:cNvPr id="60" name="AutoShape 11">
                  <a:extLst>
                    <a:ext uri="{FF2B5EF4-FFF2-40B4-BE49-F238E27FC236}">
                      <a16:creationId xmlns:a16="http://schemas.microsoft.com/office/drawing/2014/main" id="{DBE8BAE7-A817-4234-9F9C-B86155C24B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6688" y="3597722"/>
                  <a:ext cx="418116" cy="781743"/>
                </a:xfrm>
                <a:custGeom>
                  <a:avLst/>
                  <a:gdLst>
                    <a:gd name="T0" fmla="*/ 1874044 w 21600"/>
                    <a:gd name="T1" fmla="*/ 0 h 21600"/>
                    <a:gd name="T2" fmla="*/ 548852 w 21600"/>
                    <a:gd name="T3" fmla="*/ 548852 h 21600"/>
                    <a:gd name="T4" fmla="*/ 0 w 21600"/>
                    <a:gd name="T5" fmla="*/ 1874044 h 21600"/>
                    <a:gd name="T6" fmla="*/ 548852 w 21600"/>
                    <a:gd name="T7" fmla="*/ 3199236 h 21600"/>
                    <a:gd name="T8" fmla="*/ 1874044 w 21600"/>
                    <a:gd name="T9" fmla="*/ 3748088 h 21600"/>
                    <a:gd name="T10" fmla="*/ 3199235 w 21600"/>
                    <a:gd name="T11" fmla="*/ 3199236 h 21600"/>
                    <a:gd name="T12" fmla="*/ 3748087 w 21600"/>
                    <a:gd name="T13" fmla="*/ 1874044 h 21600"/>
                    <a:gd name="T14" fmla="*/ 3199235 w 21600"/>
                    <a:gd name="T15" fmla="*/ 548852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63 w 21600"/>
                    <a:gd name="T25" fmla="*/ 3163 h 21600"/>
                    <a:gd name="T26" fmla="*/ 18437 w 21600"/>
                    <a:gd name="T27" fmla="*/ 18437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63" y="10800"/>
                      </a:moveTo>
                      <a:cubicBezTo>
                        <a:pt x="563" y="16454"/>
                        <a:pt x="5146" y="21037"/>
                        <a:pt x="10800" y="21037"/>
                      </a:cubicBezTo>
                      <a:cubicBezTo>
                        <a:pt x="16454" y="21037"/>
                        <a:pt x="21037" y="16454"/>
                        <a:pt x="21037" y="10800"/>
                      </a:cubicBezTo>
                      <a:cubicBezTo>
                        <a:pt x="21037" y="5146"/>
                        <a:pt x="16454" y="563"/>
                        <a:pt x="10800" y="563"/>
                      </a:cubicBezTo>
                      <a:cubicBezTo>
                        <a:pt x="5146" y="563"/>
                        <a:pt x="563" y="5146"/>
                        <a:pt x="563" y="10800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9525" algn="ctr">
                  <a:noFill/>
                  <a:round/>
                  <a:headEnd/>
                  <a:tailEnd/>
                </a:ln>
                <a:sp3d>
                  <a:bevelT w="57150" h="120650" prst="riblet"/>
                  <a:bevelB w="31750"/>
                </a:sp3d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de-DE" kern="0">
                    <a:solidFill>
                      <a:srgbClr val="000000"/>
                    </a:solidFill>
                    <a:latin typeface="Arial"/>
                    <a:ea typeface="微软雅黑"/>
                    <a:cs typeface="Arial"/>
                  </a:endParaRPr>
                </a:p>
              </p:txBody>
            </p:sp>
          </p:grpSp>
          <p:sp>
            <p:nvSpPr>
              <p:cNvPr id="56" name="Bogen 48">
                <a:extLst>
                  <a:ext uri="{FF2B5EF4-FFF2-40B4-BE49-F238E27FC236}">
                    <a16:creationId xmlns:a16="http://schemas.microsoft.com/office/drawing/2014/main" id="{770222D2-98F7-4D7C-8760-A821640BEF86}"/>
                  </a:ext>
                </a:extLst>
              </p:cNvPr>
              <p:cNvSpPr/>
              <p:nvPr/>
            </p:nvSpPr>
            <p:spPr bwMode="auto">
              <a:xfrm rot="20700000">
                <a:off x="3775195" y="3429113"/>
                <a:ext cx="1465263" cy="838200"/>
              </a:xfrm>
              <a:prstGeom prst="arc">
                <a:avLst>
                  <a:gd name="adj1" fmla="val 10420500"/>
                  <a:gd name="adj2" fmla="val 20929560"/>
                </a:avLst>
              </a:prstGeom>
              <a:noFill/>
              <a:ln w="28575" cap="flat" cmpd="sng" algn="ctr">
                <a:solidFill>
                  <a:srgbClr val="00ADCC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FF5233"/>
                  </a:buClr>
                  <a:buSzPct val="120000"/>
                  <a:buFontTx/>
                  <a:buChar char="•"/>
                  <a:defRPr/>
                </a:pPr>
                <a:endParaRPr lang="zh-CN" altLang="zh-CN" sz="1600" kern="0">
                  <a:solidFill>
                    <a:srgbClr val="0097B5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57" name="Bogen 51">
                <a:extLst>
                  <a:ext uri="{FF2B5EF4-FFF2-40B4-BE49-F238E27FC236}">
                    <a16:creationId xmlns:a16="http://schemas.microsoft.com/office/drawing/2014/main" id="{E8E2CCC4-6499-40B9-9403-FCACDD0E7CFA}"/>
                  </a:ext>
                </a:extLst>
              </p:cNvPr>
              <p:cNvSpPr/>
              <p:nvPr/>
            </p:nvSpPr>
            <p:spPr bwMode="auto">
              <a:xfrm rot="20700000">
                <a:off x="5765509" y="2773982"/>
                <a:ext cx="1466850" cy="839788"/>
              </a:xfrm>
              <a:prstGeom prst="arc">
                <a:avLst>
                  <a:gd name="adj1" fmla="val 10558273"/>
                  <a:gd name="adj2" fmla="val 191618"/>
                </a:avLst>
              </a:prstGeom>
              <a:noFill/>
              <a:ln w="28575" cap="flat" cmpd="sng" algn="ctr">
                <a:solidFill>
                  <a:srgbClr val="00ADCC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FF5233"/>
                  </a:buClr>
                  <a:buSzPct val="120000"/>
                  <a:buFontTx/>
                  <a:buChar char="•"/>
                  <a:defRPr/>
                </a:pPr>
                <a:endParaRPr lang="zh-CN" altLang="zh-CN" sz="1600" kern="0">
                  <a:solidFill>
                    <a:srgbClr val="0097B5"/>
                  </a:solidFill>
                  <a:latin typeface="Arial"/>
                  <a:ea typeface="微软雅黑"/>
                </a:endParaRPr>
              </a:p>
            </p:txBody>
          </p:sp>
        </p:grpSp>
        <p:sp>
          <p:nvSpPr>
            <p:cNvPr id="46" name="文本框 38">
              <a:extLst>
                <a:ext uri="{FF2B5EF4-FFF2-40B4-BE49-F238E27FC236}">
                  <a16:creationId xmlns:a16="http://schemas.microsoft.com/office/drawing/2014/main" id="{6C932984-D2A5-4A60-978B-DA15F986A9B9}"/>
                </a:ext>
              </a:extLst>
            </p:cNvPr>
            <p:cNvSpPr txBox="1"/>
            <p:nvPr/>
          </p:nvSpPr>
          <p:spPr>
            <a:xfrm>
              <a:off x="3175447" y="4517797"/>
              <a:ext cx="2110199" cy="451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文化的多樣性</a:t>
              </a:r>
              <a:endParaRPr lang="zh-CN" altLang="en-US" sz="2000" dirty="0"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47" name="文本框 39">
              <a:extLst>
                <a:ext uri="{FF2B5EF4-FFF2-40B4-BE49-F238E27FC236}">
                  <a16:creationId xmlns:a16="http://schemas.microsoft.com/office/drawing/2014/main" id="{556FBFDA-1764-4FE6-85A7-D36B60D743BA}"/>
                </a:ext>
              </a:extLst>
            </p:cNvPr>
            <p:cNvSpPr txBox="1"/>
            <p:nvPr/>
          </p:nvSpPr>
          <p:spPr>
            <a:xfrm>
              <a:off x="5202302" y="3867844"/>
              <a:ext cx="1830214" cy="485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2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文化交流</a:t>
              </a:r>
            </a:p>
          </p:txBody>
        </p:sp>
        <p:sp>
          <p:nvSpPr>
            <p:cNvPr id="48" name="文本框 40">
              <a:extLst>
                <a:ext uri="{FF2B5EF4-FFF2-40B4-BE49-F238E27FC236}">
                  <a16:creationId xmlns:a16="http://schemas.microsoft.com/office/drawing/2014/main" id="{87236C4B-B9C8-4F83-BCFB-EF983CECE157}"/>
                </a:ext>
              </a:extLst>
            </p:cNvPr>
            <p:cNvSpPr txBox="1"/>
            <p:nvPr/>
          </p:nvSpPr>
          <p:spPr>
            <a:xfrm>
              <a:off x="3832585" y="2875425"/>
              <a:ext cx="787383" cy="416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DFKai-SB" panose="03000509000000000000" pitchFamily="65" charset="-120"/>
                  <a:ea typeface="DFKai-SB" panose="03000509000000000000" pitchFamily="65" charset="-120"/>
                </a:rPr>
                <a:t>促進</a:t>
              </a:r>
            </a:p>
          </p:txBody>
        </p:sp>
        <p:sp>
          <p:nvSpPr>
            <p:cNvPr id="49" name="文本框 41">
              <a:extLst>
                <a:ext uri="{FF2B5EF4-FFF2-40B4-BE49-F238E27FC236}">
                  <a16:creationId xmlns:a16="http://schemas.microsoft.com/office/drawing/2014/main" id="{1FD19C45-29DE-4219-B6B7-6A564C05E854}"/>
                </a:ext>
              </a:extLst>
            </p:cNvPr>
            <p:cNvSpPr txBox="1"/>
            <p:nvPr/>
          </p:nvSpPr>
          <p:spPr>
            <a:xfrm>
              <a:off x="7107473" y="3109667"/>
              <a:ext cx="1830214" cy="797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文化發展與創新</a:t>
              </a:r>
            </a:p>
          </p:txBody>
        </p:sp>
        <p:sp>
          <p:nvSpPr>
            <p:cNvPr id="50" name="文本框 42">
              <a:extLst>
                <a:ext uri="{FF2B5EF4-FFF2-40B4-BE49-F238E27FC236}">
                  <a16:creationId xmlns:a16="http://schemas.microsoft.com/office/drawing/2014/main" id="{B109ED52-D680-4D58-BCBF-26BE6B976A2E}"/>
                </a:ext>
              </a:extLst>
            </p:cNvPr>
            <p:cNvSpPr txBox="1"/>
            <p:nvPr/>
          </p:nvSpPr>
          <p:spPr>
            <a:xfrm>
              <a:off x="6096000" y="2204864"/>
              <a:ext cx="1090742" cy="416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DFKai-SB" panose="03000509000000000000" pitchFamily="65" charset="-120"/>
                  <a:ea typeface="DFKai-SB" panose="03000509000000000000" pitchFamily="65" charset="-120"/>
                </a:rPr>
                <a:t>推動</a:t>
              </a:r>
            </a:p>
          </p:txBody>
        </p:sp>
        <p:sp>
          <p:nvSpPr>
            <p:cNvPr id="51" name="Bogen 48">
              <a:extLst>
                <a:ext uri="{FF2B5EF4-FFF2-40B4-BE49-F238E27FC236}">
                  <a16:creationId xmlns:a16="http://schemas.microsoft.com/office/drawing/2014/main" id="{B1C18360-9E37-4118-A5CB-3B97F51EDF89}"/>
                </a:ext>
              </a:extLst>
            </p:cNvPr>
            <p:cNvSpPr/>
            <p:nvPr/>
          </p:nvSpPr>
          <p:spPr bwMode="auto">
            <a:xfrm rot="20700000" flipV="1">
              <a:off x="5394220" y="4064825"/>
              <a:ext cx="2968492" cy="1132846"/>
            </a:xfrm>
            <a:prstGeom prst="arc">
              <a:avLst>
                <a:gd name="adj1" fmla="val 11302420"/>
                <a:gd name="adj2" fmla="val 349665"/>
              </a:avLst>
            </a:prstGeom>
            <a:noFill/>
            <a:ln w="28575" cap="flat" cmpd="sng" algn="ctr">
              <a:solidFill>
                <a:srgbClr val="00ADCC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FF5233"/>
                </a:buClr>
                <a:buSzPct val="120000"/>
                <a:buFontTx/>
                <a:buChar char="•"/>
                <a:defRPr/>
              </a:pPr>
              <a:endParaRPr lang="zh-CN" altLang="zh-CN" sz="1600" kern="0">
                <a:solidFill>
                  <a:srgbClr val="0097B5"/>
                </a:solidFill>
                <a:latin typeface="Arial"/>
                <a:ea typeface="微软雅黑"/>
              </a:endParaRPr>
            </a:p>
          </p:txBody>
        </p:sp>
        <p:sp>
          <p:nvSpPr>
            <p:cNvPr id="52" name="文本框 44">
              <a:extLst>
                <a:ext uri="{FF2B5EF4-FFF2-40B4-BE49-F238E27FC236}">
                  <a16:creationId xmlns:a16="http://schemas.microsoft.com/office/drawing/2014/main" id="{B6195204-7840-4849-8D62-682F37BBD747}"/>
                </a:ext>
              </a:extLst>
            </p:cNvPr>
            <p:cNvSpPr txBox="1"/>
            <p:nvPr/>
          </p:nvSpPr>
          <p:spPr>
            <a:xfrm>
              <a:off x="7320136" y="5013177"/>
              <a:ext cx="1090742" cy="485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推動</a:t>
              </a:r>
            </a:p>
          </p:txBody>
        </p:sp>
      </p:grpSp>
      <p:sp>
        <p:nvSpPr>
          <p:cNvPr id="39" name="内容占位符 2">
            <a:extLst>
              <a:ext uri="{FF2B5EF4-FFF2-40B4-BE49-F238E27FC236}">
                <a16:creationId xmlns:a16="http://schemas.microsoft.com/office/drawing/2014/main" id="{42AD4C78-4F3C-4D91-8682-9089C6BBA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52" y="1581305"/>
            <a:ext cx="4614263" cy="309864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</a:t>
            </a:r>
            <a:r>
              <a:rPr lang="zh-TW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zh-TW" altLang="en-US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認同</a:t>
            </a:r>
            <a:r>
              <a:rPr lang="zh-TW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中華優秀傳統文化</a:t>
            </a:r>
            <a:r>
              <a:rPr lang="zh-CN" altLang="en-US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CN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又包容、吸納外來</a:t>
            </a:r>
            <a:r>
              <a:rPr lang="zh-CN" altLang="en-US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文化</a:t>
            </a:r>
            <a:r>
              <a:rPr lang="zh-TW" altLang="en-US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。香港文化</a:t>
            </a:r>
            <a:r>
              <a:rPr lang="zh-CN" altLang="en-US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兼收並蓄</a:t>
            </a:r>
            <a:r>
              <a:rPr lang="zh-CN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，在與外來文化的碰撞、交流中促進了自身文化的發展。</a:t>
            </a:r>
            <a:endParaRPr lang="en-US" altLang="zh-CN" sz="28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2400" b="1" dirty="0">
              <a:solidFill>
                <a:srgbClr val="000000"/>
              </a:solidFill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2400" b="1" dirty="0">
              <a:solidFill>
                <a:srgbClr val="000000"/>
              </a:solidFill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31951" y="4546380"/>
            <a:ext cx="6329344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香港文化造就了港人勤勞、務實、自信、堅忍、包容、誠信</a:t>
            </a:r>
            <a:r>
              <a:rPr lang="zh-CN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、創新、</a:t>
            </a:r>
            <a:r>
              <a:rPr lang="zh-TW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勇於接受</a:t>
            </a:r>
            <a:r>
              <a:rPr lang="zh-CN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挑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戰的精神品格，推動了香港文化的繁榮，促進了香港經濟社會的進步。</a:t>
            </a:r>
            <a:endParaRPr lang="en-US" altLang="zh-CN" sz="2800" dirty="0"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69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>
            <a:extLst>
              <a:ext uri="{FF2B5EF4-FFF2-40B4-BE49-F238E27FC236}">
                <a16:creationId xmlns:a16="http://schemas.microsoft.com/office/drawing/2014/main" id="{C108C40C-139A-4130-B664-0AAC213662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08723" y="2466423"/>
            <a:ext cx="9841002" cy="180676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zh-CN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每個民族、每個國家都有自己獨特的文化。</a:t>
            </a:r>
            <a:r>
              <a:rPr lang="zh-CN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不同民族、不同國家各具特色的文化，共同構成了人類豐富多彩的文化</a:t>
            </a: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現象</a:t>
            </a:r>
            <a:r>
              <a:rPr lang="zh-CN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CN" sz="32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70000"/>
              </a:lnSpc>
            </a:pPr>
            <a:endParaRPr lang="en-US" altLang="zh-CN" sz="2800" dirty="0">
              <a:solidFill>
                <a:srgbClr val="000000"/>
              </a:solidFill>
              <a:ea typeface="仿宋_GB2312"/>
              <a:cs typeface="Times New Roman" panose="02020603050405020304" pitchFamily="18" charset="0"/>
            </a:endParaRPr>
          </a:p>
          <a:p>
            <a:pPr marL="0" indent="0">
              <a:lnSpc>
                <a:spcPct val="70000"/>
              </a:lnSpc>
            </a:pPr>
            <a:endParaRPr lang="en-US" altLang="zh-CN" sz="2800" dirty="0">
              <a:solidFill>
                <a:srgbClr val="000000"/>
              </a:solidFill>
              <a:ea typeface="仿宋_GB2312"/>
              <a:cs typeface="Times New Roman" panose="02020603050405020304" pitchFamily="18" charset="0"/>
            </a:endParaRPr>
          </a:p>
          <a:p>
            <a:pPr marL="0" indent="0">
              <a:lnSpc>
                <a:spcPct val="70000"/>
              </a:lnSpc>
              <a:buNone/>
            </a:pPr>
            <a:endParaRPr lang="en-US" altLang="zh-CN" sz="600" dirty="0">
              <a:solidFill>
                <a:srgbClr val="000000"/>
              </a:solidFill>
              <a:ea typeface="仿宋_GB2312"/>
              <a:cs typeface="Times New Roman" panose="02020603050405020304" pitchFamily="18" charset="0"/>
            </a:endParaRPr>
          </a:p>
        </p:txBody>
      </p:sp>
      <p:sp>
        <p:nvSpPr>
          <p:cNvPr id="88074" name="灯片编号占位符 1">
            <a:extLst>
              <a:ext uri="{FF2B5EF4-FFF2-40B4-BE49-F238E27FC236}">
                <a16:creationId xmlns:a16="http://schemas.microsoft.com/office/drawing/2014/main" id="{CAA6679C-FCC0-4AF7-9667-F0E11B4147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056440" y="5991127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F224BB-3F0D-4A74-B8DD-9497017663EF}" type="slidenum">
              <a:rPr lang="en-US" altLang="zh-CN" sz="16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zh-CN" sz="16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2069BB3-6C04-4F26-A4FF-1CD3A5F3C9E1}"/>
              </a:ext>
            </a:extLst>
          </p:cNvPr>
          <p:cNvSpPr txBox="1"/>
          <p:nvPr/>
        </p:nvSpPr>
        <p:spPr>
          <a:xfrm>
            <a:off x="3255156" y="1700808"/>
            <a:ext cx="4293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  <a:r>
              <a:rPr lang="zh-CN" altLang="en-US" sz="3600" b="1" dirty="0">
                <a:latin typeface="DFKai-SB" panose="03000509000000000000" pitchFamily="65" charset="-120"/>
                <a:ea typeface="DFKai-SB" panose="03000509000000000000" pitchFamily="65" charset="-120"/>
              </a:rPr>
              <a:t>文化具有多樣性</a:t>
            </a:r>
            <a:endParaRPr lang="en-US" altLang="zh-CN" sz="36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5DA41A8-4893-4596-8ACE-561EE8832727}"/>
              </a:ext>
            </a:extLst>
          </p:cNvPr>
          <p:cNvSpPr/>
          <p:nvPr/>
        </p:nvSpPr>
        <p:spPr>
          <a:xfrm>
            <a:off x="3255156" y="469379"/>
            <a:ext cx="52806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b="1" dirty="0">
                <a:latin typeface="DFKai-SB" panose="03000509000000000000" pitchFamily="65" charset="-120"/>
                <a:ea typeface="DFKai-SB" panose="03000509000000000000" pitchFamily="65" charset="-120"/>
              </a:rPr>
              <a:t>推動文化的兼收並蓄</a:t>
            </a:r>
            <a:endParaRPr lang="en-US" altLang="zh-CN" sz="4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04" y="4365104"/>
            <a:ext cx="1907115" cy="1430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187" y="4395430"/>
            <a:ext cx="1845457" cy="13840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48328" y="4027262"/>
            <a:ext cx="2016224" cy="1512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44" y="4395430"/>
            <a:ext cx="1847052" cy="1385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41" y="4395430"/>
            <a:ext cx="1891736" cy="14188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53875" y="5804357"/>
            <a:ext cx="2037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14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相片是教材開發者拍攝</a:t>
            </a:r>
            <a:endParaRPr lang="en-US" sz="1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A301B9-6B3C-4347-8569-7933C23A7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641765"/>
            <a:ext cx="6108282" cy="4369618"/>
          </a:xfrm>
        </p:spPr>
        <p:txBody>
          <a:bodyPr rtlCol="0">
            <a:noAutofit/>
          </a:bodyPr>
          <a:lstStyle/>
          <a:p>
            <a:pPr marL="0" indent="540000">
              <a:lnSpc>
                <a:spcPct val="150000"/>
              </a:lnSpc>
              <a:buNone/>
              <a:defRPr/>
            </a:pPr>
            <a:r>
              <a:rPr lang="zh-TW" altLang="en-US" sz="2800" kern="1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我們</a:t>
            </a:r>
            <a:r>
              <a:rPr lang="zh-CN" altLang="zh-CN" sz="2800" kern="1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生活在不同文化、種族、膚色、宗教和社會制度所組成的世界裡，各國人民</a:t>
            </a:r>
            <a:r>
              <a:rPr lang="zh-TW" altLang="en-US" sz="2800" kern="1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文化、思想與價值</a:t>
            </a:r>
            <a:r>
              <a:rPr lang="zh-TW" altLang="en-US" sz="2800" kern="1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交流</a:t>
            </a:r>
            <a:r>
              <a:rPr lang="zh-TW" altLang="en-US" sz="2800" kern="1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不斷</a:t>
            </a:r>
            <a:r>
              <a:rPr lang="zh-CN" altLang="zh-CN" sz="2800" kern="1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。人們應該平等相待、相互尊重、互學互鑒、和諧共處，唯有如此，才能促進一個城市、一個國家乃至整個世界的</a:t>
            </a:r>
            <a:r>
              <a:rPr lang="zh-TW" altLang="en-US" sz="2800" kern="1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持續發展</a:t>
            </a:r>
            <a:r>
              <a:rPr lang="zh-CN" altLang="zh-CN" sz="2800" kern="1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CN" sz="2800" kern="1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kern="1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zh-CN" altLang="en-US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30052" name="灯片编号占位符 3">
            <a:extLst>
              <a:ext uri="{FF2B5EF4-FFF2-40B4-BE49-F238E27FC236}">
                <a16:creationId xmlns:a16="http://schemas.microsoft.com/office/drawing/2014/main" id="{1F077A67-D41E-408E-A957-06728D3F08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D49C56-CD42-491F-BA3F-BEF74A5056D2}" type="slidenum">
              <a:rPr lang="en-US" altLang="zh-CN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zh-CN" sz="900" dirty="0">
              <a:solidFill>
                <a:srgbClr val="898989"/>
              </a:solidFill>
            </a:endParaRPr>
          </a:p>
        </p:txBody>
      </p:sp>
      <p:sp>
        <p:nvSpPr>
          <p:cNvPr id="130057" name="文本框 10">
            <a:extLst>
              <a:ext uri="{FF2B5EF4-FFF2-40B4-BE49-F238E27FC236}">
                <a16:creationId xmlns:a16="http://schemas.microsoft.com/office/drawing/2014/main" id="{996FE2E2-8225-411C-9D2B-1A4C3F08A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080" y="4653136"/>
            <a:ext cx="417646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000" b="1" dirty="0">
                <a:latin typeface="DFKai-SB" panose="03000509000000000000" pitchFamily="65" charset="-120"/>
                <a:ea typeface="DFKai-SB" panose="03000509000000000000" pitchFamily="65" charset="-120"/>
              </a:rPr>
              <a:t>走進社區 拍出共融</a:t>
            </a:r>
            <a:r>
              <a:rPr lang="en-US" altLang="zh-CN" sz="2000" b="1" dirty="0">
                <a:latin typeface="DFKai-SB" panose="03000509000000000000" pitchFamily="65" charset="-120"/>
                <a:ea typeface="DFKai-SB" panose="03000509000000000000" pitchFamily="65" charset="-120"/>
              </a:rPr>
              <a:t>——</a:t>
            </a:r>
            <a:r>
              <a:rPr lang="zh-CN" altLang="en-US" sz="2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學會尊重和包容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TW" sz="1400" b="1" dirty="0" smtClean="0"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1400" b="1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400" b="1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zh-TW" altLang="en-US" sz="1400" b="1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政府新聞網</a:t>
            </a:r>
            <a:r>
              <a:rPr lang="en-US" altLang="zh-CN" sz="1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https</a:t>
            </a:r>
            <a:r>
              <a:rPr lang="en-US" altLang="zh-CN" sz="1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://www.news.gov.hk/chi/2019/04/20190404/20190404_130833_659.html</a:t>
            </a:r>
            <a:endParaRPr lang="en-US" altLang="zh-CN" sz="1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1922558"/>
            <a:ext cx="4061298" cy="190401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15680" y="521177"/>
            <a:ext cx="58272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促進不同族裔融和共處</a:t>
            </a:r>
            <a:endParaRPr lang="en-US" sz="4400" dirty="0"/>
          </a:p>
        </p:txBody>
      </p:sp>
      <p:sp>
        <p:nvSpPr>
          <p:cNvPr id="6" name="矩形 5"/>
          <p:cNvSpPr/>
          <p:nvPr/>
        </p:nvSpPr>
        <p:spPr>
          <a:xfrm>
            <a:off x="6816080" y="3873295"/>
            <a:ext cx="4061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觀看以下影片</a:t>
            </a:r>
            <a:r>
              <a:rPr lang="zh-CN" altLang="en-US" b="1" dirty="0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，談談你與不同族裔交流的經歷和感受。</a:t>
            </a:r>
            <a:endParaRPr lang="en-US" altLang="zh-CN" b="1" dirty="0">
              <a:solidFill>
                <a:srgbClr val="C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3C20E7B9-7EA3-4C5F-87C0-8B1F371FFE6F}"/>
              </a:ext>
            </a:extLst>
          </p:cNvPr>
          <p:cNvSpPr txBox="1">
            <a:spLocks/>
          </p:cNvSpPr>
          <p:nvPr/>
        </p:nvSpPr>
        <p:spPr>
          <a:xfrm>
            <a:off x="10270027" y="643155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z="1600">
                <a:solidFill>
                  <a:schemeClr val="tx1"/>
                </a:solidFill>
              </a:rPr>
              <a:pPr/>
              <a:t>30</a:t>
            </a:fld>
            <a:endParaRPr lang="zh-CN" alt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标题 1">
            <a:extLst>
              <a:ext uri="{FF2B5EF4-FFF2-40B4-BE49-F238E27FC236}">
                <a16:creationId xmlns:a16="http://schemas.microsoft.com/office/drawing/2014/main" id="{2C886BA1-36E6-49AF-B861-9B36F64B4B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9496" y="587561"/>
            <a:ext cx="8928992" cy="994172"/>
          </a:xfrm>
        </p:spPr>
        <p:txBody>
          <a:bodyPr>
            <a:noAutofit/>
          </a:bodyPr>
          <a:lstStyle/>
          <a:p>
            <a:pPr algn="ctr"/>
            <a:r>
              <a:rPr lang="zh-CN" altLang="en-US" sz="4400" b="1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香港：不同族裔共處的國際大都市</a:t>
            </a:r>
          </a:p>
        </p:txBody>
      </p:sp>
      <p:sp>
        <p:nvSpPr>
          <p:cNvPr id="131075" name="内容占位符 2">
            <a:extLst>
              <a:ext uri="{FF2B5EF4-FFF2-40B4-BE49-F238E27FC236}">
                <a16:creationId xmlns:a16="http://schemas.microsoft.com/office/drawing/2014/main" id="{1082C990-17FA-4492-A100-234B645112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09898" y="2060848"/>
            <a:ext cx="8694966" cy="358854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Courier New" panose="02070309020205020404" pitchFamily="49" charset="0"/>
              </a:rPr>
              <a:t>多個</a:t>
            </a:r>
            <a:r>
              <a:rPr lang="zh-TW" altLang="en-US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Courier New" panose="02070309020205020404" pitchFamily="49" charset="0"/>
              </a:rPr>
              <a:t>族裔在香港生活定居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，這些擁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Courier New" panose="02070309020205020404" pitchFamily="49" charset="0"/>
              </a:rPr>
              <a:t>有不同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的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Courier New" panose="02070309020205020404" pitchFamily="49" charset="0"/>
              </a:rPr>
              <a:t>語言、膚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色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Courier New" panose="02070309020205020404" pitchFamily="49" charset="0"/>
              </a:rPr>
              <a:t>、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國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Courier New" panose="02070309020205020404" pitchFamily="49" charset="0"/>
              </a:rPr>
              <a:t>籍、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宗教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Courier New" panose="02070309020205020404" pitchFamily="49" charset="0"/>
              </a:rPr>
              <a:t>和種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族的</a:t>
            </a:r>
            <a:r>
              <a:rPr lang="zh-CN" altLang="en-US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Courier New" panose="02070309020205020404" pitchFamily="49" charset="0"/>
              </a:rPr>
              <a:t>人們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Courier New" panose="02070309020205020404" pitchFamily="49" charset="0"/>
              </a:rPr>
              <a:t>共同構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築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Courier New" panose="02070309020205020404" pitchFamily="49" charset="0"/>
              </a:rPr>
              <a:t>了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一個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Courier New" panose="02070309020205020404" pitchFamily="49" charset="0"/>
              </a:rPr>
              <a:t>有</a:t>
            </a:r>
            <a:r>
              <a:rPr lang="zh-CN" altLang="en-US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Courier New" panose="02070309020205020404" pitchFamily="49" charset="0"/>
              </a:rPr>
              <a:t>多種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Courier New" panose="02070309020205020404" pitchFamily="49" charset="0"/>
              </a:rPr>
              <a:t>語言</a:t>
            </a:r>
            <a:r>
              <a:rPr lang="zh-CN" altLang="en-US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Courier New" panose="02070309020205020404" pitchFamily="49" charset="0"/>
              </a:rPr>
              <a:t>、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Courier New" panose="02070309020205020404" pitchFamily="49" charset="0"/>
              </a:rPr>
              <a:t>文化多</a:t>
            </a:r>
            <a:r>
              <a:rPr lang="zh-CN" altLang="en-US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Courier New" panose="02070309020205020404" pitchFamily="49" charset="0"/>
              </a:rPr>
              <a:t>樣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的社會</a:t>
            </a:r>
            <a:r>
              <a:rPr lang="zh-CN" altLang="zh-CN" sz="4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Courier New" panose="02070309020205020404" pitchFamily="49" charset="0"/>
              </a:rPr>
              <a:t>。</a:t>
            </a:r>
            <a:endParaRPr lang="zh-CN" altLang="en-US" sz="40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1077" name="灯片编号占位符 1">
            <a:extLst>
              <a:ext uri="{FF2B5EF4-FFF2-40B4-BE49-F238E27FC236}">
                <a16:creationId xmlns:a16="http://schemas.microsoft.com/office/drawing/2014/main" id="{B170F7C2-354D-4423-AC42-7577B83963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992544" y="6237312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B3A534-2DA0-472E-911D-C7C8FAC36632}" type="slidenum">
              <a:rPr lang="en-US" altLang="zh-CN" sz="16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zh-CN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内容占位符 2">
            <a:extLst>
              <a:ext uri="{FF2B5EF4-FFF2-40B4-BE49-F238E27FC236}">
                <a16:creationId xmlns:a16="http://schemas.microsoft.com/office/drawing/2014/main" id="{98D846EB-0F68-4381-BFBD-136797379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90527" y="1208122"/>
            <a:ext cx="8010946" cy="394216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latin typeface="等线" panose="02010600030101010101" pitchFamily="2" charset="-122"/>
                <a:ea typeface="仿宋" panose="02010609060101010101" pitchFamily="49" charset="-122"/>
              </a:rPr>
              <a:t>      </a:t>
            </a:r>
            <a:endParaRPr lang="zh-CN" altLang="en-US" dirty="0">
              <a:latin typeface="微软雅黑" panose="020B0503020204020204" pitchFamily="34" charset="-122"/>
              <a:ea typeface="仿宋" panose="02010609060101010101" pitchFamily="49" charset="-122"/>
            </a:endParaRPr>
          </a:p>
        </p:txBody>
      </p:sp>
      <p:sp>
        <p:nvSpPr>
          <p:cNvPr id="132103" name="灯片编号占位符 1">
            <a:extLst>
              <a:ext uri="{FF2B5EF4-FFF2-40B4-BE49-F238E27FC236}">
                <a16:creationId xmlns:a16="http://schemas.microsoft.com/office/drawing/2014/main" id="{50409D1D-9ED0-448A-96EC-CB27250557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776520" y="6362509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FFBFD5-38A6-4390-B985-F6C0FFD88ED3}" type="slidenum">
              <a:rPr lang="en-US" altLang="zh-CN" sz="16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zh-CN" sz="16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667F7C8-2E0E-49E5-84F1-E73A99058E66}"/>
              </a:ext>
            </a:extLst>
          </p:cNvPr>
          <p:cNvSpPr txBox="1"/>
          <p:nvPr/>
        </p:nvSpPr>
        <p:spPr>
          <a:xfrm>
            <a:off x="3652639" y="642226"/>
            <a:ext cx="46270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44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香港的人口構成</a:t>
            </a:r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93001" y="5716178"/>
            <a:ext cx="48867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來源</a:t>
            </a: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: </a:t>
            </a:r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2016 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中期人口統計結果</a:t>
            </a:r>
            <a:endParaRPr lang="en-US" altLang="zh-TW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(https</a:t>
            </a:r>
            <a:r>
              <a:rPr lang="en-US" altLang="zh-TW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://</a:t>
            </a:r>
            <a:r>
              <a:rPr lang="en-US" altLang="zh-TW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www.bycensus2016.gov.hk/tc/bc-pob.html)</a:t>
            </a:r>
            <a:endParaRPr lang="en-US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7B25C669-A4D7-4D63-A8F2-D014A8A581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5836393"/>
              </p:ext>
            </p:extLst>
          </p:nvPr>
        </p:nvGraphicFramePr>
        <p:xfrm>
          <a:off x="767408" y="1703120"/>
          <a:ext cx="5904656" cy="3847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表格 9">
            <a:extLst>
              <a:ext uri="{FF2B5EF4-FFF2-40B4-BE49-F238E27FC236}">
                <a16:creationId xmlns:a16="http://schemas.microsoft.com/office/drawing/2014/main" id="{4C834CD0-69A0-422A-ADA1-B2534646C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858886"/>
              </p:ext>
            </p:extLst>
          </p:nvPr>
        </p:nvGraphicFramePr>
        <p:xfrm>
          <a:off x="7176120" y="2161296"/>
          <a:ext cx="4248472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380559357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1076332725"/>
                    </a:ext>
                  </a:extLst>
                </a:gridCol>
              </a:tblGrid>
              <a:tr h="4630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出生地點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人口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067346"/>
                  </a:ext>
                </a:extLst>
              </a:tr>
              <a:tr h="463061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n"/>
                      </a:pPr>
                      <a:r>
                        <a:rPr lang="zh-CN" altLang="en-US" sz="2800" dirty="0"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中國香港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altLang="zh-CN" sz="2800" dirty="0" smtClean="0"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451 </a:t>
                      </a:r>
                      <a:r>
                        <a:rPr lang="en-US" altLang="zh-CN" sz="2800" dirty="0"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493</a:t>
                      </a:r>
                      <a:endParaRPr lang="zh-CN" altLang="en-US" sz="2800" dirty="0"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579145"/>
                  </a:ext>
                </a:extLst>
              </a:tr>
              <a:tr h="1141794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n"/>
                      </a:pPr>
                      <a:r>
                        <a:rPr lang="zh-CN" altLang="en-US" sz="2800" dirty="0"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中國內地</a:t>
                      </a:r>
                      <a:r>
                        <a:rPr lang="en-US" altLang="zh-CN" sz="2800" dirty="0"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2800" dirty="0"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中國澳門</a:t>
                      </a:r>
                      <a:r>
                        <a:rPr lang="en-US" altLang="zh-CN" sz="2800" dirty="0"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2800" dirty="0" smtClean="0"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中國</a:t>
                      </a:r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台</a:t>
                      </a:r>
                      <a:r>
                        <a:rPr lang="zh-CN" altLang="en-US" sz="2800" dirty="0" smtClean="0"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灣</a:t>
                      </a:r>
                      <a:endParaRPr lang="zh-CN" altLang="en-US" sz="2800" dirty="0"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2 272 293</a:t>
                      </a:r>
                      <a:endParaRPr lang="zh-CN" altLang="en-US" sz="2800" dirty="0"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927322"/>
                  </a:ext>
                </a:extLst>
              </a:tr>
              <a:tr h="463061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n"/>
                      </a:pPr>
                      <a:r>
                        <a:rPr lang="zh-CN" altLang="en-US" sz="2800" dirty="0"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其他地區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612</a:t>
                      </a:r>
                      <a:r>
                        <a:rPr lang="en-US" altLang="zh-CN" sz="2800" baseline="0" dirty="0" smtClean="0"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800" dirty="0" smtClean="0"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799</a:t>
                      </a:r>
                      <a:endParaRPr lang="zh-CN" altLang="en-US" sz="2800" dirty="0"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34209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216367" y="6362509"/>
            <a:ext cx="3239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請留意最新人口調查數據</a:t>
            </a:r>
            <a:r>
              <a:rPr lang="en-US" altLang="zh-TW" sz="2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3028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标题 1">
            <a:extLst>
              <a:ext uri="{FF2B5EF4-FFF2-40B4-BE49-F238E27FC236}">
                <a16:creationId xmlns:a16="http://schemas.microsoft.com/office/drawing/2014/main" id="{C3BC4B12-7563-4761-B142-7FA2CD023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5709" y="536155"/>
            <a:ext cx="8514159" cy="792088"/>
          </a:xfrm>
        </p:spPr>
        <p:txBody>
          <a:bodyPr>
            <a:normAutofit/>
          </a:bodyPr>
          <a:lstStyle/>
          <a:p>
            <a:pPr algn="ctr"/>
            <a:r>
              <a:rPr lang="zh-CN" altLang="zh-CN" sz="4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香港的</a:t>
            </a:r>
            <a:r>
              <a:rPr lang="zh-CN" altLang="en-US" sz="4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族裔</a:t>
            </a:r>
            <a:r>
              <a:rPr lang="zh-CN" altLang="zh-CN" sz="4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構成</a:t>
            </a:r>
            <a:endParaRPr lang="zh-CN" altLang="en-US" sz="4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23" name="内容占位符 2">
            <a:extLst>
              <a:ext uri="{FF2B5EF4-FFF2-40B4-BE49-F238E27FC236}">
                <a16:creationId xmlns:a16="http://schemas.microsoft.com/office/drawing/2014/main" id="{7F23C43A-85C3-42ED-ADE7-5C9AD832CB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03511" y="739653"/>
            <a:ext cx="8647082" cy="5641675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zh-CN" altLang="en-US" dirty="0">
                <a:latin typeface="等线" panose="02010600030101010101" pitchFamily="2" charset="-122"/>
                <a:ea typeface="仿宋" panose="02010609060101010101" pitchFamily="49" charset="-122"/>
              </a:rPr>
              <a:t> </a:t>
            </a:r>
            <a:endParaRPr lang="zh-CN" altLang="en-US" sz="2100" dirty="0">
              <a:latin typeface="微软雅黑" panose="020B0503020204020204" pitchFamily="34" charset="-122"/>
              <a:ea typeface="仿宋" panose="02010609060101010101" pitchFamily="49" charset="-122"/>
            </a:endParaRPr>
          </a:p>
        </p:txBody>
      </p:sp>
      <p:sp>
        <p:nvSpPr>
          <p:cNvPr id="133126" name="灯片编号占位符 1">
            <a:extLst>
              <a:ext uri="{FF2B5EF4-FFF2-40B4-BE49-F238E27FC236}">
                <a16:creationId xmlns:a16="http://schemas.microsoft.com/office/drawing/2014/main" id="{7DB51B9E-95A4-4ABF-8E0A-E219CD1967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848528" y="6309320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14DE10-824F-4A12-ACEF-4C792939601D}" type="slidenum">
              <a:rPr lang="en-US" altLang="zh-CN" sz="160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zh-CN" sz="16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32160" y="1556193"/>
            <a:ext cx="6804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altLang="en-US" sz="30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</a:t>
            </a:r>
            <a:r>
              <a:rPr lang="zh-TW" altLang="en-US" sz="30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社會以華人為主</a:t>
            </a:r>
            <a:r>
              <a:rPr lang="en-US" altLang="en-US" sz="30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en-US" sz="30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約 </a:t>
            </a:r>
            <a:r>
              <a:rPr lang="en-US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92% </a:t>
            </a:r>
            <a:r>
              <a:rPr lang="en-US" altLang="en-US" sz="3000" dirty="0" err="1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的人口都是華人</a:t>
            </a:r>
            <a:r>
              <a:rPr lang="en-US" altLang="en-US" sz="3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 </a:t>
            </a:r>
            <a:endParaRPr lang="en-US" altLang="en-US" sz="3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截至</a:t>
            </a:r>
            <a:r>
              <a:rPr lang="en-US" altLang="zh-TW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2019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年年底</a:t>
            </a:r>
            <a:r>
              <a:rPr lang="zh-CN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人口統計結果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CN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報稱非華裔人士的來源包括：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菲律賓</a:t>
            </a:r>
            <a:r>
              <a:rPr lang="zh-CN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、印度尼西亞</a:t>
            </a:r>
            <a:r>
              <a:rPr lang="zh-CN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、印度</a:t>
            </a:r>
            <a:r>
              <a:rPr lang="zh-CN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、泰國</a:t>
            </a:r>
            <a:r>
              <a:rPr lang="zh-CN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、尼泊爾</a:t>
            </a:r>
            <a:r>
              <a:rPr lang="zh-CN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、巴基斯坦</a:t>
            </a:r>
            <a:r>
              <a:rPr lang="zh-CN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、美國</a:t>
            </a:r>
            <a:r>
              <a:rPr lang="zh-CN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、馬來西亞</a:t>
            </a:r>
            <a:r>
              <a:rPr lang="zh-CN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、加拿大</a:t>
            </a:r>
            <a:r>
              <a:rPr lang="zh-CN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、英國</a:t>
            </a:r>
            <a:r>
              <a:rPr lang="zh-CN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等</a:t>
            </a:r>
            <a:r>
              <a:rPr lang="zh-CN" altLang="en-US" sz="3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3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港</a:t>
            </a:r>
            <a:r>
              <a:rPr lang="zh-TW" altLang="en-US" sz="3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居民共有約</a:t>
            </a:r>
            <a:r>
              <a:rPr lang="en-US" altLang="zh-TW" sz="3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54.33</a:t>
            </a:r>
            <a:r>
              <a:rPr lang="zh-TW" altLang="en-US" sz="3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萬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en-US" sz="3000" dirty="0"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5211" y="5458914"/>
            <a:ext cx="58985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來源</a:t>
            </a:r>
            <a:r>
              <a:rPr lang="zh-CN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香港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2019 : 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便覽</a:t>
            </a:r>
            <a:r>
              <a:rPr lang="zh-CN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(https://www.yearbook.gov.hk/2019/tc/pdf/Facts.pdf)</a:t>
            </a:r>
            <a:endParaRPr lang="en-US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7690626" y="1864609"/>
            <a:ext cx="3552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</a:t>
            </a:r>
            <a:r>
              <a:rPr lang="zh-CN" altLang="en-US" sz="24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的非華裔人士來源</a:t>
            </a:r>
            <a:r>
              <a:rPr lang="en-US" altLang="en-US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9B4131F-A279-416E-A8AB-1D01EA902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661382"/>
              </p:ext>
            </p:extLst>
          </p:nvPr>
        </p:nvGraphicFramePr>
        <p:xfrm>
          <a:off x="7824192" y="2326769"/>
          <a:ext cx="3240360" cy="3661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3914">
                  <a:extLst>
                    <a:ext uri="{9D8B030D-6E8A-4147-A177-3AD203B41FA5}">
                      <a16:colId xmlns:a16="http://schemas.microsoft.com/office/drawing/2014/main" val="1735513325"/>
                    </a:ext>
                  </a:extLst>
                </a:gridCol>
                <a:gridCol w="1496446">
                  <a:extLst>
                    <a:ext uri="{9D8B030D-6E8A-4147-A177-3AD203B41FA5}">
                      <a16:colId xmlns:a16="http://schemas.microsoft.com/office/drawing/2014/main" val="2047138251"/>
                    </a:ext>
                  </a:extLst>
                </a:gridCol>
              </a:tblGrid>
              <a:tr h="28908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2019</a:t>
                      </a: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年底人口統計數據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879706"/>
                  </a:ext>
                </a:extLst>
              </a:tr>
              <a:tr h="289088">
                <a:tc>
                  <a:txBody>
                    <a:bodyPr/>
                    <a:lstStyle/>
                    <a:p>
                      <a:pPr algn="ctr"/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來源（報稱）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總人數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594395"/>
                  </a:ext>
                </a:extLst>
              </a:tr>
              <a:tr h="289088">
                <a:tc>
                  <a:txBody>
                    <a:bodyPr/>
                    <a:lstStyle/>
                    <a:p>
                      <a:pPr algn="ctr"/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菲律賓人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200 925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0427383"/>
                  </a:ext>
                </a:extLst>
              </a:tr>
              <a:tr h="289088">
                <a:tc>
                  <a:txBody>
                    <a:bodyPr/>
                    <a:lstStyle/>
                    <a:p>
                      <a:pPr algn="ctr"/>
                      <a:r>
                        <a:rPr lang="zh-CN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巴基斯坦人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22 445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7618755"/>
                  </a:ext>
                </a:extLst>
              </a:tr>
              <a:tr h="289088">
                <a:tc>
                  <a:txBody>
                    <a:bodyPr/>
                    <a:lstStyle/>
                    <a:p>
                      <a:pPr algn="ctr"/>
                      <a:r>
                        <a:rPr lang="zh-CN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印度尼西亞人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177 530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0875416"/>
                  </a:ext>
                </a:extLst>
              </a:tr>
              <a:tr h="289088">
                <a:tc>
                  <a:txBody>
                    <a:bodyPr/>
                    <a:lstStyle/>
                    <a:p>
                      <a:pPr algn="ctr"/>
                      <a:r>
                        <a:rPr lang="zh-CN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美國人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19 444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3348325"/>
                  </a:ext>
                </a:extLst>
              </a:tr>
              <a:tr h="289088">
                <a:tc>
                  <a:txBody>
                    <a:bodyPr/>
                    <a:lstStyle/>
                    <a:p>
                      <a:pPr algn="ctr"/>
                      <a:r>
                        <a:rPr lang="zh-CN" sz="20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印度人</a:t>
                      </a:r>
                      <a:endParaRPr lang="zh-CN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35 012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0509030"/>
                  </a:ext>
                </a:extLst>
              </a:tr>
              <a:tr h="289088">
                <a:tc>
                  <a:txBody>
                    <a:bodyPr/>
                    <a:lstStyle/>
                    <a:p>
                      <a:pPr algn="ctr"/>
                      <a:r>
                        <a:rPr lang="zh-CN" sz="20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馬來西亞人</a:t>
                      </a:r>
                      <a:endParaRPr lang="zh-CN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15 241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7900289"/>
                  </a:ext>
                </a:extLst>
              </a:tr>
              <a:tr h="308360">
                <a:tc>
                  <a:txBody>
                    <a:bodyPr/>
                    <a:lstStyle/>
                    <a:p>
                      <a:pPr algn="ctr"/>
                      <a:r>
                        <a:rPr lang="zh-CN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泰國人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27 171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4443294"/>
                  </a:ext>
                </a:extLst>
              </a:tr>
              <a:tr h="289088">
                <a:tc>
                  <a:txBody>
                    <a:bodyPr/>
                    <a:lstStyle/>
                    <a:p>
                      <a:pPr algn="ctr"/>
                      <a:r>
                        <a:rPr lang="zh-CN" sz="20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加拿大人</a:t>
                      </a:r>
                      <a:endParaRPr lang="zh-CN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13 375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5580668"/>
                  </a:ext>
                </a:extLst>
              </a:tr>
              <a:tr h="289088">
                <a:tc>
                  <a:txBody>
                    <a:bodyPr/>
                    <a:lstStyle/>
                    <a:p>
                      <a:pPr algn="ctr"/>
                      <a:r>
                        <a:rPr lang="zh-CN" sz="20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尼泊爾人</a:t>
                      </a:r>
                      <a:endParaRPr lang="zh-CN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23 337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7061330"/>
                  </a:ext>
                </a:extLst>
              </a:tr>
              <a:tr h="289088">
                <a:tc>
                  <a:txBody>
                    <a:bodyPr/>
                    <a:lstStyle/>
                    <a:p>
                      <a:pPr algn="ctr"/>
                      <a:r>
                        <a:rPr lang="zh-CN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英國人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8 848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685104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254643" y="6000829"/>
            <a:ext cx="3239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請留意最新人口調查數據</a:t>
            </a:r>
            <a:r>
              <a:rPr lang="en-US" altLang="zh-TW" sz="2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43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标题 1">
            <a:extLst>
              <a:ext uri="{FF2B5EF4-FFF2-40B4-BE49-F238E27FC236}">
                <a16:creationId xmlns:a16="http://schemas.microsoft.com/office/drawing/2014/main" id="{C5649981-D336-4DB6-9983-A5B5F6EB83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1643" y="155711"/>
            <a:ext cx="8480822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香港居民的語言狀況</a:t>
            </a:r>
            <a:endParaRPr lang="zh-CN" altLang="en-US" sz="44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B7AB23-EF58-4C2F-AD9F-4C6DC83F7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359190"/>
            <a:ext cx="11161239" cy="4230050"/>
          </a:xfr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香港是一個多語言多方言的社會，除了廣州</a:t>
            </a:r>
            <a:r>
              <a:rPr lang="zh-CN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話</a:t>
            </a:r>
            <a:r>
              <a:rPr lang="zh-TW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（粵語）、</a:t>
            </a:r>
            <a:r>
              <a:rPr lang="zh-CN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普通話</a:t>
            </a:r>
            <a:r>
              <a:rPr lang="zh-TW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及</a:t>
            </a:r>
            <a:r>
              <a:rPr lang="zh-CN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英語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之外，</a:t>
            </a:r>
            <a:r>
              <a:rPr lang="zh-CN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還有客家話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、福建話、潮州話、上海話等方言，以及印尼語、菲律賓語和日本語等。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zh-TW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據人口統計所示，</a:t>
            </a:r>
            <a:r>
              <a:rPr lang="en-US" altLang="zh-TW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2016</a:t>
            </a:r>
            <a:r>
              <a:rPr lang="zh-TW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年，</a:t>
            </a:r>
            <a:r>
              <a:rPr lang="en-US" altLang="zh-TW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歲及以上的少數族裔人士中，父或母為華人的混血兒能閱讀中文的比例最高，達</a:t>
            </a:r>
            <a:r>
              <a:rPr lang="en-US" altLang="zh-TW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83.9%</a:t>
            </a:r>
            <a:r>
              <a:rPr lang="zh-TW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。其次是韓國人（</a:t>
            </a:r>
            <a:r>
              <a:rPr lang="en-US" altLang="zh-TW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39.8%</a:t>
            </a:r>
            <a:r>
              <a:rPr lang="zh-TW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）、日本人（</a:t>
            </a:r>
            <a:r>
              <a:rPr lang="en-US" altLang="zh-TW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35.1%</a:t>
            </a:r>
            <a:r>
              <a:rPr lang="zh-TW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）、巴基斯坦人（</a:t>
            </a:r>
            <a:r>
              <a:rPr lang="en-US" altLang="zh-TW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33.8%</a:t>
            </a:r>
            <a:r>
              <a:rPr lang="zh-TW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）及泰國人（</a:t>
            </a:r>
            <a:r>
              <a:rPr lang="en-US" altLang="zh-TW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31.4%</a:t>
            </a:r>
            <a:r>
              <a:rPr lang="zh-TW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）。</a:t>
            </a:r>
            <a:endParaRPr lang="en-US" altLang="zh-TW" sz="2800" dirty="0">
              <a:solidFill>
                <a:schemeClr val="tx1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4149" name="灯片编号占位符 1">
            <a:extLst>
              <a:ext uri="{FF2B5EF4-FFF2-40B4-BE49-F238E27FC236}">
                <a16:creationId xmlns:a16="http://schemas.microsoft.com/office/drawing/2014/main" id="{E34E0FF1-802B-40BE-9B42-AF99DE7F56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60496" y="6340359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547E3D-C3D5-441C-9035-DA1F71486FD7}" type="slidenum">
              <a:rPr lang="en-US" altLang="zh-CN" sz="160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zh-CN" sz="1600" dirty="0"/>
          </a:p>
        </p:txBody>
      </p:sp>
      <p:sp>
        <p:nvSpPr>
          <p:cNvPr id="4" name="Rectangle 3"/>
          <p:cNvSpPr/>
          <p:nvPr/>
        </p:nvSpPr>
        <p:spPr>
          <a:xfrm>
            <a:off x="660268" y="5798547"/>
            <a:ext cx="58677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資料來源</a:t>
            </a:r>
            <a:r>
              <a:rPr lang="en-US" altLang="zh-TW" sz="1400" dirty="0">
                <a:latin typeface="DFKai-SB" panose="03000509000000000000" pitchFamily="65" charset="-120"/>
                <a:ea typeface="DFKai-SB" panose="03000509000000000000" pitchFamily="65" charset="-120"/>
              </a:rPr>
              <a:t>: </a:t>
            </a:r>
            <a:r>
              <a:rPr lang="en-US" altLang="zh-TW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2016</a:t>
            </a:r>
            <a:r>
              <a:rPr lang="zh-TW" altLang="en-US" sz="1400" dirty="0">
                <a:latin typeface="DFKai-SB" panose="03000509000000000000" pitchFamily="65" charset="-120"/>
                <a:ea typeface="DFKai-SB" panose="03000509000000000000" pitchFamily="65" charset="-120"/>
              </a:rPr>
              <a:t>年中期人口</a:t>
            </a:r>
            <a:r>
              <a:rPr lang="zh-TW" altLang="en-US" sz="1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統計 </a:t>
            </a:r>
            <a:endParaRPr lang="en-US" altLang="zh-TW" sz="14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https</a:t>
            </a:r>
            <a:r>
              <a:rPr lang="en-US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://</a:t>
            </a:r>
            <a:r>
              <a:rPr 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www.bycensus2016.gov.hk/tc/Snapshot-08.html</a:t>
            </a:r>
            <a:endParaRPr lang="en-US" sz="14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https://</a:t>
            </a:r>
            <a:r>
              <a:rPr 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www.statistics.gov.hk/pub/B11201002016XXXXB0100.pdf </a:t>
            </a:r>
            <a:endParaRPr lang="en-US" sz="14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28047" y="5967824"/>
            <a:ext cx="3239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請留意最新人口調查數據</a:t>
            </a:r>
            <a:r>
              <a:rPr lang="en-US" altLang="zh-TW" sz="2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387" y="1737359"/>
            <a:ext cx="10058400" cy="387103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zh-TW" altLang="en-US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一般來說，較年輕的少數族裔人士擁有較高的閱讀中文的能力。</a:t>
            </a:r>
            <a:r>
              <a:rPr lang="zh-TW" alt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</a:t>
            </a:r>
            <a:r>
              <a:rPr lang="en-US" altLang="zh-TW" sz="34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2016</a:t>
            </a:r>
            <a:r>
              <a:rPr lang="zh-TW" alt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TW" altLang="en-US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64.3%</a:t>
            </a:r>
            <a:r>
              <a:rPr lang="zh-TW" altLang="en-US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en-US" altLang="zh-TW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14</a:t>
            </a:r>
            <a:r>
              <a:rPr lang="zh-TW" altLang="en-US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歲少數族裔人士能閱讀中文。在這年輕一輩中，擁有較高能閱讀中文比例的種族群包括泰國人（</a:t>
            </a:r>
            <a:r>
              <a:rPr lang="en-US" altLang="zh-TW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83.1%</a:t>
            </a:r>
            <a:r>
              <a:rPr lang="zh-TW" altLang="en-US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）、菲律賓人（</a:t>
            </a:r>
            <a:r>
              <a:rPr lang="en-US" altLang="zh-TW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72.2%</a:t>
            </a:r>
            <a:r>
              <a:rPr lang="zh-TW" alt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）及巴基斯坦</a:t>
            </a:r>
            <a:r>
              <a:rPr lang="zh-TW" altLang="en-US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人（</a:t>
            </a:r>
            <a:r>
              <a:rPr lang="en-US" altLang="zh-TW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71.5%</a:t>
            </a:r>
            <a:r>
              <a:rPr lang="zh-TW" alt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）。</a:t>
            </a:r>
            <a:endParaRPr lang="en-US" altLang="zh-TW" sz="3400" dirty="0">
              <a:solidFill>
                <a:schemeClr val="tx1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zh-TW" altLang="en-US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至於閱讀英文方面，大部分（</a:t>
            </a:r>
            <a:r>
              <a:rPr lang="en-US" altLang="zh-TW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86.1%</a:t>
            </a:r>
            <a:r>
              <a:rPr lang="zh-TW" altLang="en-US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）少數族裔人士表示能閱讀英文。擁有能閱讀英文較高比例的種族群包括菲律賓人（</a:t>
            </a:r>
            <a:r>
              <a:rPr lang="en-US" altLang="zh-TW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99.1%</a:t>
            </a:r>
            <a:r>
              <a:rPr lang="zh-TW" altLang="en-US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）、白人（</a:t>
            </a:r>
            <a:r>
              <a:rPr lang="en-US" altLang="zh-TW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98.6%</a:t>
            </a:r>
            <a:r>
              <a:rPr lang="zh-TW" altLang="en-US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）、韓國人（</a:t>
            </a:r>
            <a:r>
              <a:rPr lang="en-US" altLang="zh-TW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93.2%</a:t>
            </a:r>
            <a:r>
              <a:rPr lang="zh-TW" altLang="en-US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）、尼泊爾人（</a:t>
            </a:r>
            <a:r>
              <a:rPr lang="en-US" altLang="zh-TW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92.0%</a:t>
            </a:r>
            <a:r>
              <a:rPr lang="zh-TW" altLang="en-US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）及日本人（</a:t>
            </a:r>
            <a:r>
              <a:rPr lang="en-US" altLang="zh-TW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90.5%</a:t>
            </a:r>
            <a:r>
              <a:rPr lang="zh-TW" altLang="en-US" sz="3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）。</a:t>
            </a:r>
            <a:endParaRPr lang="en-US" altLang="zh-TW" sz="3400" dirty="0">
              <a:solidFill>
                <a:schemeClr val="tx1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C5649981-D336-4DB6-9983-A5B5F6EB83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9496" y="393656"/>
            <a:ext cx="8480822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香港居民的語言狀況</a:t>
            </a:r>
            <a:endParaRPr lang="zh-CN" altLang="en-US" sz="44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E34E0FF1-802B-40BE-9B42-AF99DE7F5629}"/>
              </a:ext>
            </a:extLst>
          </p:cNvPr>
          <p:cNvSpPr txBox="1">
            <a:spLocks noChangeArrowheads="1"/>
          </p:cNvSpPr>
          <p:nvPr/>
        </p:nvSpPr>
        <p:spPr>
          <a:xfrm>
            <a:off x="10736383" y="6256980"/>
            <a:ext cx="984019" cy="3290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defRPr>
            </a:lvl1pPr>
            <a:lvl2pPr marL="557213" indent="-214313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defRPr>
            </a:lvl2pPr>
            <a:lvl3pPr marL="8572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defRPr>
            </a:lvl3pPr>
            <a:lvl4pPr marL="12001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defRPr>
            </a:lvl4pPr>
            <a:lvl5pPr marL="15430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defRPr>
            </a:lvl5pPr>
            <a:lvl6pPr marL="1885950" indent="-171450" algn="l" defTabSz="3429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defRPr>
            </a:lvl6pPr>
            <a:lvl7pPr marL="2228850" indent="-171450" algn="l" defTabSz="3429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defRPr>
            </a:lvl7pPr>
            <a:lvl8pPr marL="2571750" indent="-171450" algn="l" defTabSz="3429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defRPr>
            </a:lvl8pPr>
            <a:lvl9pPr marL="2914650" indent="-171450" algn="l" defTabSz="3429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547E3D-C3D5-441C-9035-DA1F71486FD7}" type="slidenum">
              <a:rPr lang="en-US" altLang="zh-CN" sz="1600" smtClean="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zh-CN" sz="1600" dirty="0"/>
          </a:p>
        </p:txBody>
      </p:sp>
      <p:sp>
        <p:nvSpPr>
          <p:cNvPr id="9" name="Rectangle 8"/>
          <p:cNvSpPr/>
          <p:nvPr/>
        </p:nvSpPr>
        <p:spPr>
          <a:xfrm>
            <a:off x="7248128" y="5732632"/>
            <a:ext cx="3239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請留意最新人口調查數據</a:t>
            </a:r>
            <a:r>
              <a:rPr lang="en-US" altLang="zh-TW" sz="2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1068387" y="5536901"/>
            <a:ext cx="58677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資料來源</a:t>
            </a:r>
            <a:r>
              <a:rPr lang="en-US" altLang="zh-TW" sz="1400" dirty="0">
                <a:latin typeface="DFKai-SB" panose="03000509000000000000" pitchFamily="65" charset="-120"/>
                <a:ea typeface="DFKai-SB" panose="03000509000000000000" pitchFamily="65" charset="-120"/>
              </a:rPr>
              <a:t>: </a:t>
            </a:r>
            <a:r>
              <a:rPr lang="en-US" altLang="zh-TW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2016</a:t>
            </a:r>
            <a:r>
              <a:rPr lang="zh-TW" altLang="en-US" sz="1400" dirty="0">
                <a:latin typeface="DFKai-SB" panose="03000509000000000000" pitchFamily="65" charset="-120"/>
                <a:ea typeface="DFKai-SB" panose="03000509000000000000" pitchFamily="65" charset="-120"/>
              </a:rPr>
              <a:t>年中期人口</a:t>
            </a:r>
            <a:r>
              <a:rPr lang="zh-TW" altLang="en-US" sz="1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統計 </a:t>
            </a:r>
            <a:endParaRPr lang="en-US" altLang="zh-TW" sz="14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https</a:t>
            </a:r>
            <a:r>
              <a:rPr lang="en-US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://</a:t>
            </a:r>
            <a:r>
              <a:rPr 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www.bycensus2016.gov.hk/tc/Snapshot-08.html</a:t>
            </a:r>
            <a:endParaRPr lang="en-US" sz="14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https://</a:t>
            </a:r>
            <a:r>
              <a:rPr 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www.statistics.gov.hk/pub/B11201002016XXXXB0100.pdf </a:t>
            </a:r>
            <a:endParaRPr lang="en-US" sz="14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59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标题 1">
            <a:extLst>
              <a:ext uri="{FF2B5EF4-FFF2-40B4-BE49-F238E27FC236}">
                <a16:creationId xmlns:a16="http://schemas.microsoft.com/office/drawing/2014/main" id="{649B2924-801A-4744-BB34-BDAF8857F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6875" y="548680"/>
            <a:ext cx="8858250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支援少數族裔融入社會</a:t>
            </a:r>
          </a:p>
        </p:txBody>
      </p:sp>
      <p:sp>
        <p:nvSpPr>
          <p:cNvPr id="135171" name="内容占位符 2">
            <a:extLst>
              <a:ext uri="{FF2B5EF4-FFF2-40B4-BE49-F238E27FC236}">
                <a16:creationId xmlns:a16="http://schemas.microsoft.com/office/drawing/2014/main" id="{16FF93F2-5F95-41D7-8DB4-1E0FBD9F42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9456" y="1988841"/>
            <a:ext cx="9937104" cy="4176463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2800" dirty="0" smtClean="0">
                <a:solidFill>
                  <a:schemeClr val="tx1"/>
                </a:solidFill>
                <a:ea typeface="DFKai-SB" panose="03000509000000000000" pitchFamily="65" charset="-120"/>
              </a:rPr>
              <a:t>少數</a:t>
            </a:r>
            <a:r>
              <a:rPr lang="zh-CN" altLang="en-US" sz="2800" dirty="0">
                <a:solidFill>
                  <a:schemeClr val="tx1"/>
                </a:solidFill>
                <a:ea typeface="DFKai-SB" panose="03000509000000000000" pitchFamily="65" charset="-120"/>
              </a:rPr>
              <a:t>族裔</a:t>
            </a:r>
            <a:r>
              <a:rPr lang="zh-CN" altLang="en-US" sz="2800" dirty="0" smtClean="0">
                <a:solidFill>
                  <a:schemeClr val="tx1"/>
                </a:solidFill>
                <a:ea typeface="DFKai-SB" panose="03000509000000000000" pitchFamily="65" charset="-120"/>
              </a:rPr>
              <a:t>人士在</a:t>
            </a:r>
            <a:r>
              <a:rPr lang="zh-CN" altLang="en-US" sz="2800" dirty="0">
                <a:solidFill>
                  <a:schemeClr val="tx1"/>
                </a:solidFill>
                <a:ea typeface="DFKai-SB" panose="03000509000000000000" pitchFamily="65" charset="-120"/>
              </a:rPr>
              <a:t>實際生活中，一些少數族裔會遇到</a:t>
            </a:r>
            <a:r>
              <a:rPr lang="zh-CN" altLang="en-US" sz="2800" dirty="0" smtClean="0">
                <a:solidFill>
                  <a:schemeClr val="tx1"/>
                </a:solidFill>
                <a:ea typeface="DFKai-SB" panose="03000509000000000000" pitchFamily="65" charset="-120"/>
              </a:rPr>
              <a:t>語言、</a:t>
            </a:r>
            <a:r>
              <a:rPr lang="zh-CN" altLang="en-US" sz="2800" dirty="0">
                <a:solidFill>
                  <a:schemeClr val="tx1"/>
                </a:solidFill>
                <a:ea typeface="DFKai-SB" panose="03000509000000000000" pitchFamily="65" charset="-120"/>
              </a:rPr>
              <a:t>教育、收入、就業、升學、公共參與</a:t>
            </a:r>
            <a:r>
              <a:rPr lang="zh-CN" altLang="en-US" sz="2800" dirty="0" smtClean="0">
                <a:solidFill>
                  <a:schemeClr val="tx1"/>
                </a:solidFill>
                <a:ea typeface="DFKai-SB" panose="03000509000000000000" pitchFamily="65" charset="-120"/>
              </a:rPr>
              <a:t>等</a:t>
            </a:r>
            <a:r>
              <a:rPr lang="zh-TW" altLang="en-US" sz="2800" dirty="0" smtClean="0">
                <a:solidFill>
                  <a:schemeClr val="tx1"/>
                </a:solidFill>
                <a:ea typeface="DFKai-SB" panose="03000509000000000000" pitchFamily="65" charset="-120"/>
              </a:rPr>
              <a:t>問題難以</a:t>
            </a:r>
            <a:r>
              <a:rPr lang="zh-CN" altLang="en-US" sz="2800" dirty="0" smtClean="0">
                <a:solidFill>
                  <a:schemeClr val="tx1"/>
                </a:solidFill>
                <a:ea typeface="DFKai-SB" panose="03000509000000000000" pitchFamily="65" charset="-120"/>
              </a:rPr>
              <a:t>融入社會。</a:t>
            </a:r>
            <a:endParaRPr lang="en-US" altLang="zh-CN" sz="2800" dirty="0">
              <a:solidFill>
                <a:schemeClr val="tx1"/>
              </a:solidFill>
              <a:ea typeface="DFKai-SB" panose="03000509000000000000" pitchFamily="65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2800" dirty="0">
                <a:solidFill>
                  <a:schemeClr val="tx1"/>
                </a:solidFill>
                <a:ea typeface="DFKai-SB" panose="03000509000000000000" pitchFamily="65" charset="-120"/>
              </a:rPr>
              <a:t>理性、共融、包容、多元、自由、開放是香港社會</a:t>
            </a:r>
            <a:r>
              <a:rPr lang="zh-CN" altLang="en-US" sz="2800" dirty="0" smtClean="0">
                <a:solidFill>
                  <a:schemeClr val="tx1"/>
                </a:solidFill>
                <a:ea typeface="DFKai-SB" panose="03000509000000000000" pitchFamily="65" charset="-120"/>
              </a:rPr>
              <a:t>的</a:t>
            </a:r>
            <a:r>
              <a:rPr lang="zh-TW" altLang="en-US" sz="2800" dirty="0" smtClean="0">
                <a:solidFill>
                  <a:schemeClr val="tx1"/>
                </a:solidFill>
                <a:ea typeface="DFKai-SB" panose="03000509000000000000" pitchFamily="65" charset="-120"/>
              </a:rPr>
              <a:t>重要的價值</a:t>
            </a:r>
            <a:r>
              <a:rPr lang="zh-CN" altLang="en-US" sz="2800" dirty="0" smtClean="0">
                <a:solidFill>
                  <a:schemeClr val="tx1"/>
                </a:solidFill>
                <a:ea typeface="DFKai-SB" panose="03000509000000000000" pitchFamily="65" charset="-120"/>
              </a:rPr>
              <a:t>，</a:t>
            </a:r>
            <a:r>
              <a:rPr lang="zh-CN" altLang="en-US" sz="2800" dirty="0">
                <a:solidFill>
                  <a:schemeClr val="tx1"/>
                </a:solidFill>
                <a:ea typeface="DFKai-SB" panose="03000509000000000000" pitchFamily="65" charset="-120"/>
              </a:rPr>
              <a:t>也是香港長期繁榮穩定的基石。為少數族裔人士全面提供支援，讓他們享有平等機會，融入社會，是香港核心價值的具體體現。</a:t>
            </a:r>
            <a:endParaRPr lang="en-US" altLang="zh-CN" sz="2800" dirty="0">
              <a:solidFill>
                <a:schemeClr val="tx1"/>
              </a:solidFill>
              <a:ea typeface="DFKai-SB" panose="03000509000000000000" pitchFamily="65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1600" dirty="0">
                <a:solidFill>
                  <a:schemeClr val="tx1"/>
                </a:solidFill>
                <a:ea typeface="DFKai-SB" panose="03000509000000000000" pitchFamily="65" charset="-120"/>
              </a:rPr>
              <a:t>來源</a:t>
            </a:r>
            <a:r>
              <a:rPr lang="en-US" altLang="zh-TW" sz="1600" dirty="0">
                <a:solidFill>
                  <a:schemeClr val="tx1"/>
                </a:solidFill>
                <a:ea typeface="DFKai-SB" panose="03000509000000000000" pitchFamily="65" charset="-120"/>
              </a:rPr>
              <a:t>:</a:t>
            </a:r>
            <a:r>
              <a:rPr lang="zh-TW" altLang="en-US" sz="1600" dirty="0">
                <a:solidFill>
                  <a:schemeClr val="tx1"/>
                </a:solidFill>
                <a:ea typeface="DFKai-SB" panose="03000509000000000000" pitchFamily="65" charset="-120"/>
              </a:rPr>
              <a:t>政府新聞網</a:t>
            </a:r>
            <a:r>
              <a:rPr lang="en-US" altLang="zh-TW" sz="1600" dirty="0">
                <a:solidFill>
                  <a:schemeClr val="tx1"/>
                </a:solidFill>
                <a:ea typeface="DFKai-SB" panose="03000509000000000000" pitchFamily="65" charset="-120"/>
              </a:rPr>
              <a:t>:〈</a:t>
            </a:r>
            <a:r>
              <a:rPr lang="zh-TW" altLang="en-US" sz="1600" dirty="0">
                <a:solidFill>
                  <a:schemeClr val="tx1"/>
                </a:solidFill>
                <a:ea typeface="DFKai-SB" panose="03000509000000000000" pitchFamily="65" charset="-120"/>
              </a:rPr>
              <a:t>全面支援少數族裔融入社會</a:t>
            </a:r>
            <a:r>
              <a:rPr lang="en-US" altLang="zh-TW" sz="1600" dirty="0" smtClean="0">
                <a:solidFill>
                  <a:schemeClr val="tx1"/>
                </a:solidFill>
                <a:ea typeface="DFKai-SB" panose="03000509000000000000" pitchFamily="65" charset="-120"/>
              </a:rPr>
              <a:t>〉(</a:t>
            </a: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https</a:t>
            </a:r>
            <a:r>
              <a:rPr lang="en-US" altLang="zh-TW" sz="14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://</a:t>
            </a:r>
            <a:r>
              <a:rPr lang="en-US" altLang="zh-TW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www.news.gov.hk/chi/2019/10/20191027/20191027_093632_116.html)</a:t>
            </a:r>
            <a:endParaRPr lang="en-US" altLang="zh-TW" sz="1400" dirty="0">
              <a:solidFill>
                <a:schemeClr val="tx1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zh-CN" altLang="en-US" sz="16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5174" name="灯片编号占位符 1">
            <a:extLst>
              <a:ext uri="{FF2B5EF4-FFF2-40B4-BE49-F238E27FC236}">
                <a16:creationId xmlns:a16="http://schemas.microsoft.com/office/drawing/2014/main" id="{0757C736-70CD-4B24-A5E7-C716B607B3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20465" y="6251864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7E0FB2-1A13-4250-9AAA-DFA1CE1761B9}" type="slidenum">
              <a:rPr lang="en-US" altLang="zh-CN" sz="160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zh-CN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内容占位符 2">
            <a:extLst>
              <a:ext uri="{FF2B5EF4-FFF2-40B4-BE49-F238E27FC236}">
                <a16:creationId xmlns:a16="http://schemas.microsoft.com/office/drawing/2014/main" id="{26054BD2-10C4-4D54-AC5E-514E87754B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1424" y="1772816"/>
            <a:ext cx="10369152" cy="43924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香港特別行政區政府致力建立關愛共融社會。設立少數族裔事務督導委員會，就支援少數族裔人士加強統籌政府跨局和跨部門的內部協作。</a:t>
            </a:r>
            <a:endParaRPr lang="en-US" altLang="zh-CN" sz="32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在民政事務總署下設立促進種族和諧委員會，負責就有關少數族裔的事宜向政府提供意見；民政事務總署的種族關係組與非政府機構及地區組織合作，為少數族裔人士提供多項支援服務，協助他們融入社會和獲取公共服務</a:t>
            </a:r>
            <a:r>
              <a:rPr lang="zh-CN" altLang="en-US" sz="3200" dirty="0">
                <a:solidFill>
                  <a:schemeClr val="tx1"/>
                </a:solidFill>
                <a:latin typeface="宋体" panose="02010600030101010101" pitchFamily="2" charset="-122"/>
                <a:ea typeface="仿宋" panose="02010609060101010101" pitchFamily="49" charset="-122"/>
              </a:rPr>
              <a:t>。</a:t>
            </a:r>
          </a:p>
        </p:txBody>
      </p:sp>
      <p:sp>
        <p:nvSpPr>
          <p:cNvPr id="136198" name="灯片编号占位符 1">
            <a:extLst>
              <a:ext uri="{FF2B5EF4-FFF2-40B4-BE49-F238E27FC236}">
                <a16:creationId xmlns:a16="http://schemas.microsoft.com/office/drawing/2014/main" id="{A6B8F50A-FA29-444C-9B3F-E833FEA223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920536" y="6221412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2A339E-FEC9-46CB-AE72-8EA55CDA04CC}" type="slidenum">
              <a:rPr lang="en-US" altLang="zh-CN" sz="160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zh-CN" sz="16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F977787-6468-48E0-ABF6-7D93266CCABE}"/>
              </a:ext>
            </a:extLst>
          </p:cNvPr>
          <p:cNvSpPr txBox="1"/>
          <p:nvPr/>
        </p:nvSpPr>
        <p:spPr>
          <a:xfrm>
            <a:off x="1919536" y="692696"/>
            <a:ext cx="84249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香港特區政府</a:t>
            </a:r>
            <a:r>
              <a:rPr lang="zh-TW" altLang="en-US" sz="4400" dirty="0">
                <a:latin typeface="DFKai-SB" panose="03000509000000000000" pitchFamily="65" charset="-120"/>
                <a:ea typeface="DFKai-SB" panose="03000509000000000000" pitchFamily="65" charset="-120"/>
              </a:rPr>
              <a:t>重視支援少數族裔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836712"/>
            <a:ext cx="8268045" cy="684625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香港特區政府</a:t>
            </a:r>
            <a:r>
              <a:rPr lang="zh-TW" altLang="en-US" sz="4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重視支援少數族裔</a:t>
            </a:r>
            <a:endParaRPr lang="en-US" sz="44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6" name="Content Placeholder 5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10780" y="2708920"/>
            <a:ext cx="5238289" cy="258070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57607" y="6309320"/>
            <a:ext cx="984019" cy="365125"/>
          </a:xfrm>
        </p:spPr>
        <p:txBody>
          <a:bodyPr/>
          <a:lstStyle/>
          <a:p>
            <a:fld id="{0C913308-F349-4B6D-A68A-DD1791B4A57B}" type="slidenum">
              <a:rPr lang="zh-CN" altLang="en-US" sz="1600">
                <a:solidFill>
                  <a:schemeClr val="tx1"/>
                </a:solidFill>
              </a:rPr>
              <a:t>38</a:t>
            </a:fld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735AD1FD-98FC-4506-8B6A-A103DC090D3E}"/>
              </a:ext>
            </a:extLst>
          </p:cNvPr>
          <p:cNvSpPr txBox="1"/>
          <p:nvPr/>
        </p:nvSpPr>
        <p:spPr>
          <a:xfrm>
            <a:off x="407368" y="2255110"/>
            <a:ext cx="57606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36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2020</a:t>
            </a:r>
            <a:r>
              <a:rPr lang="zh-CN" altLang="zh-CN" sz="36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CN" altLang="en-US" sz="36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香港特別行政區</a:t>
            </a:r>
            <a:r>
              <a:rPr lang="zh-CN" altLang="zh-CN" sz="36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行政長官年度施政報告中，</a:t>
            </a:r>
            <a:r>
              <a:rPr lang="zh-HK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zh-CN" sz="36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加強支援少數族群</a:t>
            </a:r>
            <a:r>
              <a:rPr lang="zh-HK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zh-CN" sz="36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被列為</a:t>
            </a:r>
            <a:r>
              <a:rPr lang="zh-HK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zh-CN" sz="36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持續改善民生</a:t>
            </a:r>
            <a:r>
              <a:rPr lang="zh-HK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zh-CN" sz="36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的條款而</a:t>
            </a:r>
            <a:r>
              <a:rPr lang="zh-CN" altLang="en-US" sz="36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專門</a:t>
            </a:r>
            <a:r>
              <a:rPr lang="zh-CN" altLang="zh-CN" sz="36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闡述。</a:t>
            </a:r>
            <a:r>
              <a:rPr lang="en-US" altLang="zh-CN" sz="36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endParaRPr lang="zh-CN" altLang="zh-CN" sz="3600" kern="1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52184" y="5289629"/>
            <a:ext cx="3078048" cy="30777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14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點擊圖像了解更多</a:t>
            </a:r>
            <a:endParaRPr lang="en-US" sz="1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527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标题 1">
            <a:extLst>
              <a:ext uri="{FF2B5EF4-FFF2-40B4-BE49-F238E27FC236}">
                <a16:creationId xmlns:a16="http://schemas.microsoft.com/office/drawing/2014/main" id="{9A6A3F7C-3405-4FFA-8B6A-7950659B4A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5560" y="558316"/>
            <a:ext cx="7704856" cy="994172"/>
          </a:xfrm>
        </p:spPr>
        <p:txBody>
          <a:bodyPr>
            <a:noAutofit/>
          </a:bodyPr>
          <a:lstStyle/>
          <a:p>
            <a:r>
              <a:rPr lang="zh-TW" altLang="en-US" sz="4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主張族裔平等，反對種族歧視</a:t>
            </a:r>
            <a:endParaRPr lang="zh-CN" altLang="en-US" sz="44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  <p:sp>
        <p:nvSpPr>
          <p:cNvPr id="137219" name="内容占位符 2">
            <a:extLst>
              <a:ext uri="{FF2B5EF4-FFF2-40B4-BE49-F238E27FC236}">
                <a16:creationId xmlns:a16="http://schemas.microsoft.com/office/drawing/2014/main" id="{FEFC11F3-E981-455D-8FDF-63758B7174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7408" y="1844326"/>
            <a:ext cx="7056784" cy="461854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頒</a:t>
            </a:r>
            <a:r>
              <a:rPr lang="zh-TW" altLang="en-US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布</a:t>
            </a:r>
            <a:r>
              <a:rPr lang="zh-CN" altLang="en-US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實施</a:t>
            </a:r>
            <a:r>
              <a:rPr lang="en-US" altLang="zh-CN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CN" altLang="en-US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種族歧視條例</a:t>
            </a:r>
            <a:r>
              <a:rPr lang="en-US" altLang="zh-CN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  <a:r>
              <a:rPr lang="zh-CN" altLang="en-US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。由於對某些族群的風俗、文化和語言不太熟悉，這或會使人對這些種族群體產生偏見和定型的看法。這些偏見有時會引致歧視、騷擾及中傷。為保障所有人士不會因他們的種族而遭受歧視、騷擾或中傷，香港</a:t>
            </a:r>
            <a:r>
              <a:rPr lang="en-US" altLang="zh-CN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CN" altLang="en-US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種族歧視條例</a:t>
            </a:r>
            <a:r>
              <a:rPr lang="en-US" altLang="zh-CN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  <a:r>
              <a:rPr lang="zh-CN" altLang="en-US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於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2009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CN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日</a:t>
            </a:r>
            <a:r>
              <a:rPr lang="zh-CN" altLang="en-US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起全面生效。香港特別行政區政府平等機會委員會負責執行。</a:t>
            </a:r>
            <a:endParaRPr lang="zh-CN" altLang="en-US" sz="28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37222" name="灯片编号占位符 1">
            <a:extLst>
              <a:ext uri="{FF2B5EF4-FFF2-40B4-BE49-F238E27FC236}">
                <a16:creationId xmlns:a16="http://schemas.microsoft.com/office/drawing/2014/main" id="{AB9F94E9-8667-4AFF-B993-7DF99C32B3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12582" y="6314263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47719E-DBF9-4812-8568-F8B02A9CF5F8}" type="slidenum">
              <a:rPr lang="en-US" altLang="zh-CN" sz="160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zh-CN" sz="1600" dirty="0"/>
          </a:p>
        </p:txBody>
      </p:sp>
      <p:pic>
        <p:nvPicPr>
          <p:cNvPr id="137220" name="图片 4">
            <a:extLst>
              <a:ext uri="{FF2B5EF4-FFF2-40B4-BE49-F238E27FC236}">
                <a16:creationId xmlns:a16="http://schemas.microsoft.com/office/drawing/2014/main" id="{7C35A44E-250A-421A-9105-F493E787A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897547"/>
            <a:ext cx="2214563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1" name="文本框 6">
            <a:extLst>
              <a:ext uri="{FF2B5EF4-FFF2-40B4-BE49-F238E27FC236}">
                <a16:creationId xmlns:a16="http://schemas.microsoft.com/office/drawing/2014/main" id="{27F00773-C6AC-4614-BF4E-0E916A045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00" y="5159627"/>
            <a:ext cx="38884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 dirty="0">
                <a:latin typeface="DFKai-SB" panose="03000509000000000000" pitchFamily="65" charset="-120"/>
                <a:ea typeface="DFKai-SB" panose="03000509000000000000" pitchFamily="65" charset="-120"/>
              </a:rPr>
              <a:t>平機會經諮詢公眾及持份者後，制訂了這實務守則。守則旨在解釋法例，並就如何在僱傭範疇遵守</a:t>
            </a:r>
            <a:r>
              <a:rPr lang="en-US" altLang="zh-CN" sz="1600" dirty="0"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CN" altLang="en-US" sz="1600" dirty="0">
                <a:latin typeface="DFKai-SB" panose="03000509000000000000" pitchFamily="65" charset="-120"/>
                <a:ea typeface="DFKai-SB" panose="03000509000000000000" pitchFamily="65" charset="-120"/>
              </a:rPr>
              <a:t>種族歧視條例</a:t>
            </a:r>
            <a:r>
              <a:rPr lang="en-US" altLang="zh-CN" sz="1600" dirty="0"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  <a:r>
              <a:rPr lang="zh-CN" altLang="en-US" sz="1600" dirty="0">
                <a:latin typeface="DFKai-SB" panose="03000509000000000000" pitchFamily="65" charset="-120"/>
                <a:ea typeface="DFKai-SB" panose="03000509000000000000" pitchFamily="65" charset="-120"/>
              </a:rPr>
              <a:t>提供實用指引，促進工作間的種族平等。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8B8E5D7-00A6-4C4B-A304-718CE6EB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472" y="1772816"/>
            <a:ext cx="9053660" cy="3297612"/>
          </a:xfrm>
        </p:spPr>
        <p:txBody>
          <a:bodyPr>
            <a:noAutofit/>
          </a:bodyPr>
          <a:lstStyle/>
          <a:p>
            <a:pPr marL="0" indent="0">
              <a:lnSpc>
                <a:spcPct val="140000"/>
              </a:lnSpc>
              <a:buNone/>
              <a:defRPr/>
            </a:pPr>
            <a:r>
              <a:rPr lang="zh-TW" altLang="en-US" sz="36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中國幅員遼闊，</a:t>
            </a:r>
            <a:r>
              <a:rPr lang="zh-CN" altLang="en-US" sz="36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不同地域</a:t>
            </a:r>
            <a:r>
              <a:rPr lang="zh-CN" altLang="en-US" sz="36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之間</a:t>
            </a:r>
            <a:r>
              <a:rPr lang="zh-TW" altLang="en-US" sz="36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因地理環境、地形、氣候等因素而形成南北、沿海與西部等地區</a:t>
            </a:r>
            <a:r>
              <a:rPr lang="zh-CN" altLang="en-US" sz="36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文化</a:t>
            </a:r>
            <a:r>
              <a:rPr lang="zh-CN" altLang="en-US" sz="36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的差異</a:t>
            </a:r>
            <a:r>
              <a:rPr lang="zh-CN" altLang="en-US" sz="36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36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發展成</a:t>
            </a:r>
            <a:r>
              <a:rPr lang="zh-CN" altLang="en-US" sz="36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各</a:t>
            </a:r>
            <a:r>
              <a:rPr lang="zh-CN" altLang="en-US" sz="36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具特色的區域</a:t>
            </a:r>
            <a:r>
              <a:rPr lang="en-US" altLang="zh-CN" sz="36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CN" altLang="en-US" sz="36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地方文化</a:t>
            </a:r>
            <a:r>
              <a:rPr lang="zh-CN" altLang="en-US" sz="36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CN" sz="3600" dirty="0" smtClean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40000"/>
              </a:lnSpc>
              <a:buNone/>
              <a:defRPr/>
            </a:pPr>
            <a:endParaRPr lang="zh-CN" altLang="en-US" sz="36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9098" name="灯片编号占位符 2">
            <a:extLst>
              <a:ext uri="{FF2B5EF4-FFF2-40B4-BE49-F238E27FC236}">
                <a16:creationId xmlns:a16="http://schemas.microsoft.com/office/drawing/2014/main" id="{DCDA0728-265B-4BCA-AEFD-66998C1C2B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272464" y="5949280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90BEC7-8B69-4C5F-99E6-DA547B71ACDF}" type="slidenum">
              <a:rPr lang="en-US" altLang="zh-CN" sz="16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zh-CN" sz="16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D02459D-5A40-4071-9065-217BFDD840B4}"/>
              </a:ext>
            </a:extLst>
          </p:cNvPr>
          <p:cNvSpPr txBox="1"/>
          <p:nvPr/>
        </p:nvSpPr>
        <p:spPr>
          <a:xfrm>
            <a:off x="3287688" y="764704"/>
            <a:ext cx="47525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4400" b="1" dirty="0">
                <a:latin typeface="DFKai-SB" panose="03000509000000000000" pitchFamily="65" charset="-120"/>
                <a:ea typeface="DFKai-SB" panose="03000509000000000000" pitchFamily="65" charset="-120"/>
              </a:rPr>
              <a:t>文化具有多樣性</a:t>
            </a:r>
            <a:endParaRPr lang="en-US" altLang="zh-CN" sz="4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00" y="5070428"/>
            <a:ext cx="4379424" cy="712804"/>
          </a:xfrm>
          <a:prstGeom prst="rect">
            <a:avLst/>
          </a:prstGeom>
        </p:spPr>
      </p:pic>
      <p:sp>
        <p:nvSpPr>
          <p:cNvPr id="6" name="文本框 12">
            <a:extLst>
              <a:ext uri="{FF2B5EF4-FFF2-40B4-BE49-F238E27FC236}">
                <a16:creationId xmlns:a16="http://schemas.microsoft.com/office/drawing/2014/main" id="{12069BB3-6C04-4F26-A4FF-1CD3A5F3C9E1}"/>
              </a:ext>
            </a:extLst>
          </p:cNvPr>
          <p:cNvSpPr txBox="1"/>
          <p:nvPr/>
        </p:nvSpPr>
        <p:spPr>
          <a:xfrm>
            <a:off x="5735960" y="5261202"/>
            <a:ext cx="511256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點擊圖像以了解國家的地理環境、地形與氣候。</a:t>
            </a:r>
            <a:endParaRPr lang="en-US" altLang="zh-CN" sz="36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5389632" y="5286212"/>
            <a:ext cx="274320" cy="3391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标题 1">
            <a:extLst>
              <a:ext uri="{FF2B5EF4-FFF2-40B4-BE49-F238E27FC236}">
                <a16:creationId xmlns:a16="http://schemas.microsoft.com/office/drawing/2014/main" id="{C8BE4512-6A90-4414-8011-A137E1543E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5520" y="516855"/>
            <a:ext cx="7886700" cy="9941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      </a:t>
            </a:r>
            <a:r>
              <a:rPr lang="zh-TW" altLang="en-US" sz="4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為少數族裔提供語言説明</a:t>
            </a:r>
          </a:p>
        </p:txBody>
      </p:sp>
      <p:sp>
        <p:nvSpPr>
          <p:cNvPr id="141315" name="内容占位符 2">
            <a:extLst>
              <a:ext uri="{FF2B5EF4-FFF2-40B4-BE49-F238E27FC236}">
                <a16:creationId xmlns:a16="http://schemas.microsoft.com/office/drawing/2014/main" id="{F2C41827-4F90-4C53-A46C-375D9691F8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5400" y="1340768"/>
            <a:ext cx="10513168" cy="36004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 algn="just">
              <a:lnSpc>
                <a:spcPct val="140000"/>
              </a:lnSpc>
              <a:buNone/>
            </a:pP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zh-CN" altLang="en-US" sz="3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語言問題影響少數族裔人士融入本地社群及使用公共服務。</a:t>
            </a:r>
            <a:endParaRPr lang="en-US" altLang="zh-CN" sz="30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zh-CN" altLang="en-US" sz="3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香港特別行政區政府加強對少數族裔人士的支援服務，提供以少數族裔人士語言廣播的電台節目等，以便他們融入社會。</a:t>
            </a:r>
            <a:endParaRPr lang="en-US" altLang="zh-CN" sz="30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zh-CN" altLang="en-US" sz="30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香港所有的</a:t>
            </a:r>
            <a:r>
              <a:rPr lang="zh-CN" altLang="en-US" sz="3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公私營醫療機構</a:t>
            </a:r>
            <a:r>
              <a:rPr lang="zh-CN" altLang="en-US" sz="30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也提供語言</a:t>
            </a:r>
            <a:r>
              <a:rPr lang="zh-CN" altLang="en-US" sz="3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翻譯，方便少數族</a:t>
            </a:r>
            <a:r>
              <a:rPr lang="zh-CN" altLang="en-US" sz="30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裔</a:t>
            </a:r>
            <a:r>
              <a:rPr lang="zh-TW" altLang="en-US" sz="30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人士</a:t>
            </a:r>
            <a:r>
              <a:rPr lang="zh-CN" altLang="en-US" sz="30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就醫</a:t>
            </a:r>
            <a:r>
              <a:rPr lang="zh-CN" altLang="en-US" sz="30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41317" name="灯片编号占位符 1">
            <a:extLst>
              <a:ext uri="{FF2B5EF4-FFF2-40B4-BE49-F238E27FC236}">
                <a16:creationId xmlns:a16="http://schemas.microsoft.com/office/drawing/2014/main" id="{E5EF8435-3409-4C31-9DCE-A1C7CBBFA8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60496" y="6383346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63A876-31C5-4AFE-BF89-964703A88A8E}" type="slidenum">
              <a:rPr lang="en-US" altLang="zh-CN" sz="160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zh-CN" sz="1600" dirty="0"/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5670903"/>
            <a:ext cx="929192" cy="855127"/>
          </a:xfrm>
          <a:prstGeom prst="rect">
            <a:avLst/>
          </a:prstGeom>
        </p:spPr>
      </p:pic>
      <p:pic>
        <p:nvPicPr>
          <p:cNvPr id="3" name="Picture 2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680" y="5690547"/>
            <a:ext cx="2623090" cy="8326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56548" y="5101893"/>
            <a:ext cx="5724644" cy="36933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zh-TW" altLang="en-US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關於支援少數族裔人士</a:t>
            </a:r>
            <a:r>
              <a:rPr lang="zh-TW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措施，點</a:t>
            </a:r>
            <a:r>
              <a:rPr lang="zh-TW" altLang="en-US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擊以下圖像了解更多。</a:t>
            </a:r>
            <a:endParaRPr lang="en-US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5" name="Picture 4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8008" y="5690547"/>
            <a:ext cx="2718993" cy="832610"/>
          </a:xfrm>
          <a:prstGeom prst="rect">
            <a:avLst/>
          </a:prstGeom>
        </p:spPr>
      </p:pic>
      <p:pic>
        <p:nvPicPr>
          <p:cNvPr id="6" name="Picture 5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6239" y="5616474"/>
            <a:ext cx="1475705" cy="906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标题 1">
            <a:extLst>
              <a:ext uri="{FF2B5EF4-FFF2-40B4-BE49-F238E27FC236}">
                <a16:creationId xmlns:a16="http://schemas.microsoft.com/office/drawing/2014/main" id="{66619EBE-4354-4EA1-99F3-92419E47F7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39616" y="318494"/>
            <a:ext cx="6048672" cy="994172"/>
          </a:xfrm>
        </p:spPr>
        <p:txBody>
          <a:bodyPr>
            <a:normAutofit/>
          </a:bodyPr>
          <a:lstStyle/>
          <a:p>
            <a:r>
              <a:rPr lang="en-US" altLang="zh-TW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 </a:t>
            </a:r>
            <a:r>
              <a:rPr lang="zh-TW" altLang="en-US" sz="4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促進不同族裔交流</a:t>
            </a:r>
          </a:p>
        </p:txBody>
      </p:sp>
      <p:sp>
        <p:nvSpPr>
          <p:cNvPr id="145411" name="内容占位符 2">
            <a:extLst>
              <a:ext uri="{FF2B5EF4-FFF2-40B4-BE49-F238E27FC236}">
                <a16:creationId xmlns:a16="http://schemas.microsoft.com/office/drawing/2014/main" id="{0276AB3F-043C-4B6F-ABA3-A37698E308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83432" y="1634237"/>
            <a:ext cx="10153128" cy="25203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zh-CN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民政事務總署推出</a:t>
            </a:r>
            <a:r>
              <a:rPr lang="zh-HK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zh-CN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地區為本</a:t>
            </a:r>
            <a:r>
              <a:rPr lang="zh-HK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zh-CN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種族融</a:t>
            </a:r>
            <a:r>
              <a:rPr lang="zh-TW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和</a:t>
            </a:r>
            <a:r>
              <a:rPr lang="zh-CN" altLang="zh-CN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計</a:t>
            </a:r>
            <a:r>
              <a:rPr lang="zh-TW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劃</a:t>
            </a:r>
            <a:r>
              <a:rPr lang="zh-CN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，</a:t>
            </a:r>
            <a:r>
              <a:rPr lang="zh-CN" altLang="zh-CN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目標是推動香港定居的少數族裔人士和本地居民溝通和交流。邀請非政府機構舉辦</a:t>
            </a:r>
            <a:r>
              <a:rPr lang="zh-HK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「</a:t>
            </a:r>
            <a:r>
              <a:rPr lang="zh-CN" altLang="zh-CN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地區為本</a:t>
            </a:r>
            <a:r>
              <a:rPr lang="zh-HK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」</a:t>
            </a:r>
            <a:r>
              <a:rPr lang="zh-CN" altLang="zh-CN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的活動，在地區層面促進種族和諧，增</a:t>
            </a:r>
            <a:r>
              <a:rPr lang="zh-TW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加參加者</a:t>
            </a:r>
            <a:r>
              <a:rPr lang="zh-CN" altLang="zh-CN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對其他</a:t>
            </a:r>
            <a:r>
              <a:rPr lang="zh-TW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族裔</a:t>
            </a:r>
            <a:r>
              <a:rPr lang="zh-CN" altLang="zh-CN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文化的認</a:t>
            </a:r>
            <a:r>
              <a:rPr lang="zh-TW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識</a:t>
            </a:r>
            <a:r>
              <a:rPr lang="zh-CN" altLang="zh-CN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，提升少數族裔參加者的能力，使他們更能融入社區。</a:t>
            </a:r>
            <a:endParaRPr lang="en-US" altLang="zh-CN" sz="28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/>
            <a:endParaRPr lang="en-US" altLang="zh-CN" sz="1500" dirty="0">
              <a:solidFill>
                <a:srgbClr val="5E5E5E"/>
              </a:solidFill>
              <a:latin typeface="宋体" panose="02010600030101010101" pitchFamily="2" charset="-122"/>
            </a:endParaRPr>
          </a:p>
        </p:txBody>
      </p:sp>
      <p:sp>
        <p:nvSpPr>
          <p:cNvPr id="145413" name="灯片编号占位符 1">
            <a:extLst>
              <a:ext uri="{FF2B5EF4-FFF2-40B4-BE49-F238E27FC236}">
                <a16:creationId xmlns:a16="http://schemas.microsoft.com/office/drawing/2014/main" id="{1AC23A49-4ED0-4B5F-A544-F63C4D46F2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80376" y="6268330"/>
            <a:ext cx="2133600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F7A5D7-D448-491B-9AB3-AD28C1524C8A}" type="slidenum">
              <a:rPr lang="en-US" altLang="zh-CN" sz="160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zh-CN" sz="1600" dirty="0"/>
          </a:p>
        </p:txBody>
      </p:sp>
      <p:pic>
        <p:nvPicPr>
          <p:cNvPr id="7" name="图片 4">
            <a:hlinkClick r:id="rId3"/>
            <a:extLst>
              <a:ext uri="{FF2B5EF4-FFF2-40B4-BE49-F238E27FC236}">
                <a16:creationId xmlns:a16="http://schemas.microsoft.com/office/drawing/2014/main" id="{858ACB7B-5EC7-4B2C-8004-9B7E8D76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432" y="4410866"/>
            <a:ext cx="3174664" cy="173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76E3B07A-08C9-46BD-85D2-641C4D93811A}"/>
              </a:ext>
            </a:extLst>
          </p:cNvPr>
          <p:cNvSpPr txBox="1">
            <a:spLocks noChangeArrowheads="1"/>
          </p:cNvSpPr>
          <p:nvPr/>
        </p:nvSpPr>
        <p:spPr>
          <a:xfrm>
            <a:off x="5303912" y="4634416"/>
            <a:ext cx="6228000" cy="15121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+mn-lt"/>
                <a:ea typeface="標楷體" panose="03000509000000000000" pitchFamily="65" charset="-120"/>
              </a:rPr>
              <a:t>非政府機構於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2019-20</a:t>
            </a:r>
            <a:r>
              <a:rPr lang="zh-CN" altLang="en-US" sz="2400" dirty="0">
                <a:solidFill>
                  <a:schemeClr val="tx1"/>
                </a:solidFill>
                <a:latin typeface="+mn-lt"/>
                <a:ea typeface="標楷體" panose="03000509000000000000" pitchFamily="65" charset="-120"/>
              </a:rPr>
              <a:t>年度舉辦了不同種類的活動促進不同族裔的融合</a:t>
            </a:r>
            <a:endParaRPr lang="en-US" altLang="zh-CN" sz="2400" dirty="0">
              <a:solidFill>
                <a:schemeClr val="tx1"/>
              </a:solidFill>
              <a:latin typeface="+mn-lt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endParaRPr lang="en-US" altLang="zh-CN" sz="1600" dirty="0">
              <a:solidFill>
                <a:schemeClr val="tx1"/>
              </a:solidFill>
              <a:latin typeface="+mn-lt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1600" dirty="0" smtClean="0">
                <a:solidFill>
                  <a:schemeClr val="tx1"/>
                </a:solidFill>
                <a:latin typeface="+mn-lt"/>
                <a:ea typeface="標楷體" panose="03000509000000000000" pitchFamily="65" charset="-120"/>
              </a:rPr>
              <a:t>資料來源</a:t>
            </a:r>
            <a:r>
              <a:rPr lang="en-US" altLang="zh-TW" sz="1600" dirty="0" smtClean="0">
                <a:solidFill>
                  <a:schemeClr val="tx1"/>
                </a:solidFill>
                <a:latin typeface="+mn-lt"/>
                <a:ea typeface="標楷體" panose="03000509000000000000" pitchFamily="65" charset="-120"/>
              </a:rPr>
              <a:t>: </a:t>
            </a:r>
            <a:r>
              <a:rPr lang="zh-TW" altLang="en-US" sz="1600" dirty="0" smtClean="0">
                <a:solidFill>
                  <a:schemeClr val="tx1"/>
                </a:solidFill>
                <a:latin typeface="+mn-lt"/>
                <a:ea typeface="標楷體" panose="03000509000000000000" pitchFamily="65" charset="-120"/>
              </a:rPr>
              <a:t>民政事務總署</a:t>
            </a:r>
            <a:endParaRPr lang="en-US" altLang="zh-TW" sz="1600" dirty="0" smtClean="0">
              <a:solidFill>
                <a:schemeClr val="tx1"/>
              </a:solidFill>
              <a:latin typeface="+mn-lt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r>
              <a:rPr lang="en-US" altLang="zh-TW" sz="16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(https://www.had.gov.hk/rru/tc_chi/programmes/district_based_programmes.htm</a:t>
            </a:r>
            <a:r>
              <a:rPr lang="en-US" altLang="zh-TW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altLang="zh-TW" sz="16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94740" y="6146584"/>
            <a:ext cx="3078048" cy="30777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14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點擊圖像了解更多</a:t>
            </a:r>
            <a:endParaRPr lang="en-US" sz="1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99667" y="6295354"/>
            <a:ext cx="1312025" cy="365125"/>
          </a:xfrm>
        </p:spPr>
        <p:txBody>
          <a:bodyPr/>
          <a:lstStyle/>
          <a:p>
            <a:fld id="{0C913308-F349-4B6D-A68A-DD1791B4A57B}" type="slidenum">
              <a:rPr lang="zh-CN" altLang="en-US" sz="1200" smtClean="0">
                <a:solidFill>
                  <a:schemeClr val="tx1"/>
                </a:solidFill>
              </a:rPr>
              <a:t>42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6" name="內容版面配置區 2"/>
          <p:cNvSpPr txBox="1">
            <a:spLocks noGrp="1"/>
          </p:cNvSpPr>
          <p:nvPr>
            <p:ph idx="1"/>
          </p:nvPr>
        </p:nvSpPr>
        <p:spPr>
          <a:xfrm>
            <a:off x="1097280" y="1845734"/>
            <a:ext cx="10058400" cy="381551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32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雖然</a:t>
            </a: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科技發展一日千里，為社會帶來很大的進步，亦為我們的生活帶來</a:t>
            </a: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便利。然而，傳統</a:t>
            </a: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文化在現代社會中，仍有其功能性及承傳的價值，例如推廣孝道及敬老的精神在當代社會仍是十分重要</a:t>
            </a: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，令</a:t>
            </a: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家庭更和諧</a:t>
            </a: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，長者亦</a:t>
            </a: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能老有所依，延續中國傳統</a:t>
            </a: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倫理精神。</a:t>
            </a:r>
            <a:endParaRPr lang="en-US" sz="32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D950129C-AD9F-490A-B7DE-D46607032A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5880" y="798952"/>
            <a:ext cx="10801200" cy="647700"/>
          </a:xfrm>
        </p:spPr>
        <p:txBody>
          <a:bodyPr>
            <a:noAutofit/>
          </a:bodyPr>
          <a:lstStyle/>
          <a:p>
            <a:pPr algn="ctr" eaLnBrk="1" hangingPunct="1"/>
            <a:r>
              <a:rPr lang="zh-CN" altLang="en-US" sz="4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培養</a:t>
            </a:r>
            <a:r>
              <a:rPr lang="zh-CN" altLang="zh-CN" sz="4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植根</a:t>
            </a:r>
            <a:r>
              <a:rPr lang="zh-CN" altLang="en-US" sz="4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中華</a:t>
            </a:r>
            <a:r>
              <a:rPr lang="zh-CN" altLang="zh-CN" sz="44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文化</a:t>
            </a:r>
            <a:r>
              <a:rPr lang="zh-TW" altLang="en-US" sz="44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而</a:t>
            </a:r>
            <a:r>
              <a:rPr lang="zh-CN" altLang="zh-CN" sz="44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具</a:t>
            </a:r>
            <a:r>
              <a:rPr lang="zh-CN" altLang="zh-CN" sz="4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世界</a:t>
            </a:r>
            <a:r>
              <a:rPr lang="zh-CN" altLang="en-US" sz="4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視野</a:t>
            </a:r>
            <a:r>
              <a:rPr lang="zh-CN" altLang="zh-CN" sz="4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的公民</a:t>
            </a:r>
            <a:r>
              <a:rPr lang="zh-CN" altLang="en-US" sz="44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素養</a:t>
            </a:r>
          </a:p>
        </p:txBody>
      </p:sp>
    </p:spTree>
    <p:extLst>
      <p:ext uri="{BB962C8B-B14F-4D97-AF65-F5344CB8AC3E}">
        <p14:creationId xmlns:p14="http://schemas.microsoft.com/office/powerpoint/2010/main" val="390026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2" name="灯片编号占位符 1">
            <a:extLst>
              <a:ext uri="{FF2B5EF4-FFF2-40B4-BE49-F238E27FC236}">
                <a16:creationId xmlns:a16="http://schemas.microsoft.com/office/drawing/2014/main" id="{63E9803F-5E2B-449A-A07C-12B57A55F0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848528" y="6309320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40C2D8-0EB1-45A0-8EBC-7E0F7AF1B22B}" type="slidenum">
              <a:rPr lang="en-US" altLang="zh-CN" sz="160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zh-CN" sz="1600" dirty="0"/>
          </a:p>
        </p:txBody>
      </p:sp>
      <p:sp>
        <p:nvSpPr>
          <p:cNvPr id="150531" name="矩形 1">
            <a:extLst>
              <a:ext uri="{FF2B5EF4-FFF2-40B4-BE49-F238E27FC236}">
                <a16:creationId xmlns:a16="http://schemas.microsoft.com/office/drawing/2014/main" id="{73FDA8E1-7BB1-4F19-8B27-571FDA2E8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041" y="1772816"/>
            <a:ext cx="10441159" cy="275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TW" altLang="en-US" sz="4000" dirty="0">
                <a:solidFill>
                  <a:srgbClr val="191919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國民身份</a:t>
            </a:r>
            <a:r>
              <a:rPr lang="zh-TW" altLang="en-US" sz="4000" dirty="0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認同</a:t>
            </a:r>
            <a:r>
              <a:rPr lang="zh-CN" altLang="zh-CN" sz="4000" dirty="0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就是</a:t>
            </a:r>
            <a:r>
              <a:rPr lang="zh-TW" altLang="en-US" sz="4000" dirty="0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對</a:t>
            </a:r>
            <a:r>
              <a:rPr lang="zh-CN" altLang="zh-CN" sz="4000" dirty="0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國家的</a:t>
            </a:r>
            <a:r>
              <a:rPr lang="zh-TW" altLang="en-US" sz="4000" dirty="0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歷史事件、文化、山川河嶽</a:t>
            </a:r>
            <a:r>
              <a:rPr lang="zh-CN" altLang="en-US" sz="4000" dirty="0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有歸屬感</a:t>
            </a:r>
            <a:r>
              <a:rPr lang="zh-CN" altLang="zh-CN" sz="4000" dirty="0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，</a:t>
            </a:r>
            <a:r>
              <a:rPr lang="zh-TW" altLang="en-US" sz="4000" dirty="0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感受到同根同源、</a:t>
            </a:r>
            <a:r>
              <a:rPr lang="zh-CN" altLang="en-US" sz="4000" dirty="0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尊重</a:t>
            </a:r>
            <a:r>
              <a:rPr lang="zh-CN" altLang="zh-CN" sz="4000" dirty="0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國家的社會制度</a:t>
            </a:r>
            <a:r>
              <a:rPr lang="zh-CN" altLang="en-US" sz="4000" dirty="0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，</a:t>
            </a:r>
            <a:r>
              <a:rPr lang="zh-CN" altLang="zh-CN" sz="4000" dirty="0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維護祖國</a:t>
            </a:r>
            <a:r>
              <a:rPr lang="zh-CN" altLang="en-US" sz="4000" dirty="0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的安全、</a:t>
            </a:r>
            <a:r>
              <a:rPr lang="zh-CN" altLang="zh-CN" sz="4000" dirty="0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榮譽</a:t>
            </a:r>
            <a:r>
              <a:rPr lang="zh-CN" altLang="en-US" sz="4000" dirty="0">
                <a:solidFill>
                  <a:srgbClr val="191919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與利益</a:t>
            </a:r>
            <a:r>
              <a:rPr lang="zh-CN" altLang="zh-CN" sz="4000" dirty="0">
                <a:solidFill>
                  <a:srgbClr val="191919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。</a:t>
            </a:r>
          </a:p>
        </p:txBody>
      </p:sp>
      <p:sp>
        <p:nvSpPr>
          <p:cNvPr id="150533" name="矩形 1">
            <a:extLst>
              <a:ext uri="{FF2B5EF4-FFF2-40B4-BE49-F238E27FC236}">
                <a16:creationId xmlns:a16="http://schemas.microsoft.com/office/drawing/2014/main" id="{EBC53EA7-C8D1-4D32-9C81-32D272300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3592" y="476672"/>
            <a:ext cx="6840499" cy="107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TW" altLang="en-US" sz="4800" b="1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國民身份認同</a:t>
            </a:r>
            <a:endParaRPr lang="zh-CN" altLang="zh-CN" sz="4800" b="1" dirty="0"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EFF783A-1B24-411D-99D0-9446CB1713BA}"/>
              </a:ext>
            </a:extLst>
          </p:cNvPr>
          <p:cNvSpPr/>
          <p:nvPr/>
        </p:nvSpPr>
        <p:spPr>
          <a:xfrm>
            <a:off x="758581" y="1394538"/>
            <a:ext cx="102251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傳承發展中華優秀傳統文化</a:t>
            </a:r>
            <a:r>
              <a:rPr lang="zh-CN" altLang="en-US" sz="3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，</a:t>
            </a: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就要大力弘揚</a:t>
            </a:r>
            <a:endParaRPr lang="en-US" altLang="zh-CN" sz="30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講</a:t>
            </a:r>
            <a:r>
              <a:rPr lang="zh-CN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仁愛、重民本、守誠信、崇正義、尚和合、求大同等核心思想理念。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自強不息</a:t>
            </a:r>
            <a:r>
              <a:rPr lang="zh-CN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、敬業樂群、扶危濟困、見</a:t>
            </a:r>
            <a:r>
              <a:rPr lang="zh-CN" altLang="en-US" sz="3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義勇</a:t>
            </a:r>
            <a:r>
              <a:rPr lang="zh-TW" altLang="en-US" sz="3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為</a:t>
            </a:r>
            <a:r>
              <a:rPr lang="zh-CN" altLang="en-US" sz="3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、</a:t>
            </a:r>
            <a:r>
              <a:rPr lang="zh-CN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孝老愛親等中華傳統美德。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有利於</a:t>
            </a:r>
            <a:r>
              <a:rPr lang="zh-CN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促進社會和諧、鼓勵人們向上向善的思想文化內容</a:t>
            </a:r>
            <a:r>
              <a:rPr lang="zh-CN" altLang="en-US" sz="3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endParaRPr lang="zh-CN" altLang="en-US" sz="3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C114060-5A8E-488A-A7D2-329EE23F3890}"/>
              </a:ext>
            </a:extLst>
          </p:cNvPr>
          <p:cNvSpPr txBox="1"/>
          <p:nvPr/>
        </p:nvSpPr>
        <p:spPr>
          <a:xfrm>
            <a:off x="2855640" y="404664"/>
            <a:ext cx="60310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latin typeface="DFKai-SB" panose="03000509000000000000" pitchFamily="65" charset="-120"/>
                <a:ea typeface="DFKai-SB" panose="03000509000000000000" pitchFamily="65" charset="-120"/>
              </a:rPr>
              <a:t>弘揚中華優秀傳統文化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C20E7B9-7EA3-4C5F-87C0-8B1F371FFE6F}"/>
              </a:ext>
            </a:extLst>
          </p:cNvPr>
          <p:cNvSpPr txBox="1">
            <a:spLocks/>
          </p:cNvSpPr>
          <p:nvPr/>
        </p:nvSpPr>
        <p:spPr>
          <a:xfrm>
            <a:off x="11056872" y="6381328"/>
            <a:ext cx="43204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z="1600"/>
              <a:pPr/>
              <a:t>44</a:t>
            </a:fld>
            <a:endParaRPr lang="zh-CN" alt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1862578" y="6065857"/>
            <a:ext cx="912789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900"/>
              </a:spcBef>
            </a:pPr>
            <a:r>
              <a:rPr lang="en-US" altLang="zh-CN" sz="1400" dirty="0">
                <a:ea typeface="DFKai-SB" panose="03000509000000000000" pitchFamily="65" charset="-120"/>
              </a:rPr>
              <a:t>——</a:t>
            </a:r>
            <a:r>
              <a:rPr lang="zh-CN" altLang="en-US" sz="1400" dirty="0">
                <a:ea typeface="DFKai-SB" panose="03000509000000000000" pitchFamily="65" charset="-120"/>
              </a:rPr>
              <a:t>摘自</a:t>
            </a:r>
            <a:r>
              <a:rPr lang="en-US" altLang="zh-CN" sz="1400" dirty="0">
                <a:ea typeface="DFKai-SB" panose="03000509000000000000" pitchFamily="65" charset="-120"/>
              </a:rPr>
              <a:t>《</a:t>
            </a:r>
            <a:r>
              <a:rPr lang="zh-CN" altLang="en-US" sz="1400" dirty="0">
                <a:ea typeface="DFKai-SB" panose="03000509000000000000" pitchFamily="65" charset="-120"/>
              </a:rPr>
              <a:t>關於實施中華優秀傳統文化傳承發展工程的</a:t>
            </a:r>
            <a:r>
              <a:rPr lang="zh-CN" altLang="en-US" sz="1400" dirty="0" smtClean="0">
                <a:ea typeface="DFKai-SB" panose="03000509000000000000" pitchFamily="65" charset="-120"/>
              </a:rPr>
              <a:t>意見</a:t>
            </a:r>
            <a:r>
              <a:rPr lang="en-US" altLang="zh-CN" sz="1400" dirty="0" smtClean="0">
                <a:ea typeface="DFKai-SB" panose="03000509000000000000" pitchFamily="65" charset="-120"/>
              </a:rPr>
              <a:t>》</a:t>
            </a:r>
          </a:p>
          <a:p>
            <a:r>
              <a:rPr lang="zh-TW" altLang="en-US" sz="1400" dirty="0" smtClean="0">
                <a:ea typeface="DFKai-SB" panose="03000509000000000000" pitchFamily="65" charset="-120"/>
              </a:rPr>
              <a:t>資料</a:t>
            </a:r>
            <a:r>
              <a:rPr lang="zh-CN" altLang="en-US" sz="1400" dirty="0" smtClean="0">
                <a:ea typeface="DFKai-SB" panose="03000509000000000000" pitchFamily="65" charset="-120"/>
              </a:rPr>
              <a:t>來源：中</a:t>
            </a:r>
            <a:r>
              <a:rPr lang="zh-TW" altLang="en-US" sz="1400" dirty="0" smtClean="0">
                <a:ea typeface="DFKai-SB" panose="03000509000000000000" pitchFamily="65" charset="-120"/>
              </a:rPr>
              <a:t>國</a:t>
            </a:r>
            <a:r>
              <a:rPr lang="zh-CN" altLang="en-US" sz="1400" dirty="0" smtClean="0">
                <a:ea typeface="DFKai-SB" panose="03000509000000000000" pitchFamily="65" charset="-120"/>
              </a:rPr>
              <a:t>政府網，</a:t>
            </a:r>
            <a:r>
              <a:rPr lang="en-US" altLang="zh-CN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http</a:t>
            </a:r>
            <a:r>
              <a:rPr lang="en-US" altLang="zh-CN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://www.gov.cn/zhengce/2017-01/25/content_5163472.htm</a:t>
            </a:r>
            <a:endParaRPr lang="zh-CN" altLang="en-US" sz="14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98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1" name="灯片编号占位符 1">
            <a:extLst>
              <a:ext uri="{FF2B5EF4-FFF2-40B4-BE49-F238E27FC236}">
                <a16:creationId xmlns:a16="http://schemas.microsoft.com/office/drawing/2014/main" id="{D5C6B00B-415C-470F-8782-BB600DE27C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776520" y="6237312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CC8CDE-D485-4654-9A8F-FBBE22757F07}" type="slidenum">
              <a:rPr lang="en-US" altLang="zh-CN" sz="160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zh-CN" sz="1600" dirty="0"/>
          </a:p>
        </p:txBody>
      </p:sp>
      <p:sp>
        <p:nvSpPr>
          <p:cNvPr id="152579" name="文本框 4">
            <a:extLst>
              <a:ext uri="{FF2B5EF4-FFF2-40B4-BE49-F238E27FC236}">
                <a16:creationId xmlns:a16="http://schemas.microsoft.com/office/drawing/2014/main" id="{309C2CFE-297B-4B0B-907A-398745099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478" y="4750329"/>
            <a:ext cx="7870728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清朝政治家、思想家、詩人林則徐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留下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名句：</a:t>
            </a:r>
            <a:r>
              <a:rPr lang="zh-HK" altLang="en-US" sz="28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 「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海納百川，有容乃大；壁立千仞，無欲則剛。</a:t>
            </a:r>
            <a:r>
              <a:rPr lang="zh-HK" altLang="en-US" sz="28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endParaRPr lang="zh-CN" altLang="en-US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47728" y="758607"/>
            <a:ext cx="47564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44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中華傳統名句</a:t>
            </a:r>
            <a:r>
              <a:rPr lang="zh-TW" altLang="en-US" sz="44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舉隅</a:t>
            </a:r>
            <a:endParaRPr lang="en-US" sz="4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3FDBD310-3E2A-41AB-9E53-A4C3F3819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478" y="1967304"/>
            <a:ext cx="7870728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君子和而不同，小人同而不和。</a:t>
            </a:r>
            <a:r>
              <a:rPr lang="en-US" altLang="zh-TW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論語</a:t>
            </a:r>
            <a:r>
              <a:rPr lang="en-US" altLang="zh-TW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‧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子路</a:t>
            </a:r>
            <a:r>
              <a:rPr lang="en-US" altLang="zh-TW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3FDBD310-3E2A-41AB-9E53-A4C3F3819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478" y="3015657"/>
            <a:ext cx="7870728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老吾老，以及人之老；幼吾幼，以及人之幼。</a:t>
            </a:r>
            <a:r>
              <a:rPr lang="en-US" altLang="zh-TW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孟子</a:t>
            </a:r>
            <a:r>
              <a:rPr lang="en-US" altLang="zh-TW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‧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梁惠王上</a:t>
            </a:r>
            <a:r>
              <a:rPr lang="en-US" altLang="zh-TW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  <a:endParaRPr lang="zh-CN" altLang="en-US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360" y="404664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參考資料</a:t>
            </a:r>
            <a:endParaRPr lang="en-US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92" y="2167076"/>
            <a:ext cx="1080120" cy="16465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4299386"/>
            <a:ext cx="1616785" cy="1219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2464" y="2130911"/>
            <a:ext cx="1221864" cy="171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6027" y="4095159"/>
            <a:ext cx="1185197" cy="159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8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A56A24-82CF-4A90-9D8D-CA7F0AC6B6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8243" y="1663707"/>
            <a:ext cx="7771897" cy="332655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rtlCol="0">
            <a:sp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950" dirty="0">
                <a:solidFill>
                  <a:srgbClr val="000000"/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C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保育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文化遺産是促進文化傳承</a:t>
            </a:r>
            <a:r>
              <a:rPr lang="zh-C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的方式。其中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，粵劇已於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2009</a:t>
            </a:r>
            <a:r>
              <a:rPr lang="zh-C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年成</a:t>
            </a:r>
            <a:r>
              <a:rPr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為</a:t>
            </a:r>
            <a:r>
              <a:rPr lang="zh-C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世界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非物質文化遺産。</a:t>
            </a:r>
            <a:endParaRPr lang="en-US" altLang="zh-CN" sz="2800" dirty="0">
              <a:solidFill>
                <a:srgbClr val="00000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除此之外</a:t>
            </a:r>
            <a:r>
              <a:rPr lang="zh-C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，香港</a:t>
            </a:r>
            <a:r>
              <a:rPr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還有多少具</a:t>
            </a:r>
            <a:r>
              <a:rPr lang="zh-C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高文化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價值的非物質</a:t>
            </a:r>
            <a:r>
              <a:rPr lang="zh-CN" altLang="en-US" sz="2800" dirty="0">
                <a:solidFill>
                  <a:srgbClr val="000000"/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文化遺</a:t>
            </a:r>
            <a:r>
              <a:rPr lang="zh-CN" altLang="en-US" sz="2800" dirty="0" smtClean="0">
                <a:solidFill>
                  <a:srgbClr val="000000"/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産</a:t>
            </a:r>
            <a:r>
              <a:rPr lang="en-US" altLang="zh-CN" sz="2800" dirty="0" smtClean="0">
                <a:solidFill>
                  <a:srgbClr val="000000"/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CN" altLang="en-US" sz="2800" dirty="0" smtClean="0">
                <a:solidFill>
                  <a:srgbClr val="000000"/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非遺</a:t>
            </a:r>
            <a:r>
              <a:rPr lang="en-US" altLang="zh-CN" sz="2800" dirty="0" smtClean="0">
                <a:solidFill>
                  <a:srgbClr val="000000"/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CN" altLang="en-US" sz="2800" dirty="0" smtClean="0">
                <a:solidFill>
                  <a:srgbClr val="000000"/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項目</a:t>
            </a:r>
            <a:r>
              <a:rPr lang="zh-CN" altLang="en-US" sz="2800" dirty="0">
                <a:solidFill>
                  <a:srgbClr val="000000"/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，成功列入國家級非遺</a:t>
            </a:r>
            <a:r>
              <a:rPr lang="zh-CN" altLang="en-US" sz="2800" dirty="0" smtClean="0">
                <a:solidFill>
                  <a:srgbClr val="000000"/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代表項目</a:t>
            </a:r>
            <a:r>
              <a:rPr lang="zh-CN" altLang="en-US" sz="2800" dirty="0">
                <a:solidFill>
                  <a:srgbClr val="000000"/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名</a:t>
            </a:r>
            <a:r>
              <a:rPr lang="zh-CN" altLang="en-US" sz="2800" dirty="0" smtClean="0">
                <a:solidFill>
                  <a:srgbClr val="000000"/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錄</a:t>
            </a:r>
            <a:r>
              <a:rPr lang="en-US" altLang="zh-TW" sz="2800" dirty="0" smtClean="0">
                <a:solidFill>
                  <a:srgbClr val="000000"/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?</a:t>
            </a:r>
            <a:endParaRPr lang="zh-CN" altLang="en-US" sz="2800" dirty="0">
              <a:solidFill>
                <a:srgbClr val="000000"/>
              </a:solidFill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67CE2D01-2F18-474A-93DC-0519F338534A}"/>
              </a:ext>
            </a:extLst>
          </p:cNvPr>
          <p:cNvSpPr/>
          <p:nvPr/>
        </p:nvSpPr>
        <p:spPr>
          <a:xfrm>
            <a:off x="2521871" y="212447"/>
            <a:ext cx="6500186" cy="1200329"/>
          </a:xfrm>
          <a:prstGeom prst="round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           </a:t>
            </a:r>
            <a:r>
              <a:rPr lang="zh-CN" altLang="en-US" sz="4400" b="1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保育文化遺産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C20E7B9-7EA3-4C5F-87C0-8B1F371FFE6F}"/>
              </a:ext>
            </a:extLst>
          </p:cNvPr>
          <p:cNvSpPr txBox="1">
            <a:spLocks/>
          </p:cNvSpPr>
          <p:nvPr/>
        </p:nvSpPr>
        <p:spPr>
          <a:xfrm>
            <a:off x="11208568" y="6309320"/>
            <a:ext cx="43204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z="1600"/>
              <a:pPr/>
              <a:t>46</a:t>
            </a:fld>
            <a:endParaRPr lang="zh-CN" alt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62114" y="260648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活動</a:t>
            </a:r>
            <a:endParaRPr lang="en-US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327" y="1989496"/>
            <a:ext cx="2309048" cy="15541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92344" y="353805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香港天后誕</a:t>
            </a:r>
            <a:endParaRPr lang="en-US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068" y="3971681"/>
            <a:ext cx="2251449" cy="14095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47741" y="5445559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香港中式長衫製作技藝</a:t>
            </a:r>
            <a:endParaRPr lang="en-US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446" y="1022333"/>
            <a:ext cx="2168624" cy="862786"/>
          </a:xfrm>
          <a:prstGeom prst="rect">
            <a:avLst/>
          </a:prstGeom>
        </p:spPr>
      </p:pic>
      <p:pic>
        <p:nvPicPr>
          <p:cNvPr id="11" name="Picture 10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505" y="5497301"/>
            <a:ext cx="2498746" cy="812019"/>
          </a:xfrm>
          <a:prstGeom prst="rect">
            <a:avLst/>
          </a:prstGeom>
          <a:solidFill>
            <a:srgbClr val="FF0000">
              <a:alpha val="90000"/>
            </a:srgbClr>
          </a:solidFill>
        </p:spPr>
      </p:pic>
      <p:sp>
        <p:nvSpPr>
          <p:cNvPr id="12" name="Rectangle 11"/>
          <p:cNvSpPr/>
          <p:nvPr/>
        </p:nvSpPr>
        <p:spPr>
          <a:xfrm>
            <a:off x="4278261" y="5058737"/>
            <a:ext cx="2492990" cy="36933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zh-TW" altLang="en-US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點擊以下圖像了解更多</a:t>
            </a:r>
            <a:endParaRPr lang="en-US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47741" y="102233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相關例子</a:t>
            </a:r>
            <a:endParaRPr lang="en-US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302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6194" y="1388182"/>
            <a:ext cx="10502667" cy="150483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保育文化遺產非常重要。文化</a:t>
            </a: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遺產世代相傳</a:t>
            </a: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，促進多元文化發展，提升人文氣息</a:t>
            </a: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，</a:t>
            </a: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為社區</a:t>
            </a: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和群體提供認同</a:t>
            </a: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感，</a:t>
            </a: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增強</a:t>
            </a: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凝聚力。</a:t>
            </a:r>
            <a:endParaRPr lang="zh-TW" altLang="en-US" sz="32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1106352" y="6386941"/>
            <a:ext cx="984019" cy="365125"/>
          </a:xfrm>
        </p:spPr>
        <p:txBody>
          <a:bodyPr/>
          <a:lstStyle/>
          <a:p>
            <a:fld id="{0C913308-F349-4B6D-A68A-DD1791B4A57B}" type="slidenum">
              <a:rPr lang="zh-CN" altLang="en-US" sz="1600">
                <a:solidFill>
                  <a:schemeClr val="tx1"/>
                </a:solidFill>
              </a:rPr>
              <a:t>47</a:t>
            </a:fld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641" y="145590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參考資料</a:t>
            </a:r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6" name="矩形: 圆角 3">
            <a:extLst>
              <a:ext uri="{FF2B5EF4-FFF2-40B4-BE49-F238E27FC236}">
                <a16:creationId xmlns:a16="http://schemas.microsoft.com/office/drawing/2014/main" id="{67CE2D01-2F18-474A-93DC-0519F338534A}"/>
              </a:ext>
            </a:extLst>
          </p:cNvPr>
          <p:cNvSpPr/>
          <p:nvPr/>
        </p:nvSpPr>
        <p:spPr>
          <a:xfrm>
            <a:off x="1847782" y="72377"/>
            <a:ext cx="8928992" cy="1200329"/>
          </a:xfrm>
          <a:prstGeom prst="round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b="1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如何</a:t>
            </a:r>
            <a:r>
              <a:rPr lang="zh-TW" altLang="en-US" sz="4400" b="1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更有效保育及推動文化遺產</a:t>
            </a:r>
            <a:r>
              <a:rPr lang="en-US" altLang="zh-TW" sz="4400" b="1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556650" y="2781748"/>
            <a:ext cx="5316867" cy="3693319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清明上河圖</a:t>
            </a:r>
            <a:r>
              <a:rPr lang="en-US" altLang="zh-TW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3.0》</a:t>
            </a:r>
            <a:r>
              <a:rPr lang="zh-TW" altLang="en-US" sz="2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將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藝術、文化與科技緊密融合</a:t>
            </a:r>
            <a:r>
              <a:rPr lang="zh-TW" altLang="en-US" sz="2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，將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原作細節和歷史背景進行數碼化轉譯、視覺化傳達與立體化呈現，帶領觀眾置身其中，真正讀懂這部畫作</a:t>
            </a:r>
            <a:r>
              <a:rPr lang="zh-TW" altLang="en-US" sz="2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2400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點</a:t>
            </a:r>
            <a:r>
              <a:rPr lang="zh-TW" altLang="en-US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擊圖像了解</a:t>
            </a:r>
            <a:r>
              <a:rPr lang="zh-TW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更多</a:t>
            </a:r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endParaRPr lang="en-US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4509120"/>
            <a:ext cx="2645358" cy="17854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91744" y="259708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TW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01537" y="2781748"/>
            <a:ext cx="5268805" cy="3600986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敦煌</a:t>
            </a:r>
            <a:r>
              <a:rPr lang="zh-TW" altLang="en-US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研究院的「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數字敦煌</a:t>
            </a:r>
            <a:r>
              <a:rPr lang="zh-TW" altLang="en-US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」是利用科學科技保育及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推動文物的項目</a:t>
            </a:r>
            <a:r>
              <a:rPr lang="zh-TW" altLang="en-US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。敦煌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研究院在數碼影像紀錄、三維信息提取、虛擬現實重現，以至透過互聯網和多媒體節目作推廣方面，都是內地博物館界的先驅，而且取得了顯著成績。</a:t>
            </a:r>
            <a:endParaRPr lang="en-US" altLang="zh-TW" sz="24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點擊圖像了解更多</a:t>
            </a:r>
            <a:r>
              <a:rPr lang="en-US" altLang="zh-TW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15" name="Picture 1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5939" y="5069012"/>
            <a:ext cx="2398809" cy="1225542"/>
          </a:xfrm>
          <a:prstGeom prst="rect">
            <a:avLst/>
          </a:prstGeom>
        </p:spPr>
      </p:pic>
      <p:pic>
        <p:nvPicPr>
          <p:cNvPr id="16" name="Picture 15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8128" y="5157192"/>
            <a:ext cx="1189815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9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文本框 6">
            <a:extLst>
              <a:ext uri="{FF2B5EF4-FFF2-40B4-BE49-F238E27FC236}">
                <a16:creationId xmlns:a16="http://schemas.microsoft.com/office/drawing/2014/main" id="{7CBD6D3A-6EEF-428E-A5CB-57B379312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484784"/>
            <a:ext cx="1101722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zh-TW" altLang="en-US" sz="2800" dirty="0" smtClean="0">
                <a:latin typeface="+mn-lt"/>
                <a:ea typeface="DFKai-SB" panose="03000509000000000000" pitchFamily="65" charset="-120"/>
              </a:rPr>
              <a:t>國家</a:t>
            </a:r>
            <a:r>
              <a:rPr lang="zh-CN" altLang="en-US" sz="2800" dirty="0" smtClean="0">
                <a:latin typeface="+mn-lt"/>
                <a:ea typeface="DFKai-SB" panose="03000509000000000000" pitchFamily="65" charset="-120"/>
              </a:rPr>
              <a:t>在構建新發展格局的背景下，開放之門越開越大，將同世界各國共享更多發展機遇，助推全球經濟恢復與發展。</a:t>
            </a:r>
            <a:r>
              <a:rPr lang="zh-CN" altLang="en-US" sz="2800" dirty="0">
                <a:latin typeface="+mn-lt"/>
                <a:ea typeface="DFKai-SB" panose="03000509000000000000" pitchFamily="65" charset="-120"/>
              </a:rPr>
              <a:t>　</a:t>
            </a:r>
            <a:endParaRPr lang="en-US" altLang="zh-CN" sz="2800" dirty="0">
              <a:latin typeface="+mn-lt"/>
              <a:ea typeface="DFKai-SB" panose="03000509000000000000" pitchFamily="65" charset="-120"/>
            </a:endParaRPr>
          </a:p>
          <a:p>
            <a:pPr marL="285750" indent="-285750">
              <a:spcBef>
                <a:spcPct val="0"/>
              </a:spcBef>
            </a:pPr>
            <a:endParaRPr lang="en-US" altLang="zh-CN" sz="2800" dirty="0">
              <a:latin typeface="+mn-lt"/>
              <a:ea typeface="DFKai-SB" panose="03000509000000000000" pitchFamily="65" charset="-120"/>
            </a:endParaRPr>
          </a:p>
          <a:p>
            <a:pPr marL="457200" indent="-457200">
              <a:spcBef>
                <a:spcPct val="0"/>
              </a:spcBef>
            </a:pPr>
            <a:r>
              <a:rPr lang="zh-CN" altLang="en-US" sz="2800" dirty="0" smtClean="0">
                <a:latin typeface="+mn-lt"/>
                <a:ea typeface="DFKai-SB" panose="03000509000000000000" pitchFamily="65" charset="-120"/>
              </a:rPr>
              <a:t>香港特別行政區</a:t>
            </a:r>
            <a:r>
              <a:rPr lang="zh-TW" altLang="en-US" sz="2800" dirty="0" smtClean="0">
                <a:latin typeface="+mn-lt"/>
                <a:ea typeface="DFKai-SB" panose="03000509000000000000" pitchFamily="65" charset="-120"/>
              </a:rPr>
              <a:t>行政</a:t>
            </a:r>
            <a:r>
              <a:rPr lang="zh-TW" altLang="en-US" sz="2800" dirty="0">
                <a:latin typeface="+mn-lt"/>
                <a:ea typeface="DFKai-SB" panose="03000509000000000000" pitchFamily="65" charset="-120"/>
              </a:rPr>
              <a:t>長官出席</a:t>
            </a:r>
            <a:r>
              <a:rPr lang="en-US" altLang="zh-TW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2019</a:t>
            </a:r>
            <a:r>
              <a:rPr lang="zh-TW" altLang="en-US" sz="2800" dirty="0">
                <a:latin typeface="+mn-lt"/>
                <a:ea typeface="DFKai-SB" panose="03000509000000000000" pitchFamily="65" charset="-120"/>
              </a:rPr>
              <a:t>財新峰會香港場</a:t>
            </a:r>
            <a:r>
              <a:rPr lang="zh-TW" altLang="en-US" sz="2800" dirty="0" smtClean="0">
                <a:latin typeface="+mn-lt"/>
                <a:ea typeface="DFKai-SB" panose="03000509000000000000" pitchFamily="65" charset="-120"/>
              </a:rPr>
              <a:t>致辭指出 </a:t>
            </a:r>
            <a:r>
              <a:rPr lang="en-US" altLang="zh-TW" sz="2800" dirty="0" smtClean="0">
                <a:latin typeface="+mn-lt"/>
                <a:ea typeface="DFKai-SB" panose="03000509000000000000" pitchFamily="65" charset="-120"/>
              </a:rPr>
              <a:t>: </a:t>
            </a:r>
            <a:r>
              <a:rPr lang="zh-TW" altLang="en-US" sz="2800" dirty="0">
                <a:latin typeface="+mn-lt"/>
                <a:ea typeface="DFKai-SB" panose="03000509000000000000" pitchFamily="65" charset="-120"/>
              </a:rPr>
              <a:t>「作為世界最自由和最開放的經濟體，香港對國家持續開放感到非常鼓舞，我們也相信香港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可以作出貢獻。事實上，習主席去年在會見香港各界慶祝國家改革開放</a:t>
            </a:r>
            <a:r>
              <a:rPr lang="en-US" altLang="zh-TW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40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周年代表團時就對香港提了四點希望，其中一點就是希望我們更加積極主動</a:t>
            </a:r>
            <a:r>
              <a:rPr lang="zh-TW" altLang="en-US" sz="2800" dirty="0">
                <a:latin typeface="+mn-lt"/>
                <a:ea typeface="DFKai-SB" panose="03000509000000000000" pitchFamily="65" charset="-120"/>
              </a:rPr>
              <a:t>助力國家全面開放，努力把香港打造成為國家雙向開放的重要橋頭堡。」</a:t>
            </a:r>
            <a:endParaRPr lang="zh-CN" altLang="en-US" sz="2800" dirty="0">
              <a:latin typeface="+mn-lt"/>
              <a:ea typeface="DFKai-SB" panose="03000509000000000000" pitchFamily="65" charset="-120"/>
            </a:endParaRPr>
          </a:p>
        </p:txBody>
      </p:sp>
      <p:sp>
        <p:nvSpPr>
          <p:cNvPr id="180229" name="灯片编号占位符 1">
            <a:extLst>
              <a:ext uri="{FF2B5EF4-FFF2-40B4-BE49-F238E27FC236}">
                <a16:creationId xmlns:a16="http://schemas.microsoft.com/office/drawing/2014/main" id="{B62909D1-AC9C-4E3C-9E81-AD3C9967F3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800613" y="6299767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0F76BE-140A-42FC-B77D-F48CFA5A7DE0}" type="slidenum">
              <a:rPr lang="en-US" altLang="zh-CN" sz="160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zh-CN" sz="1600" dirty="0"/>
          </a:p>
        </p:txBody>
      </p:sp>
      <p:sp>
        <p:nvSpPr>
          <p:cNvPr id="3" name="Rectangle 2"/>
          <p:cNvSpPr/>
          <p:nvPr/>
        </p:nvSpPr>
        <p:spPr>
          <a:xfrm>
            <a:off x="911424" y="5707873"/>
            <a:ext cx="8352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4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: </a:t>
            </a:r>
            <a:endParaRPr lang="en-US" altLang="zh-TW" sz="1400" dirty="0" smtClean="0"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中國政府網</a:t>
            </a:r>
            <a:r>
              <a:rPr lang="en-US" altLang="zh-TW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 http</a:t>
            </a:r>
            <a:r>
              <a:rPr lang="en-US" altLang="zh-TW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://www.gov.cn/xinwen/2021-03/10/content_5591895.htm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香港政府新聞網</a:t>
            </a:r>
            <a:r>
              <a:rPr lang="en-US" altLang="zh-TW" sz="14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ttps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www.info.gov.hk/gia/general/201906/10/P2019061000485.htm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BD795A89-3C1D-4A07-96D7-F0C5F3E86E64}"/>
              </a:ext>
            </a:extLst>
          </p:cNvPr>
          <p:cNvSpPr txBox="1"/>
          <p:nvPr/>
        </p:nvSpPr>
        <p:spPr>
          <a:xfrm>
            <a:off x="1415480" y="476672"/>
            <a:ext cx="8946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繼續發揮香港在國家開放中的作用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580580FE-BBB0-4B1D-AAC7-50767CC11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792" y="229073"/>
            <a:ext cx="30963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FontTx/>
              <a:buNone/>
              <a:defRPr sz="2800" b="1">
                <a:latin typeface="DFKai-SB" panose="03000509000000000000" pitchFamily="65" charset="-120"/>
                <a:ea typeface="DFKai-SB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400" dirty="0"/>
              <a:t>課堂總結</a:t>
            </a:r>
          </a:p>
        </p:txBody>
      </p:sp>
      <p:grpSp>
        <p:nvGrpSpPr>
          <p:cNvPr id="11" name="组合 4">
            <a:extLst>
              <a:ext uri="{FF2B5EF4-FFF2-40B4-BE49-F238E27FC236}">
                <a16:creationId xmlns:a16="http://schemas.microsoft.com/office/drawing/2014/main" id="{3BA344EE-48AF-4CD5-A808-D6EC4A7711C0}"/>
              </a:ext>
            </a:extLst>
          </p:cNvPr>
          <p:cNvGrpSpPr>
            <a:grpSpLocks/>
          </p:cNvGrpSpPr>
          <p:nvPr/>
        </p:nvGrpSpPr>
        <p:grpSpPr bwMode="auto">
          <a:xfrm>
            <a:off x="567626" y="845416"/>
            <a:ext cx="10657184" cy="5688632"/>
            <a:chOff x="1619241" y="1207462"/>
            <a:chExt cx="7191373" cy="5184981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EB260DD9-2C46-4C1E-8F57-B74619249F7C}"/>
                </a:ext>
              </a:extLst>
            </p:cNvPr>
            <p:cNvSpPr/>
            <p:nvPr/>
          </p:nvSpPr>
          <p:spPr>
            <a:xfrm>
              <a:off x="1907517" y="1519786"/>
              <a:ext cx="6903097" cy="2157686"/>
            </a:xfrm>
            <a:custGeom>
              <a:avLst/>
              <a:gdLst>
                <a:gd name="connsiteX0" fmla="*/ 0 w 6903719"/>
                <a:gd name="connsiteY0" fmla="*/ 0 h 2157412"/>
                <a:gd name="connsiteX1" fmla="*/ 6903719 w 6903719"/>
                <a:gd name="connsiteY1" fmla="*/ 0 h 2157412"/>
                <a:gd name="connsiteX2" fmla="*/ 6903719 w 6903719"/>
                <a:gd name="connsiteY2" fmla="*/ 2157412 h 2157412"/>
                <a:gd name="connsiteX3" fmla="*/ 0 w 6903719"/>
                <a:gd name="connsiteY3" fmla="*/ 2157412 h 2157412"/>
                <a:gd name="connsiteX4" fmla="*/ 0 w 6903719"/>
                <a:gd name="connsiteY4" fmla="*/ 0 h 215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3719" h="2157412">
                  <a:moveTo>
                    <a:pt x="0" y="0"/>
                  </a:moveTo>
                  <a:lnTo>
                    <a:pt x="6903719" y="0"/>
                  </a:lnTo>
                  <a:lnTo>
                    <a:pt x="6903719" y="2157412"/>
                  </a:lnTo>
                  <a:lnTo>
                    <a:pt x="0" y="2157412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14446E"/>
              </a:solidFill>
            </a:ln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95965" tIns="185738" rIns="185738" bIns="185738" spcCol="1270" anchor="ctr"/>
            <a:lstStyle/>
            <a:p>
              <a:pPr defTabSz="2166938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4875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F1400D6-492A-416A-9B5A-15105FE3F516}"/>
                </a:ext>
              </a:extLst>
            </p:cNvPr>
            <p:cNvSpPr/>
            <p:nvPr/>
          </p:nvSpPr>
          <p:spPr>
            <a:xfrm>
              <a:off x="1619241" y="1207462"/>
              <a:ext cx="912504" cy="1680016"/>
            </a:xfrm>
            <a:prstGeom prst="rect">
              <a:avLst/>
            </a:prstGeom>
            <a:solidFill>
              <a:srgbClr val="14446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012C965B-5523-4527-A421-8AB66B97BA5E}"/>
                </a:ext>
              </a:extLst>
            </p:cNvPr>
            <p:cNvSpPr/>
            <p:nvPr/>
          </p:nvSpPr>
          <p:spPr>
            <a:xfrm>
              <a:off x="1907517" y="4234757"/>
              <a:ext cx="6903097" cy="2157686"/>
            </a:xfrm>
            <a:custGeom>
              <a:avLst/>
              <a:gdLst>
                <a:gd name="connsiteX0" fmla="*/ 0 w 6903719"/>
                <a:gd name="connsiteY0" fmla="*/ 0 h 2157412"/>
                <a:gd name="connsiteX1" fmla="*/ 6903719 w 6903719"/>
                <a:gd name="connsiteY1" fmla="*/ 0 h 2157412"/>
                <a:gd name="connsiteX2" fmla="*/ 6903719 w 6903719"/>
                <a:gd name="connsiteY2" fmla="*/ 2157412 h 2157412"/>
                <a:gd name="connsiteX3" fmla="*/ 0 w 6903719"/>
                <a:gd name="connsiteY3" fmla="*/ 2157412 h 2157412"/>
                <a:gd name="connsiteX4" fmla="*/ 0 w 6903719"/>
                <a:gd name="connsiteY4" fmla="*/ 0 h 215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3719" h="2157412">
                  <a:moveTo>
                    <a:pt x="0" y="0"/>
                  </a:moveTo>
                  <a:lnTo>
                    <a:pt x="6903719" y="0"/>
                  </a:lnTo>
                  <a:lnTo>
                    <a:pt x="6903719" y="2157412"/>
                  </a:lnTo>
                  <a:lnTo>
                    <a:pt x="0" y="2157412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C80404"/>
              </a:solidFill>
            </a:ln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95965" tIns="185738" rIns="185738" bIns="185738" spcCol="1270" anchor="ctr"/>
            <a:lstStyle/>
            <a:p>
              <a:pPr defTabSz="2166938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4875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439C0AD-65BC-4F40-B013-FA55ABF83FF4}"/>
                </a:ext>
              </a:extLst>
            </p:cNvPr>
            <p:cNvSpPr/>
            <p:nvPr/>
          </p:nvSpPr>
          <p:spPr>
            <a:xfrm>
              <a:off x="1619241" y="3922432"/>
              <a:ext cx="912504" cy="1680016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-880662"/>
                <a:satOff val="-76170"/>
                <a:lumOff val="-762"/>
                <a:alphaOff val="0"/>
              </a:schemeClr>
            </a:fillRef>
            <a:effectRef idx="0">
              <a:schemeClr val="accent2">
                <a:tint val="50000"/>
                <a:hueOff val="-880662"/>
                <a:satOff val="-76170"/>
                <a:lumOff val="-76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7" name="文本框 20">
            <a:extLst>
              <a:ext uri="{FF2B5EF4-FFF2-40B4-BE49-F238E27FC236}">
                <a16:creationId xmlns:a16="http://schemas.microsoft.com/office/drawing/2014/main" id="{641D1BE2-56A1-440E-AF28-AA4D12C4A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560" y="4099151"/>
            <a:ext cx="9236207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sym typeface="宋体" panose="02010600030101010101" pitchFamily="2" charset="-122"/>
              </a:rPr>
              <a:t>香港擁有獨特的優勢，我們要學習共同維護文化，提升個人道德修養，增強社會責任感，促進香港社會發展，積極適應時代發展趨勢，為中華文化和世界文明作出貢獻，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sym typeface="宋体" panose="02010600030101010101" pitchFamily="2" charset="-122"/>
              </a:rPr>
              <a:t>做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sym typeface="宋体" panose="02010600030101010101" pitchFamily="2" charset="-122"/>
              </a:rPr>
              <a:t>具有家國情懷和世界視野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sym typeface="宋体" panose="02010600030101010101" pitchFamily="2" charset="-122"/>
              </a:rPr>
              <a:t>的公民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sym typeface="宋体" panose="02010600030101010101" pitchFamily="2" charset="-122"/>
              </a:rPr>
              <a:t>。</a:t>
            </a:r>
          </a:p>
        </p:txBody>
      </p:sp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3C20E7B9-7EA3-4C5F-87C0-8B1F371FFE6F}"/>
              </a:ext>
            </a:extLst>
          </p:cNvPr>
          <p:cNvSpPr txBox="1">
            <a:spLocks/>
          </p:cNvSpPr>
          <p:nvPr/>
        </p:nvSpPr>
        <p:spPr>
          <a:xfrm>
            <a:off x="11447770" y="6237312"/>
            <a:ext cx="40849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z="1600"/>
              <a:pPr/>
              <a:t>49</a:t>
            </a:fld>
            <a:endParaRPr lang="zh-CN" altLang="en-US" sz="1600" dirty="0"/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id="{A6780B78-827B-4643-8CD3-98F683BC2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560" y="1116517"/>
            <a:ext cx="908925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植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根於中華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文化，培養世界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視野有助增強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文化認同、文化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自信。香港文化以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中華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文化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為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主體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的多元文化特徵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，兼收並蓄推動文化融合和創新，促進不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同族裔和諧共處。</a:t>
            </a:r>
          </a:p>
        </p:txBody>
      </p:sp>
    </p:spTree>
    <p:extLst>
      <p:ext uri="{BB962C8B-B14F-4D97-AF65-F5344CB8AC3E}">
        <p14:creationId xmlns:p14="http://schemas.microsoft.com/office/powerpoint/2010/main" val="401126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8B8E5D7-00A6-4C4B-A304-718CE6EB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36" y="1545775"/>
            <a:ext cx="10305208" cy="230726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香港文化以中華文化為底蘊</a:t>
            </a:r>
            <a:r>
              <a:rPr lang="zh-CN" altLang="en-US" sz="28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又</a:t>
            </a:r>
            <a:r>
              <a:rPr lang="zh-CN" altLang="en-US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受</a:t>
            </a:r>
            <a:r>
              <a:rPr lang="zh-TW" altLang="en-US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不同</a:t>
            </a:r>
            <a:r>
              <a:rPr lang="zh-CN" altLang="en-US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文化</a:t>
            </a:r>
            <a:r>
              <a:rPr lang="zh-CN" altLang="en-US" sz="28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的影響</a:t>
            </a:r>
            <a:r>
              <a:rPr lang="zh-CN" altLang="en-US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香港擁有獨特</a:t>
            </a:r>
            <a:r>
              <a:rPr lang="zh-TW" altLang="en-US" sz="28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的地理位置及歷史</a:t>
            </a:r>
            <a:r>
              <a:rPr lang="zh-TW" altLang="en-US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背景成為中西文化匯聚的地區。人們</a:t>
            </a:r>
            <a:r>
              <a:rPr lang="zh-TW" altLang="en-US" sz="28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不僅能欣賞到粵劇等中國地方戲劇，還能觀看芭蕾舞演出，聽到交響樂</a:t>
            </a:r>
            <a:r>
              <a:rPr lang="zh-TW" altLang="en-US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。香港人</a:t>
            </a:r>
            <a:r>
              <a:rPr lang="zh-CN" altLang="en-US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既</a:t>
            </a:r>
            <a:r>
              <a:rPr lang="zh-TW" altLang="en-US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重視</a:t>
            </a:r>
            <a:r>
              <a:rPr lang="zh-CN" altLang="en-US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傳統</a:t>
            </a:r>
            <a:r>
              <a:rPr lang="zh-CN" altLang="en-US" sz="28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中國節日</a:t>
            </a:r>
            <a:r>
              <a:rPr lang="zh-CN" altLang="en-US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也過</a:t>
            </a:r>
            <a:r>
              <a:rPr lang="zh-CN" altLang="en-US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西方</a:t>
            </a:r>
            <a:r>
              <a:rPr lang="zh-CN" altLang="en-US" sz="28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節日</a:t>
            </a:r>
            <a:r>
              <a:rPr lang="zh-CN" altLang="en-US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8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作為香港重要文化資產，</a:t>
            </a:r>
            <a:r>
              <a:rPr lang="zh-TW" altLang="en-US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中國傳統文化、習俗與節慶</a:t>
            </a:r>
            <a:r>
              <a:rPr lang="zh-TW" altLang="en-US" sz="28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的傳承與發展</a:t>
            </a:r>
            <a:r>
              <a:rPr lang="zh-TW" altLang="en-US" sz="2800" dirty="0" smtClean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，吸引外國遊客。</a:t>
            </a:r>
            <a:endParaRPr lang="zh-CN" altLang="en-US" sz="2800" dirty="0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9098" name="灯片编号占位符 2">
            <a:extLst>
              <a:ext uri="{FF2B5EF4-FFF2-40B4-BE49-F238E27FC236}">
                <a16:creationId xmlns:a16="http://schemas.microsoft.com/office/drawing/2014/main" id="{DCDA0728-265B-4BCA-AEFD-66998C1C2B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992544" y="6385066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90BEC7-8B69-4C5F-99E6-DA547B71ACDF}" type="slidenum">
              <a:rPr lang="en-US" altLang="zh-CN" sz="16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zh-CN" sz="16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D02459D-5A40-4071-9065-217BFDD840B4}"/>
              </a:ext>
            </a:extLst>
          </p:cNvPr>
          <p:cNvSpPr txBox="1"/>
          <p:nvPr/>
        </p:nvSpPr>
        <p:spPr>
          <a:xfrm>
            <a:off x="623392" y="398879"/>
            <a:ext cx="111612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DFKai-SB" panose="03000509000000000000" pitchFamily="65" charset="-120"/>
                <a:ea typeface="DFKai-SB" panose="03000509000000000000" pitchFamily="65" charset="-120"/>
              </a:rPr>
              <a:t>香港社會以中華文化為主體的多元文化特徵 </a:t>
            </a:r>
            <a:endParaRPr lang="en-US" altLang="zh-CN" sz="4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03" y="4223594"/>
            <a:ext cx="2672670" cy="13681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5040" y="564503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洪聖爺誕</a:t>
            </a:r>
            <a:endParaRPr lang="zh-TW" altLang="en-US" b="0" i="0" dirty="0">
              <a:solidFill>
                <a:srgbClr val="000000"/>
              </a:solidFill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410" y="4223594"/>
            <a:ext cx="2043767" cy="17907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40711" y="604310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天后誕</a:t>
            </a:r>
            <a:endParaRPr lang="zh-TW" altLang="en-US" b="0" i="0" dirty="0">
              <a:solidFill>
                <a:srgbClr val="000000"/>
              </a:solidFill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214" y="4213494"/>
            <a:ext cx="2445114" cy="16428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30916" y="593324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佛誕</a:t>
            </a:r>
            <a:endParaRPr lang="zh-TW" altLang="en-US" b="0" i="0" dirty="0">
              <a:solidFill>
                <a:srgbClr val="000000"/>
              </a:solidFill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0365" y="4223594"/>
            <a:ext cx="2203982" cy="16428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047526" y="591207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長洲太平清醮</a:t>
            </a:r>
            <a:endParaRPr lang="zh-TW" altLang="en-US" b="0" i="0" dirty="0">
              <a:solidFill>
                <a:srgbClr val="000000"/>
              </a:solidFill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3277" y="6442414"/>
            <a:ext cx="109932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圖片來源</a:t>
            </a:r>
            <a:r>
              <a:rPr lang="en-US" altLang="zh-TW" sz="1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: </a:t>
            </a:r>
            <a:r>
              <a:rPr lang="zh-TW" altLang="en-US" sz="1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香港旅遊發展局</a:t>
            </a:r>
            <a:r>
              <a:rPr lang="en-US" altLang="zh-TW" sz="1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www.discoverhongkong.com/tc/explore/culture/celebrate-in-hong-kong-with-time-honoured-festivities.html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42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654C705-DC54-452B-BA25-246019F26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584" y="2060848"/>
            <a:ext cx="6822058" cy="188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88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完</a:t>
            </a:r>
            <a:endParaRPr lang="zh-CN" altLang="zh-CN" sz="8800" b="1" dirty="0"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3C20E7B9-7EA3-4C5F-87C0-8B1F371FFE6F}"/>
              </a:ext>
            </a:extLst>
          </p:cNvPr>
          <p:cNvSpPr txBox="1">
            <a:spLocks/>
          </p:cNvSpPr>
          <p:nvPr/>
        </p:nvSpPr>
        <p:spPr>
          <a:xfrm>
            <a:off x="11208568" y="6309320"/>
            <a:ext cx="50405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z="1600"/>
              <a:pPr/>
              <a:t>50</a:t>
            </a:fld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82085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>
            <a:extLst>
              <a:ext uri="{FF2B5EF4-FFF2-40B4-BE49-F238E27FC236}">
                <a16:creationId xmlns:a16="http://schemas.microsoft.com/office/drawing/2014/main" id="{8E3EE96F-2378-4BA4-8202-5DCCE573319E}"/>
              </a:ext>
            </a:extLst>
          </p:cNvPr>
          <p:cNvSpPr txBox="1"/>
          <p:nvPr/>
        </p:nvSpPr>
        <p:spPr>
          <a:xfrm>
            <a:off x="4356760" y="0"/>
            <a:ext cx="3001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使用指引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3" name="文本框 10">
            <a:extLst>
              <a:ext uri="{FF2B5EF4-FFF2-40B4-BE49-F238E27FC236}">
                <a16:creationId xmlns:a16="http://schemas.microsoft.com/office/drawing/2014/main" id="{8E3EE96F-2378-4BA4-8202-5DCCE573319E}"/>
              </a:ext>
            </a:extLst>
          </p:cNvPr>
          <p:cNvSpPr txBox="1"/>
          <p:nvPr/>
        </p:nvSpPr>
        <p:spPr>
          <a:xfrm>
            <a:off x="227195" y="707886"/>
            <a:ext cx="11576115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本資料以教師為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主要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對象，提供與課題相關的知識內容，方便教師備課時掌握教學內容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本資源所提供的資料、視頻、相片、圖片、思考問題與建議答案等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可作多用途使用，如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教師課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堂教學材料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課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程規劃和學與教的參考、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學生課業等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。教師應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公民與社會發展科課程及評估指引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》(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中四至中六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2021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下稱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指引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》)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按學生學習多樣性、課堂教學、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評估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需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要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等調整以作出合適的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處理。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就本資源的內容，教師可提供適切的補充或安排學生預習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延伸學習，加深學生對資料和課題的認識。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教師可以按照本科課程理念與宗旨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選取其他正確可信、客觀持平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學與教資源，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以助學生建立穩固的知識基礎，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培養正面價值觀和積極的態度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，以及提升慎思明辨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解難等思考能力和不同的共通能力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部分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資料因版權問題而未能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下載方便即時瀏覽</a:t>
            </a:r>
            <a:r>
              <a:rPr kumimoji="0" lang="zh-CN" alt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已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提供有關網址，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請自行上網瀏覽。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部分資料可能在教師使用時已有所更新，教師可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瀏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覽網址，以取得最新資料。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請同時參閱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指引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以了解課程學與教的要求與安排</a:t>
            </a:r>
            <a:r>
              <a:rPr kumimoji="0" lang="zh-CN" alt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。歡迎教師指正未盡完善之處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，亦歡迎提供</a:t>
            </a:r>
            <a:r>
              <a:rPr kumimoji="0" lang="zh-CN" alt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更新資料，以增潤內容，供所有教師參考之用。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982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>
            <a:extLst>
              <a:ext uri="{FF2B5EF4-FFF2-40B4-BE49-F238E27FC236}">
                <a16:creationId xmlns:a16="http://schemas.microsoft.com/office/drawing/2014/main" id="{D9428E4F-723D-4122-B1D9-ED435A4911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9415" y="1412776"/>
            <a:ext cx="10397305" cy="2778090"/>
          </a:xfrm>
          <a:ln w="12700">
            <a:solidFill>
              <a:srgbClr val="0070C0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  <a:tabLst>
                <a:tab pos="342900" algn="l"/>
              </a:tabLst>
            </a:pP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香港多元文化</a:t>
            </a: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交融體現於香港</a:t>
            </a: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多彩的藝術文化的</a:t>
            </a: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發展。</a:t>
            </a:r>
            <a:endParaRPr lang="en-US" altLang="zh-TW" sz="3200" dirty="0" smtClean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lnSpc>
                <a:spcPct val="100000"/>
              </a:lnSpc>
              <a:buNone/>
              <a:tabLst>
                <a:tab pos="342900" algn="l"/>
              </a:tabLst>
            </a:pP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參考</a:t>
            </a: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以下例子了解</a:t>
            </a:r>
            <a:r>
              <a:rPr lang="zh-TW" altLang="en-US" sz="32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香港</a:t>
            </a:r>
            <a:r>
              <a:rPr lang="zh-TW" altLang="en-US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藝術文化發展的相關概況</a:t>
            </a:r>
            <a:r>
              <a:rPr lang="en-US" altLang="zh-TW" sz="3200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</a:p>
          <a:p>
            <a:pPr marL="0" indent="0">
              <a:lnSpc>
                <a:spcPct val="100000"/>
              </a:lnSpc>
              <a:buNone/>
              <a:tabLst>
                <a:tab pos="342900" algn="l"/>
              </a:tabLst>
            </a:pPr>
            <a:endParaRPr lang="en-US" altLang="zh-TW" sz="3200" dirty="0" smtClean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lnSpc>
                <a:spcPct val="100000"/>
              </a:lnSpc>
              <a:buNone/>
              <a:tabLst>
                <a:tab pos="342900" algn="l"/>
              </a:tabLst>
            </a:pPr>
            <a:endParaRPr lang="en-US" altLang="zh-TW" sz="3200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lnSpc>
                <a:spcPct val="100000"/>
              </a:lnSpc>
              <a:buNone/>
              <a:tabLst>
                <a:tab pos="342900" algn="l"/>
              </a:tabLst>
            </a:pPr>
            <a:endParaRPr lang="en-US" altLang="zh-TW" sz="3200" dirty="0" smtClean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99334" name="灯片编号占位符 1">
            <a:extLst>
              <a:ext uri="{FF2B5EF4-FFF2-40B4-BE49-F238E27FC236}">
                <a16:creationId xmlns:a16="http://schemas.microsoft.com/office/drawing/2014/main" id="{71D22712-8764-4095-9799-556A5B561E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848528" y="6365428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  <a:buNone/>
              <a:defRPr/>
            </a:pPr>
            <a:fld id="{51045F6C-5251-4DCB-B448-584EE4FEAEB6}" type="slidenum">
              <a:rPr lang="en-US" altLang="zh-CN" sz="1600"/>
              <a:pPr defTabSz="914400">
                <a:spcBef>
                  <a:spcPct val="0"/>
                </a:spcBef>
                <a:buNone/>
                <a:defRPr/>
              </a:pPr>
              <a:t>6</a:t>
            </a:fld>
            <a:endParaRPr lang="en-US" altLang="zh-CN" sz="1600" dirty="0"/>
          </a:p>
        </p:txBody>
      </p:sp>
      <p:sp>
        <p:nvSpPr>
          <p:cNvPr id="6" name="文本框 10">
            <a:extLst>
              <a:ext uri="{FF2B5EF4-FFF2-40B4-BE49-F238E27FC236}">
                <a16:creationId xmlns:a16="http://schemas.microsoft.com/office/drawing/2014/main" id="{5D02459D-5A40-4071-9065-217BFDD840B4}"/>
              </a:ext>
            </a:extLst>
          </p:cNvPr>
          <p:cNvSpPr txBox="1"/>
          <p:nvPr/>
        </p:nvSpPr>
        <p:spPr>
          <a:xfrm>
            <a:off x="623392" y="311629"/>
            <a:ext cx="111612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DFKai-SB" panose="03000509000000000000" pitchFamily="65" charset="-120"/>
                <a:ea typeface="DFKai-SB" panose="03000509000000000000" pitchFamily="65" charset="-120"/>
              </a:rPr>
              <a:t>香港社會以中華文化為主體的多元文化特徵 </a:t>
            </a:r>
            <a:endParaRPr lang="en-US" altLang="zh-CN" sz="4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021" y="2899133"/>
            <a:ext cx="2997230" cy="730183"/>
          </a:xfrm>
          <a:prstGeom prst="rect">
            <a:avLst/>
          </a:prstGeom>
        </p:spPr>
      </p:pic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9680" y="2759652"/>
            <a:ext cx="1818082" cy="1201988"/>
          </a:xfrm>
          <a:prstGeom prst="rect">
            <a:avLst/>
          </a:prstGeom>
        </p:spPr>
      </p:pic>
      <p:pic>
        <p:nvPicPr>
          <p:cNvPr id="4" name="Picture 3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9856" y="2801821"/>
            <a:ext cx="1689686" cy="1241664"/>
          </a:xfrm>
          <a:prstGeom prst="rect">
            <a:avLst/>
          </a:prstGeom>
        </p:spPr>
      </p:pic>
      <p:pic>
        <p:nvPicPr>
          <p:cNvPr id="9" name="Picture 8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415" y="4423426"/>
            <a:ext cx="3513456" cy="18652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40721" y="4516915"/>
            <a:ext cx="6096000" cy="1569660"/>
          </a:xfrm>
          <a:prstGeom prst="rect">
            <a:avLst/>
          </a:prstGeom>
          <a:ln w="19050">
            <a:solidFill>
              <a:srgbClr val="0070C0"/>
            </a:solidFill>
          </a:ln>
        </p:spPr>
        <p:txBody>
          <a:bodyPr>
            <a:spAutoFit/>
          </a:bodyPr>
          <a:lstStyle/>
          <a:p>
            <a:pPr>
              <a:tabLst>
                <a:tab pos="342900" algn="l"/>
              </a:tabLst>
            </a:pPr>
            <a:r>
              <a:rPr lang="zh-TW" altLang="en-US" sz="32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以</a:t>
            </a:r>
            <a:r>
              <a:rPr lang="zh-TW" altLang="en-US" sz="32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中國傳統文化為本的文化遺產吸引世界各地人士。點擊圖像觀看影片了解更多。</a:t>
            </a:r>
            <a:endParaRPr lang="en-US" altLang="zh-TW" sz="3200" dirty="0"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4439816" y="5025295"/>
            <a:ext cx="490344" cy="5546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089142" y="3799893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342900" algn="l"/>
              </a:tabLst>
            </a:pP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點擊圖像了解更多</a:t>
            </a: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altLang="zh-TW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697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60496" y="6368046"/>
            <a:ext cx="1312025" cy="365125"/>
          </a:xfr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7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5390" y="1426313"/>
            <a:ext cx="929305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42900" algn="l"/>
              </a:tabLst>
            </a:pPr>
            <a:r>
              <a:rPr lang="zh-TW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香港中西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匯聚、百花齊放的國際</a:t>
            </a:r>
            <a:r>
              <a:rPr lang="zh-TW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都會特色也體現於流行文化。外來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文化對本地文化的影響，通常都是以流行文化最為明顯</a:t>
            </a:r>
            <a:r>
              <a:rPr lang="zh-TW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endParaRPr lang="en-US" altLang="zh-TW" sz="28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>
              <a:tabLst>
                <a:tab pos="342900" algn="l"/>
              </a:tabLst>
            </a:pPr>
            <a:endParaRPr lang="en-US" altLang="zh-TW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>
              <a:tabLst>
                <a:tab pos="342900" algn="l"/>
              </a:tabLst>
            </a:pPr>
            <a:r>
              <a:rPr lang="zh-TW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這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是由於流行文化藉着傳媒的助力而得以廣泛及快速地傳播，而且較為容易模仿所致。</a:t>
            </a:r>
            <a:r>
              <a:rPr lang="zh-TW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例如歐美、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日本以及</a:t>
            </a:r>
            <a:r>
              <a:rPr lang="zh-TW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韓國等地的流行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文化深受香港大眾喜愛與關注。</a:t>
            </a:r>
            <a:endParaRPr lang="en-US" altLang="zh-TW" sz="2800" dirty="0"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88" y="5553370"/>
            <a:ext cx="4690589" cy="829873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16200000">
            <a:off x="6079705" y="5142312"/>
            <a:ext cx="248613" cy="3064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12">
            <a:extLst>
              <a:ext uri="{FF2B5EF4-FFF2-40B4-BE49-F238E27FC236}">
                <a16:creationId xmlns:a16="http://schemas.microsoft.com/office/drawing/2014/main" id="{12069BB3-6C04-4F26-A4FF-1CD3A5F3C9E1}"/>
              </a:ext>
            </a:extLst>
          </p:cNvPr>
          <p:cNvSpPr txBox="1"/>
          <p:nvPr/>
        </p:nvSpPr>
        <p:spPr>
          <a:xfrm>
            <a:off x="4838176" y="4668378"/>
            <a:ext cx="4320480" cy="3693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點擊圖像以了解香港多元流行文化發展。</a:t>
            </a:r>
            <a:endParaRPr lang="en-US" altLang="zh-CN" sz="36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D02459D-5A40-4071-9065-217BFDD840B4}"/>
              </a:ext>
            </a:extLst>
          </p:cNvPr>
          <p:cNvSpPr txBox="1"/>
          <p:nvPr/>
        </p:nvSpPr>
        <p:spPr>
          <a:xfrm>
            <a:off x="623391" y="399042"/>
            <a:ext cx="111612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DFKai-SB" panose="03000509000000000000" pitchFamily="65" charset="-120"/>
                <a:ea typeface="DFKai-SB" panose="03000509000000000000" pitchFamily="65" charset="-120"/>
              </a:rPr>
              <a:t>香港社會以中華文化為主體的多元文化特徵 </a:t>
            </a:r>
            <a:endParaRPr lang="en-US" altLang="zh-CN" sz="4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12" name="Picture 1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8448" y="3540109"/>
            <a:ext cx="1165167" cy="3067480"/>
          </a:xfrm>
          <a:prstGeom prst="rect">
            <a:avLst/>
          </a:prstGeom>
        </p:spPr>
      </p:pic>
      <p:sp>
        <p:nvSpPr>
          <p:cNvPr id="13" name="Left Arrow 12"/>
          <p:cNvSpPr/>
          <p:nvPr/>
        </p:nvSpPr>
        <p:spPr>
          <a:xfrm rot="10800000">
            <a:off x="9234913" y="4719588"/>
            <a:ext cx="248613" cy="3064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8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>
            <a:extLst>
              <a:ext uri="{FF2B5EF4-FFF2-40B4-BE49-F238E27FC236}">
                <a16:creationId xmlns:a16="http://schemas.microsoft.com/office/drawing/2014/main" id="{A2F35B91-0025-4643-AC7A-A9021A59DE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4932" y="1089721"/>
            <a:ext cx="5875077" cy="2564026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zh-CN" sz="2800" b="1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香港</a:t>
            </a:r>
            <a:r>
              <a:rPr lang="zh-TW" altLang="en-US" sz="2800" b="1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匯</a:t>
            </a:r>
            <a:r>
              <a:rPr lang="zh-CN" altLang="zh-CN" sz="2800" b="1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聚全國</a:t>
            </a:r>
            <a:r>
              <a:rPr lang="zh-CN" altLang="zh-CN" sz="2800" b="1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各地的菜系</a:t>
            </a:r>
            <a:r>
              <a:rPr lang="zh-CN" altLang="en-US" sz="2800" b="1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，不僅</a:t>
            </a:r>
            <a:r>
              <a:rPr lang="zh-CN" altLang="en-US" sz="2800" b="1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有</a:t>
            </a:r>
            <a:r>
              <a:rPr lang="zh-CN" altLang="zh-CN" sz="2800" b="1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廣府菜、客家菜、潮州菜等本地菜色</a:t>
            </a:r>
            <a:r>
              <a:rPr lang="zh-CN" altLang="en-US" sz="2800" b="1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，還有</a:t>
            </a:r>
            <a:r>
              <a:rPr lang="zh-CN" altLang="zh-CN" sz="2800" b="1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上海菜、寧波菜、徽菜、川菜、湖南菜、北京菜</a:t>
            </a:r>
            <a:r>
              <a:rPr lang="zh-CN" altLang="zh-CN" sz="2800" b="1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等</a:t>
            </a:r>
            <a:r>
              <a:rPr lang="zh-CN" altLang="en-US" sz="2800" b="1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等</a:t>
            </a:r>
            <a:r>
              <a:rPr lang="zh-CN" altLang="zh-CN" sz="2800" b="1" dirty="0" smtClean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。</a:t>
            </a:r>
            <a:endParaRPr lang="zh-CN" altLang="en-US" sz="2800" b="1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97289" name="灯片编号占位符 1">
            <a:extLst>
              <a:ext uri="{FF2B5EF4-FFF2-40B4-BE49-F238E27FC236}">
                <a16:creationId xmlns:a16="http://schemas.microsoft.com/office/drawing/2014/main" id="{5DDBE4A8-88A0-48A4-9172-758718575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923690" y="6364969"/>
            <a:ext cx="984019" cy="365125"/>
          </a:xfrm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  <a:buNone/>
              <a:defRPr/>
            </a:pPr>
            <a:fld id="{1992436B-1684-40BB-B0B6-99D12D5FEA0C}" type="slidenum">
              <a:rPr lang="en-US" altLang="zh-CN" sz="1600"/>
              <a:pPr defTabSz="914400">
                <a:spcBef>
                  <a:spcPct val="0"/>
                </a:spcBef>
                <a:buNone/>
                <a:defRPr/>
              </a:pPr>
              <a:t>8</a:t>
            </a:fld>
            <a:endParaRPr lang="en-US" altLang="zh-CN" sz="1600" dirty="0"/>
          </a:p>
        </p:txBody>
      </p:sp>
      <p:sp>
        <p:nvSpPr>
          <p:cNvPr id="97290" name="Rectangle 3">
            <a:extLst>
              <a:ext uri="{FF2B5EF4-FFF2-40B4-BE49-F238E27FC236}">
                <a16:creationId xmlns:a16="http://schemas.microsoft.com/office/drawing/2014/main" id="{10957D1F-252D-41DC-83C4-D8799DAF9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99" y="431538"/>
            <a:ext cx="5822000" cy="57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defTabSz="685800">
              <a:lnSpc>
                <a:spcPts val="3000"/>
              </a:lnSpc>
              <a:spcBef>
                <a:spcPts val="750"/>
              </a:spcBef>
              <a:buNone/>
              <a:defRPr/>
            </a:pPr>
            <a:r>
              <a:rPr lang="zh-CN" altLang="en-US" sz="4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美食薈萃  </a:t>
            </a:r>
            <a:endParaRPr lang="zh-CN" altLang="en-US" sz="4400" b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944CDF8-FA44-4A42-84E5-750D5BEB3AE4}"/>
              </a:ext>
            </a:extLst>
          </p:cNvPr>
          <p:cNvSpPr txBox="1"/>
          <p:nvPr/>
        </p:nvSpPr>
        <p:spPr>
          <a:xfrm>
            <a:off x="344932" y="3789140"/>
            <a:ext cx="5875077" cy="2827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indent="0">
              <a:spcBef>
                <a:spcPct val="20000"/>
              </a:spcBef>
              <a:buFont typeface="Arial" pitchFamily="34" charset="0"/>
              <a:buNone/>
              <a:defRPr sz="3200" b="1">
                <a:solidFill>
                  <a:srgbClr val="191919"/>
                </a:solidFill>
                <a:latin typeface="微软雅黑" panose="020B0503020204020204" pitchFamily="34" charset="-122"/>
                <a:ea typeface="仿宋" panose="02010609060101010101" pitchFamily="49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914400">
              <a:lnSpc>
                <a:spcPct val="150000"/>
              </a:lnSpc>
              <a:defRPr/>
            </a:pP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除西餐外，</a:t>
            </a:r>
            <a:r>
              <a:rPr lang="zh-CN" altLang="en-US" sz="28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日、韓、越、泰、印度等餐廳於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香港均十分常見。各種</a:t>
            </a:r>
            <a:r>
              <a:rPr lang="zh-CN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風味形成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了香港的美食大觀。</a:t>
            </a:r>
            <a:endParaRPr lang="en-US" altLang="zh-CN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defTabSz="914400">
              <a:lnSpc>
                <a:spcPct val="150000"/>
              </a:lnSpc>
              <a:defRPr/>
            </a:pP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你還能談談其他例子</a:t>
            </a:r>
            <a:r>
              <a:rPr lang="en-US" altLang="zh-TW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  <a:endParaRPr lang="en-US" altLang="zh-CN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defTabSz="914400">
              <a:lnSpc>
                <a:spcPct val="150000"/>
              </a:lnSpc>
              <a:defRPr/>
            </a:pPr>
            <a:endParaRPr lang="zh-CN" altLang="en-US" sz="2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536" y="255591"/>
            <a:ext cx="1959402" cy="1350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392" y="2334307"/>
            <a:ext cx="1978917" cy="1484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26" y="1981664"/>
            <a:ext cx="1878112" cy="1408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68" y="3893211"/>
            <a:ext cx="2055462" cy="18871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4255089"/>
            <a:ext cx="1944444" cy="145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635" y="206136"/>
            <a:ext cx="1667661" cy="166766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933574" y="385212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日本</a:t>
            </a:r>
            <a:endParaRPr lang="en-US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9681940" y="343729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韓國</a:t>
            </a:r>
            <a:endParaRPr lang="en-US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032104" y="189771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泰國</a:t>
            </a:r>
            <a:endParaRPr lang="en-US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392144" y="5777251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西餐</a:t>
            </a:r>
            <a:endParaRPr lang="en-US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9688827" y="158539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印度</a:t>
            </a:r>
            <a:endParaRPr lang="en-US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9744562" y="572438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越南</a:t>
            </a:r>
            <a:endParaRPr lang="en-US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935145" y="6247470"/>
            <a:ext cx="2037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14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相片是教材開發者拍攝</a:t>
            </a:r>
            <a:endParaRPr lang="en-US" sz="1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555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9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307" y="1421436"/>
            <a:ext cx="2976366" cy="145717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10957D1F-252D-41DC-83C4-D8799DAF918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639616" y="260648"/>
            <a:ext cx="6798920" cy="6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defTabSz="685800">
              <a:lnSpc>
                <a:spcPts val="3000"/>
              </a:lnSpc>
              <a:spcBef>
                <a:spcPts val="750"/>
              </a:spcBef>
              <a:buNone/>
              <a:defRPr/>
            </a:pPr>
            <a:r>
              <a:rPr lang="zh-CN" altLang="en-US" sz="4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美食薈萃  </a:t>
            </a:r>
            <a:endParaRPr lang="zh-CN" altLang="en-US" sz="4400" b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0957D1F-252D-41DC-83C4-D8799DAF9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506" y="1211696"/>
            <a:ext cx="6456394" cy="2565756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defTabSz="685800">
              <a:spcBef>
                <a:spcPts val="750"/>
              </a:spcBef>
              <a:buNone/>
              <a:defRPr/>
            </a:pPr>
            <a:r>
              <a:rPr lang="zh-TW" altLang="en-US" dirty="0" smtClean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香港匯聚世界各</a:t>
            </a:r>
            <a:r>
              <a:rPr lang="zh-TW" altLang="en-US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地的美食</a:t>
            </a:r>
            <a:r>
              <a:rPr lang="zh-TW" altLang="en-US" dirty="0" smtClean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，吸引世界各地人士到來</a:t>
            </a:r>
            <a:r>
              <a:rPr lang="zh-TW" altLang="en-US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香港旅遊為香港帶來商機</a:t>
            </a:r>
            <a:r>
              <a:rPr lang="zh-TW" altLang="en-US" dirty="0" smtClean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dirty="0" smtClean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defTabSz="685800">
              <a:spcBef>
                <a:spcPts val="750"/>
              </a:spcBef>
              <a:buNone/>
              <a:defRPr/>
            </a:pPr>
            <a:r>
              <a:rPr lang="zh-TW" altLang="en-US" dirty="0" smtClean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看看香港中外美食匯聚如何讓香港成為美食天堂。</a:t>
            </a:r>
            <a:r>
              <a:rPr lang="zh-CN" altLang="en-US" dirty="0" smtClean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endParaRPr lang="zh-CN" altLang="en-US" b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" name="文本框 12">
            <a:extLst>
              <a:ext uri="{FF2B5EF4-FFF2-40B4-BE49-F238E27FC236}">
                <a16:creationId xmlns:a16="http://schemas.microsoft.com/office/drawing/2014/main" id="{12069BB3-6C04-4F26-A4FF-1CD3A5F3C9E1}"/>
              </a:ext>
            </a:extLst>
          </p:cNvPr>
          <p:cNvSpPr txBox="1"/>
          <p:nvPr/>
        </p:nvSpPr>
        <p:spPr>
          <a:xfrm>
            <a:off x="7509308" y="2886587"/>
            <a:ext cx="2976366" cy="64633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點擊圖像以了解香港旅遊發展局如何介紹香港美食</a:t>
            </a:r>
            <a:endParaRPr lang="en-US" altLang="zh-CN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0506" y="4034375"/>
            <a:ext cx="6456395" cy="255454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rgbClr val="050505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香港中外</a:t>
            </a:r>
            <a:r>
              <a:rPr lang="zh-TW" altLang="en-US" sz="3200" dirty="0">
                <a:solidFill>
                  <a:srgbClr val="050505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文化匯聚</a:t>
            </a:r>
            <a:r>
              <a:rPr lang="zh-TW" altLang="en-US" sz="3200" dirty="0" smtClean="0">
                <a:solidFill>
                  <a:srgbClr val="050505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，融合世界各地文化也體現於</a:t>
            </a:r>
            <a:r>
              <a:rPr lang="en-US" altLang="zh-TW" sz="320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</a:t>
            </a:r>
            <a:r>
              <a:rPr lang="zh-TW" altLang="en-US" sz="3200" dirty="0" smtClean="0">
                <a:solidFill>
                  <a:srgbClr val="050505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菜</a:t>
            </a:r>
            <a:r>
              <a:rPr lang="en-US" altLang="zh-TW" sz="3200" dirty="0" smtClean="0">
                <a:solidFill>
                  <a:srgbClr val="050505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zh-TW" altLang="en-US" sz="3200" dirty="0" smtClean="0">
                <a:solidFill>
                  <a:srgbClr val="050505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融合菜</a:t>
            </a:r>
            <a:r>
              <a:rPr lang="en-US" altLang="zh-TW" sz="3200" dirty="0" smtClean="0">
                <a:solidFill>
                  <a:srgbClr val="050505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sz="3200" dirty="0" smtClean="0">
                <a:solidFill>
                  <a:srgbClr val="050505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endParaRPr lang="en-US" altLang="zh-TW" sz="3200" dirty="0" smtClean="0">
              <a:solidFill>
                <a:srgbClr val="050505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3200" dirty="0" smtClean="0">
              <a:solidFill>
                <a:srgbClr val="050505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3200" dirty="0" smtClean="0">
                <a:solidFill>
                  <a:srgbClr val="050505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試舉例說明</a:t>
            </a:r>
            <a:r>
              <a:rPr lang="en-US" altLang="zh-TW" sz="3200" dirty="0">
                <a:solidFill>
                  <a:srgbClr val="050505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Fusion</a:t>
            </a:r>
            <a:r>
              <a:rPr lang="zh-TW" altLang="en-US" sz="3200" dirty="0">
                <a:solidFill>
                  <a:srgbClr val="050505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菜</a:t>
            </a:r>
            <a:r>
              <a:rPr lang="en-US" altLang="zh-TW" sz="3200" dirty="0">
                <a:solidFill>
                  <a:srgbClr val="050505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zh-TW" altLang="en-US" sz="3200" dirty="0">
                <a:solidFill>
                  <a:srgbClr val="050505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融合菜</a:t>
            </a:r>
            <a:r>
              <a:rPr lang="en-US" altLang="zh-TW" sz="3200" dirty="0">
                <a:solidFill>
                  <a:srgbClr val="050505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sz="3200" dirty="0" smtClean="0">
                <a:solidFill>
                  <a:srgbClr val="050505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如何體現香港文化融合與創意。</a:t>
            </a:r>
            <a:endParaRPr 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13" name="Picture 1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8199" y="4106256"/>
            <a:ext cx="2945561" cy="15609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568198" y="5658415"/>
            <a:ext cx="2945561" cy="92333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美食博覽匯聚多家參展商</a:t>
            </a:r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，常以</a:t>
            </a:r>
            <a:r>
              <a:rPr lang="en-US" altLang="zh-TW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Fusion</a:t>
            </a:r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菜為賣點</a:t>
            </a:r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為香港帶來商機。</a:t>
            </a:r>
            <a:endParaRPr lang="en-US" dirty="0"/>
          </a:p>
        </p:txBody>
      </p:sp>
      <p:sp>
        <p:nvSpPr>
          <p:cNvPr id="15" name="文本框 12">
            <a:extLst>
              <a:ext uri="{FF2B5EF4-FFF2-40B4-BE49-F238E27FC236}">
                <a16:creationId xmlns:a16="http://schemas.microsoft.com/office/drawing/2014/main" id="{12069BB3-6C04-4F26-A4FF-1CD3A5F3C9E1}"/>
              </a:ext>
            </a:extLst>
          </p:cNvPr>
          <p:cNvSpPr txBox="1"/>
          <p:nvPr/>
        </p:nvSpPr>
        <p:spPr>
          <a:xfrm>
            <a:off x="11211245" y="1637586"/>
            <a:ext cx="356125" cy="4247317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點擊圖像以了解香港多元美食情況</a:t>
            </a:r>
            <a:endParaRPr lang="en-US" altLang="zh-CN" sz="36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10704643" y="3573397"/>
            <a:ext cx="315719" cy="40811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6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4913</Words>
  <Application>Microsoft Office PowerPoint</Application>
  <PresentationFormat>寬螢幕</PresentationFormat>
  <Paragraphs>428</Paragraphs>
  <Slides>51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21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73" baseType="lpstr">
      <vt:lpstr>Aharoni</vt:lpstr>
      <vt:lpstr>等线</vt:lpstr>
      <vt:lpstr>仿宋_GB2312</vt:lpstr>
      <vt:lpstr>微软雅黑</vt:lpstr>
      <vt:lpstr>黑体</vt:lpstr>
      <vt:lpstr>宋体</vt:lpstr>
      <vt:lpstr>华文楷体</vt:lpstr>
      <vt:lpstr>幼圆</vt:lpstr>
      <vt:lpstr>仿宋</vt:lpstr>
      <vt:lpstr>迷你简卡通</vt:lpstr>
      <vt:lpstr>新細明體</vt:lpstr>
      <vt:lpstr>新細明體</vt:lpstr>
      <vt:lpstr>標楷體</vt:lpstr>
      <vt:lpstr>標楷體</vt:lpstr>
      <vt:lpstr>Arial</vt:lpstr>
      <vt:lpstr>Arial Black</vt:lpstr>
      <vt:lpstr>Calibri</vt:lpstr>
      <vt:lpstr>Calibri Light</vt:lpstr>
      <vt:lpstr>Courier New</vt:lpstr>
      <vt:lpstr>Times New Roman</vt:lpstr>
      <vt:lpstr>Wingdings</vt:lpstr>
      <vt:lpstr>Retrospect</vt:lpstr>
      <vt:lpstr>多元文化特徵對於香港社會的積極意義: 推動文化的兼收並蓄； 有助文化創新與反思； 促進不同族裔融和共處； 培養植根中華文化而具世界視野的公民素養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美食薈萃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何謂文化傳承？</vt:lpstr>
      <vt:lpstr>PowerPoint 簡報</vt:lpstr>
      <vt:lpstr>PowerPoint 簡報</vt:lpstr>
      <vt:lpstr>PowerPoint 簡報</vt:lpstr>
      <vt:lpstr>PowerPoint 簡報</vt:lpstr>
      <vt:lpstr>PowerPoint 簡報</vt:lpstr>
      <vt:lpstr>《梁山伯與祝英台》(二)</vt:lpstr>
      <vt:lpstr>PowerPoint 簡報</vt:lpstr>
      <vt:lpstr>PowerPoint 簡報</vt:lpstr>
      <vt:lpstr>PowerPoint 簡報</vt:lpstr>
      <vt:lpstr>PowerPoint 簡報</vt:lpstr>
      <vt:lpstr>香港：不同族裔共處的國際大都市</vt:lpstr>
      <vt:lpstr>PowerPoint 簡報</vt:lpstr>
      <vt:lpstr>香港的族裔構成</vt:lpstr>
      <vt:lpstr>香港居民的語言狀況</vt:lpstr>
      <vt:lpstr>香港居民的語言狀況</vt:lpstr>
      <vt:lpstr>支援少數族裔融入社會</vt:lpstr>
      <vt:lpstr>PowerPoint 簡報</vt:lpstr>
      <vt:lpstr>香港特區政府重視支援少數族裔</vt:lpstr>
      <vt:lpstr>主張族裔平等，反對種族歧視</vt:lpstr>
      <vt:lpstr>                為少數族裔提供語言説明</vt:lpstr>
      <vt:lpstr>  促進不同族裔交流</vt:lpstr>
      <vt:lpstr>培養植根中華文化而具世界視野的公民素養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2021-06-22T04:12:45Z</dcterms:created>
  <dcterms:modified xsi:type="dcterms:W3CDTF">2022-08-02T07:22:46Z</dcterms:modified>
</cp:coreProperties>
</file>