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130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1416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0257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9830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2671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6688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05049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143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1252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774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0822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B2D8D-1BFB-4176-A9AF-721BB3F2B8D1}" type="datetimeFigureOut">
              <a:rPr lang="zh-HK" altLang="en-US" smtClean="0"/>
              <a:t>29/2/2016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D54EC-A38E-40D2-8766-94E74189BDF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700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課程調適小組活動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4699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通識教育科課程資源冊系列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b="1" u="sng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單元一</a:t>
            </a:r>
            <a:endParaRPr lang="en-US" altLang="zh-TW" b="1" u="sng" dirty="0" smtClean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G1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新世代性別角色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單元</a:t>
            </a:r>
            <a:r>
              <a:rPr lang="zh-TW" altLang="en-US" b="1" u="sng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三</a:t>
            </a:r>
            <a:endParaRPr lang="en-US" altLang="zh-TW" b="1" u="sng" dirty="0" smtClean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G2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衝擊與轉變：當代中國家庭的探究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G3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從傳統節日看習俗的傳承與發展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單元四</a:t>
            </a:r>
            <a:endParaRPr lang="en-US" altLang="zh-TW" b="1" u="sng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G4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全球經濟整合帶來的機遇與挑戰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單元五</a:t>
            </a:r>
            <a:endParaRPr lang="en-US" altLang="zh-TW" b="1" u="sng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G5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藥物名冊與醫療科技發展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b="1" u="sng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單元六</a:t>
            </a:r>
            <a:endParaRPr lang="en-US" altLang="zh-TW" b="1" u="sng" dirty="0" smtClean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G6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推動電動車發展的政策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b="1" u="sng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42118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</Words>
  <Application>Microsoft Office PowerPoint</Application>
  <PresentationFormat>如螢幕大小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課程調適小組活動</vt:lpstr>
      <vt:lpstr>通識教育科課程資源冊系列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課程調適小組活動</dc:title>
  <dc:creator>CHIM, In-leng</dc:creator>
  <cp:lastModifiedBy>CHIM, In-leng</cp:lastModifiedBy>
  <cp:revision>2</cp:revision>
  <dcterms:created xsi:type="dcterms:W3CDTF">2016-02-29T03:14:10Z</dcterms:created>
  <dcterms:modified xsi:type="dcterms:W3CDTF">2016-02-29T03:23:53Z</dcterms:modified>
</cp:coreProperties>
</file>