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4530" r:id="rId1"/>
  </p:sldMasterIdLst>
  <p:notesMasterIdLst>
    <p:notesMasterId r:id="rId56"/>
  </p:notesMasterIdLst>
  <p:handoutMasterIdLst>
    <p:handoutMasterId r:id="rId57"/>
  </p:handoutMasterIdLst>
  <p:sldIdLst>
    <p:sldId id="303" r:id="rId2"/>
    <p:sldId id="2234" r:id="rId3"/>
    <p:sldId id="2378" r:id="rId4"/>
    <p:sldId id="1259" r:id="rId5"/>
    <p:sldId id="2075" r:id="rId6"/>
    <p:sldId id="2326" r:id="rId7"/>
    <p:sldId id="1320" r:id="rId8"/>
    <p:sldId id="1262" r:id="rId9"/>
    <p:sldId id="1266" r:id="rId10"/>
    <p:sldId id="2331" r:id="rId11"/>
    <p:sldId id="323" r:id="rId12"/>
    <p:sldId id="284" r:id="rId13"/>
    <p:sldId id="287" r:id="rId14"/>
    <p:sldId id="288" r:id="rId15"/>
    <p:sldId id="289" r:id="rId16"/>
    <p:sldId id="2382" r:id="rId17"/>
    <p:sldId id="290" r:id="rId18"/>
    <p:sldId id="291" r:id="rId19"/>
    <p:sldId id="292" r:id="rId20"/>
    <p:sldId id="293" r:id="rId21"/>
    <p:sldId id="2383" r:id="rId22"/>
    <p:sldId id="294" r:id="rId23"/>
    <p:sldId id="295" r:id="rId24"/>
    <p:sldId id="296" r:id="rId25"/>
    <p:sldId id="2139" r:id="rId26"/>
    <p:sldId id="2072" r:id="rId27"/>
    <p:sldId id="2384" r:id="rId28"/>
    <p:sldId id="2385" r:id="rId29"/>
    <p:sldId id="2386" r:id="rId30"/>
    <p:sldId id="2387" r:id="rId31"/>
    <p:sldId id="2388" r:id="rId32"/>
    <p:sldId id="2373" r:id="rId33"/>
    <p:sldId id="2375" r:id="rId34"/>
    <p:sldId id="2374" r:id="rId35"/>
    <p:sldId id="2019" r:id="rId36"/>
    <p:sldId id="1285" r:id="rId37"/>
    <p:sldId id="1286" r:id="rId38"/>
    <p:sldId id="1289" r:id="rId39"/>
    <p:sldId id="1287" r:id="rId40"/>
    <p:sldId id="1314" r:id="rId41"/>
    <p:sldId id="1315" r:id="rId42"/>
    <p:sldId id="1316" r:id="rId43"/>
    <p:sldId id="1288" r:id="rId44"/>
    <p:sldId id="2328" r:id="rId45"/>
    <p:sldId id="2106" r:id="rId46"/>
    <p:sldId id="2026" r:id="rId47"/>
    <p:sldId id="1296" r:id="rId48"/>
    <p:sldId id="2369" r:id="rId49"/>
    <p:sldId id="1309" r:id="rId50"/>
    <p:sldId id="1312" r:id="rId51"/>
    <p:sldId id="2321" r:id="rId52"/>
    <p:sldId id="2379" r:id="rId53"/>
    <p:sldId id="2327" r:id="rId54"/>
    <p:sldId id="2381" r:id="rId55"/>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15:guide id="1" orient="horz" pos="2165">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9" name="作者" initials="A" lastIdx="0" clrIdx="14"/>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3028" autoAdjust="0"/>
  </p:normalViewPr>
  <p:slideViewPr>
    <p:cSldViewPr>
      <p:cViewPr varScale="1">
        <p:scale>
          <a:sx n="102" d="100"/>
          <a:sy n="102" d="100"/>
        </p:scale>
        <p:origin x="132" y="264"/>
      </p:cViewPr>
      <p:guideLst>
        <p:guide orient="horz" pos="2165"/>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zh-HK"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1E195A55-AF0C-4B9D-807F-A4711E936B1B}" type="datetime1">
              <a:rPr lang="zh-CN" altLang="en-US"/>
              <a:pPr>
                <a:defRPr/>
              </a:pPr>
              <a:t>2023/7/31</a:t>
            </a:fld>
            <a:endParaRPr lang="zh-HK"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zh-HK"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9D91CA94-7EE7-4268-B42C-79B5D84DA1AD}" type="slidenum">
              <a:rPr lang="zh-HK" altLang="en-US"/>
              <a:pPr>
                <a:defRPr/>
              </a:pPr>
              <a:t>‹#›</a:t>
            </a:fld>
            <a:endParaRPr lang="zh-HK"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buFont typeface="Arial" panose="020B0604020202020204" pitchFamily="34" charset="0"/>
              <a:buNone/>
              <a:defRPr sz="1200">
                <a:latin typeface="+mn-lt"/>
              </a:defRPr>
            </a:lvl1pPr>
          </a:lstStyle>
          <a:p>
            <a:pPr>
              <a:defRPr/>
            </a:pPr>
            <a:endParaRPr lang="zh-HK" altLang="zh-HK"/>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smtClean="0">
                <a:latin typeface="Calibri" panose="020F0502020204030204" pitchFamily="34" charset="0"/>
              </a:defRPr>
            </a:lvl1pPr>
          </a:lstStyle>
          <a:p>
            <a:pPr>
              <a:defRPr/>
            </a:pPr>
            <a:fld id="{410EEDD2-648C-4787-A638-966D57689470}" type="datetime1">
              <a:rPr lang="zh-CN" altLang="en-US"/>
              <a:pPr>
                <a:defRPr/>
              </a:pPr>
              <a:t>2023/7/31</a:t>
            </a:fld>
            <a:endParaRPr lang="zh-CN" altLang="en-US" sz="1200"/>
          </a:p>
        </p:txBody>
      </p:sp>
      <p:sp>
        <p:nvSpPr>
          <p:cNvPr id="19460"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3" name="备注占位符 4"/>
          <p:cNvSpPr>
            <a:spLocks noGrp="1" noRot="1" noChangeAspect="1" noChangeArrowheads="1"/>
          </p:cNvSpPr>
          <p:nvPr/>
        </p:nvSpPr>
        <p:spPr bwMode="auto">
          <a:xfrm>
            <a:off x="685800" y="4400550"/>
            <a:ext cx="5486400" cy="3600450"/>
          </a:xfrm>
          <a:prstGeom prst="rect">
            <a:avLst/>
          </a:prstGeom>
          <a:noFill/>
          <a:ln>
            <a:noFill/>
          </a:ln>
        </p:spPr>
        <p:txBody>
          <a:bodyPr anchor="ctr"/>
          <a:lstStyle>
            <a:lvl1pPr defTabSz="0">
              <a:defRPr>
                <a:solidFill>
                  <a:schemeClr val="tx1"/>
                </a:solidFill>
                <a:latin typeface="Arial" panose="020B0604020202020204" pitchFamily="34" charset="0"/>
                <a:ea typeface="SimSun" panose="02010600030101010101" pitchFamily="2" charset="-122"/>
              </a:defRPr>
            </a:lvl1pPr>
            <a:lvl2pPr marL="742950" indent="-285750" defTabSz="0">
              <a:defRPr>
                <a:solidFill>
                  <a:schemeClr val="tx1"/>
                </a:solidFill>
                <a:latin typeface="Arial" panose="020B0604020202020204" pitchFamily="34" charset="0"/>
                <a:ea typeface="SimSun" panose="02010600030101010101" pitchFamily="2" charset="-122"/>
              </a:defRPr>
            </a:lvl2pPr>
            <a:lvl3pPr marL="1143000" indent="-228600" defTabSz="0">
              <a:defRPr>
                <a:solidFill>
                  <a:schemeClr val="tx1"/>
                </a:solidFill>
                <a:latin typeface="Arial" panose="020B0604020202020204" pitchFamily="34" charset="0"/>
                <a:ea typeface="SimSun" panose="02010600030101010101" pitchFamily="2" charset="-122"/>
              </a:defRPr>
            </a:lvl3pPr>
            <a:lvl4pPr marL="1600200" indent="-228600" defTabSz="0">
              <a:defRPr>
                <a:solidFill>
                  <a:schemeClr val="tx1"/>
                </a:solidFill>
                <a:latin typeface="Arial" panose="020B0604020202020204" pitchFamily="34" charset="0"/>
                <a:ea typeface="SimSun" panose="02010600030101010101" pitchFamily="2" charset="-122"/>
              </a:defRPr>
            </a:lvl4pPr>
            <a:lvl5pPr marL="2057400" indent="-228600" defTabSz="0">
              <a:defRPr>
                <a:solidFill>
                  <a:schemeClr val="tx1"/>
                </a:solidFill>
                <a:latin typeface="Arial" panose="020B0604020202020204" pitchFamily="34" charset="0"/>
                <a:ea typeface="SimSun" panose="02010600030101010101" pitchFamily="2" charset="-122"/>
              </a:defRPr>
            </a:lvl5pPr>
            <a:lvl6pPr marL="2514600" indent="-228600" defTabSz="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defTabSz="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defTabSz="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defTabSz="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fontAlgn="auto" hangingPunct="1">
              <a:spcBef>
                <a:spcPct val="30000"/>
              </a:spcBef>
              <a:spcAft>
                <a:spcPts val="0"/>
              </a:spcAft>
              <a:defRPr/>
            </a:pPr>
            <a:r>
              <a:rPr lang="zh-CN" altLang="zh-HK" sz="1200" smtClean="0"/>
              <a:t>单击此处编辑母版文本样式</a:t>
            </a:r>
          </a:p>
          <a:p>
            <a:pPr eaLnBrk="1" fontAlgn="auto" hangingPunct="1">
              <a:spcBef>
                <a:spcPct val="30000"/>
              </a:spcBef>
              <a:spcAft>
                <a:spcPts val="0"/>
              </a:spcAft>
              <a:defRPr/>
            </a:pPr>
            <a:r>
              <a:rPr lang="zh-CN" altLang="zh-HK" sz="1200" smtClean="0"/>
              <a:t>二级</a:t>
            </a:r>
          </a:p>
          <a:p>
            <a:pPr eaLnBrk="1" fontAlgn="auto" hangingPunct="1">
              <a:spcBef>
                <a:spcPct val="30000"/>
              </a:spcBef>
              <a:spcAft>
                <a:spcPts val="0"/>
              </a:spcAft>
              <a:defRPr/>
            </a:pPr>
            <a:r>
              <a:rPr lang="zh-CN" altLang="zh-HK" sz="1200" smtClean="0"/>
              <a:t>三级</a:t>
            </a:r>
          </a:p>
          <a:p>
            <a:pPr eaLnBrk="1" fontAlgn="auto" hangingPunct="1">
              <a:spcBef>
                <a:spcPct val="30000"/>
              </a:spcBef>
              <a:spcAft>
                <a:spcPts val="0"/>
              </a:spcAft>
              <a:defRPr/>
            </a:pPr>
            <a:r>
              <a:rPr lang="zh-CN" altLang="zh-HK" sz="1200" smtClean="0"/>
              <a:t>四级</a:t>
            </a:r>
          </a:p>
          <a:p>
            <a:pPr eaLnBrk="1" fontAlgn="auto" hangingPunct="1">
              <a:spcBef>
                <a:spcPct val="30000"/>
              </a:spcBef>
              <a:spcAft>
                <a:spcPts val="0"/>
              </a:spcAft>
              <a:defRPr/>
            </a:pPr>
            <a:r>
              <a:rPr lang="zh-CN" altLang="zh-HK" sz="1200" smtClean="0"/>
              <a:t>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buFont typeface="Arial" panose="020B0604020202020204" pitchFamily="34" charset="0"/>
              <a:buNone/>
              <a:defRPr sz="1200">
                <a:latin typeface="+mn-lt"/>
              </a:defRPr>
            </a:lvl1pPr>
          </a:lstStyle>
          <a:p>
            <a:pPr>
              <a:defRPr/>
            </a:pPr>
            <a:endParaRPr lang="zh-HK" altLang="zh-HK"/>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mtClean="0">
                <a:latin typeface="Calibri" panose="020F0502020204030204" pitchFamily="34" charset="0"/>
              </a:defRPr>
            </a:lvl1pPr>
          </a:lstStyle>
          <a:p>
            <a:pPr>
              <a:defRPr/>
            </a:pPr>
            <a:fld id="{9CB7BACC-FC35-4966-9312-6C6D6E6E0EC0}" type="slidenum">
              <a:rPr lang="zh-CN" altLang="en-US"/>
              <a:pPr>
                <a:defRPr/>
              </a:pPr>
              <a:t>‹#›</a:t>
            </a:fld>
            <a:endParaRPr lang="zh-CN" altLang="en-US" sz="1200"/>
          </a:p>
        </p:txBody>
      </p:sp>
    </p:spTree>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DengXian" pitchFamily="2" charset="-122"/>
        <a:cs typeface="等线"/>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DengXian" pitchFamily="2" charset="-122"/>
        <a:cs typeface="等线"/>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DengXian" pitchFamily="2" charset="-122"/>
        <a:cs typeface="等线"/>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DengXian" pitchFamily="2" charset="-122"/>
        <a:cs typeface="等线"/>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DengXian" pitchFamily="2" charset="-122"/>
        <a:cs typeface="等线"/>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投影片圖像版面配置區 1"/>
          <p:cNvSpPr>
            <a:spLocks noGrp="1" noRot="1" noChangeAspect="1" noChangeArrowheads="1" noTextEdit="1"/>
          </p:cNvSpPr>
          <p:nvPr>
            <p:ph type="sldImg"/>
          </p:nvPr>
        </p:nvSpPr>
        <p:spPr/>
      </p:sp>
      <p:sp>
        <p:nvSpPr>
          <p:cNvPr id="22531" name="備忘稿版面配置區 2"/>
          <p:cNvSpPr>
            <a:spLocks noGrp="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HK" altLang="en-US" smtClean="0">
              <a:ea typeface="PMingLiU" panose="02020500000000000000" pitchFamily="18" charset="-120"/>
            </a:endParaRPr>
          </a:p>
        </p:txBody>
      </p:sp>
      <p:sp>
        <p:nvSpPr>
          <p:cNvPr id="22532" name="日期版面配置區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fld id="{CAE9BB47-FF44-4E40-A662-030283096CD8}" type="datetime1">
              <a:rPr lang="zh-CN" altLang="en-US">
                <a:latin typeface="Arial" panose="020B0604020202020204" pitchFamily="34" charset="0"/>
                <a:ea typeface="SimSun" panose="02010600030101010101" pitchFamily="2" charset="-122"/>
              </a:rPr>
              <a:pPr/>
              <a:t>2023/7/31</a:t>
            </a:fld>
            <a:endParaRPr lang="zh-CN" altLang="en-US" sz="1200">
              <a:latin typeface="Arial" panose="020B0604020202020204" pitchFamily="34" charset="0"/>
              <a:ea typeface="SimSun" panose="02010600030101010101" pitchFamily="2" charset="-122"/>
            </a:endParaRPr>
          </a:p>
        </p:txBody>
      </p:sp>
      <p:sp>
        <p:nvSpPr>
          <p:cNvPr id="22533" name="投影片編號版面配置區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fld id="{4635C173-8D15-46FF-AC80-8159F6D707E7}" type="slidenum">
              <a:rPr lang="zh-CN" altLang="en-US">
                <a:latin typeface="Arial" panose="020B0604020202020204" pitchFamily="34" charset="0"/>
                <a:ea typeface="SimSun" panose="02010600030101010101" pitchFamily="2" charset="-122"/>
              </a:rPr>
              <a:pPr/>
              <a:t>1</a:t>
            </a:fld>
            <a:endParaRPr lang="zh-CN" altLang="en-US" sz="1200">
              <a:latin typeface="Arial" panose="020B060402020202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5"/>
          <p:cNvSpPr>
            <a:spLocks/>
          </p:cNvSpPr>
          <p:nvPr/>
        </p:nvSpPr>
        <p:spPr bwMode="auto">
          <a:xfrm>
            <a:off x="0" y="4324350"/>
            <a:ext cx="1744663" cy="777875"/>
          </a:xfrm>
          <a:custGeom>
            <a:avLst/>
            <a:gdLst>
              <a:gd name="T0" fmla="*/ 2147483646 w 372"/>
              <a:gd name="T1" fmla="*/ 2147483646 h 166"/>
              <a:gd name="T2" fmla="*/ 2147483646 w 372"/>
              <a:gd name="T3" fmla="*/ 2147483646 h 166"/>
              <a:gd name="T4" fmla="*/ 2147483646 w 372"/>
              <a:gd name="T5" fmla="*/ 2147483646 h 166"/>
              <a:gd name="T6" fmla="*/ 2147483646 w 372"/>
              <a:gd name="T7" fmla="*/ 1910390710 h 166"/>
              <a:gd name="T8" fmla="*/ 2147483646 w 372"/>
              <a:gd name="T9" fmla="*/ 1712768286 h 166"/>
              <a:gd name="T10" fmla="*/ 2147483646 w 372"/>
              <a:gd name="T11" fmla="*/ 65875703 h 166"/>
              <a:gd name="T12" fmla="*/ 2147483646 w 372"/>
              <a:gd name="T13" fmla="*/ 43917136 h 166"/>
              <a:gd name="T14" fmla="*/ 2147483646 w 372"/>
              <a:gd name="T15" fmla="*/ 0 h 166"/>
              <a:gd name="T16" fmla="*/ 0 w 372"/>
              <a:gd name="T17" fmla="*/ 0 h 166"/>
              <a:gd name="T18" fmla="*/ 0 w 372"/>
              <a:gd name="T19" fmla="*/ 2147483646 h 166"/>
              <a:gd name="T20" fmla="*/ 2147483646 w 372"/>
              <a:gd name="T21" fmla="*/ 2147483646 h 1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CFEC4575-9C80-4C96-B1FB-625C9C58DBA3}" type="datetime1">
              <a:rPr lang="zh-HK" altLang="en-US"/>
              <a:pPr>
                <a:defRPr/>
              </a:pPr>
              <a:t>31/7/2023</a:t>
            </a:fld>
            <a:endParaRPr lang="zh-CN" altLang="en-US" sz="180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a:xfrm>
            <a:off x="531813" y="4529138"/>
            <a:ext cx="779462" cy="365125"/>
          </a:xfrm>
        </p:spPr>
        <p:txBody>
          <a:bodyPr/>
          <a:lstStyle>
            <a:lvl1pPr>
              <a:defRPr/>
            </a:lvl1pPr>
          </a:lstStyle>
          <a:p>
            <a:pPr>
              <a:defRPr/>
            </a:pPr>
            <a:fld id="{153ADB21-999D-4762-8C15-F6577AD83998}" type="slidenum">
              <a:rPr lang="zh-HK" altLang="en-US"/>
              <a:pPr>
                <a:defRPr/>
              </a:pPr>
              <a:t>‹#›</a:t>
            </a:fld>
            <a:endParaRPr lang="zh-CN" altLang="en-US"/>
          </a:p>
        </p:txBody>
      </p:sp>
    </p:spTree>
    <p:extLst>
      <p:ext uri="{BB962C8B-B14F-4D97-AF65-F5344CB8AC3E}">
        <p14:creationId xmlns:p14="http://schemas.microsoft.com/office/powerpoint/2010/main" val="127970437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0EB06877-72F9-43E7-B5ED-6DE721CFC228}" type="datetime1">
              <a:rPr lang="zh-HK" altLang="en-US"/>
              <a:pPr>
                <a:defRPr/>
              </a:pPr>
              <a:t>31/7/2023</a:t>
            </a:fld>
            <a:endParaRPr lang="zh-CN" altLang="en-US" sz="180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p:txBody>
          <a:bodyPr/>
          <a:lstStyle>
            <a:lvl1pPr>
              <a:defRPr/>
            </a:lvl1pPr>
          </a:lstStyle>
          <a:p>
            <a:pPr>
              <a:defRPr/>
            </a:pPr>
            <a:fld id="{D13D2013-9BCE-4C0C-98B2-C8338E7304AB}" type="slidenum">
              <a:rPr lang="zh-HK" altLang="en-US"/>
              <a:pPr>
                <a:defRPr/>
              </a:pPr>
              <a:t>‹#›</a:t>
            </a:fld>
            <a:endParaRPr lang="zh-CN" altLang="en-US"/>
          </a:p>
        </p:txBody>
      </p:sp>
    </p:spTree>
    <p:extLst>
      <p:ext uri="{BB962C8B-B14F-4D97-AF65-F5344CB8AC3E}">
        <p14:creationId xmlns:p14="http://schemas.microsoft.com/office/powerpoint/2010/main" val="146631514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fld id="{A69C1A95-0EF1-4C6F-B987-D9B11C0E5179}" type="datetime1">
              <a:rPr lang="zh-HK" altLang="en-US"/>
              <a:pPr>
                <a:defRPr/>
              </a:pPr>
              <a:t>31/7/2023</a:t>
            </a:fld>
            <a:endParaRPr lang="zh-CN" altLang="en-US" sz="180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pPr>
              <a:defRPr/>
            </a:pPr>
            <a:fld id="{F2407290-DE40-4392-B24E-4DA905A36918}" type="slidenum">
              <a:rPr lang="zh-HK" altLang="en-US"/>
              <a:pPr>
                <a:defRPr/>
              </a:pPr>
              <a:t>‹#›</a:t>
            </a:fld>
            <a:endParaRPr lang="zh-CN" altLang="en-US"/>
          </a:p>
        </p:txBody>
      </p:sp>
    </p:spTree>
    <p:extLst>
      <p:ext uri="{BB962C8B-B14F-4D97-AF65-F5344CB8AC3E}">
        <p14:creationId xmlns:p14="http://schemas.microsoft.com/office/powerpoint/2010/main" val="177227971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1E03D906-D2AB-4DC7-B341-9096B0E04EBB}" type="datetime1">
              <a:rPr lang="zh-HK" altLang="en-US"/>
              <a:pPr>
                <a:defRPr/>
              </a:pPr>
              <a:t>31/7/2023</a:t>
            </a:fld>
            <a:endParaRPr lang="zh-CN" altLang="en-US" sz="1800">
              <a:solidFill>
                <a:schemeClr val="tx1"/>
              </a:solidFill>
            </a:endParaRPr>
          </a:p>
        </p:txBody>
      </p:sp>
      <p:sp>
        <p:nvSpPr>
          <p:cNvPr id="7" name="Footer Placeholder 5"/>
          <p:cNvSpPr>
            <a:spLocks noGrp="1"/>
          </p:cNvSpPr>
          <p:nvPr>
            <p:ph type="ftr" sz="quarter" idx="11"/>
          </p:nvPr>
        </p:nvSpPr>
        <p:spPr/>
        <p:txBody>
          <a:bodyPr/>
          <a:lstStyle>
            <a:lvl1pPr>
              <a:defRPr/>
            </a:lvl1pPr>
          </a:lstStyle>
          <a:p>
            <a:pPr>
              <a:defRPr/>
            </a:pPr>
            <a:endParaRPr lang="zh-HK" altLang="zh-HK"/>
          </a:p>
        </p:txBody>
      </p:sp>
      <p:sp>
        <p:nvSpPr>
          <p:cNvPr id="9" name="Slide Number Placeholder 5"/>
          <p:cNvSpPr>
            <a:spLocks noGrp="1"/>
          </p:cNvSpPr>
          <p:nvPr>
            <p:ph type="sldNum" sz="quarter" idx="12"/>
          </p:nvPr>
        </p:nvSpPr>
        <p:spPr/>
        <p:txBody>
          <a:bodyPr/>
          <a:lstStyle>
            <a:lvl1pPr>
              <a:defRPr/>
            </a:lvl1pPr>
          </a:lstStyle>
          <a:p>
            <a:pPr>
              <a:defRPr/>
            </a:pPr>
            <a:fld id="{BEF80791-D9B5-4980-AF40-A1198775C68D}" type="slidenum">
              <a:rPr lang="zh-HK" altLang="en-US"/>
              <a:pPr>
                <a:defRPr/>
              </a:pPr>
              <a:t>‹#›</a:t>
            </a:fld>
            <a:endParaRPr lang="zh-CN" altLang="en-US"/>
          </a:p>
        </p:txBody>
      </p:sp>
    </p:spTree>
    <p:extLst>
      <p:ext uri="{BB962C8B-B14F-4D97-AF65-F5344CB8AC3E}">
        <p14:creationId xmlns:p14="http://schemas.microsoft.com/office/powerpoint/2010/main" val="286476262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35"/>
          <p:cNvSpPr>
            <a:spLocks/>
          </p:cNvSpPr>
          <p:nvPr/>
        </p:nvSpPr>
        <p:spPr bwMode="auto">
          <a:xfrm flipV="1">
            <a:off x="-4763" y="7143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ABBC79BF-05C7-4437-BF84-BAF6E3A4FF36}" type="datetime1">
              <a:rPr lang="zh-HK" altLang="en-US"/>
              <a:pPr>
                <a:defRPr/>
              </a:pPr>
              <a:t>31/7/2023</a:t>
            </a:fld>
            <a:endParaRPr lang="zh-CN" altLang="en-US" sz="1800">
              <a:solidFill>
                <a:schemeClr val="tx1"/>
              </a:solidFill>
            </a:endParaRPr>
          </a:p>
        </p:txBody>
      </p:sp>
      <p:sp>
        <p:nvSpPr>
          <p:cNvPr id="9" name="Footer Placeholder 7"/>
          <p:cNvSpPr>
            <a:spLocks noGrp="1"/>
          </p:cNvSpPr>
          <p:nvPr>
            <p:ph type="ftr" sz="quarter" idx="11"/>
          </p:nvPr>
        </p:nvSpPr>
        <p:spPr/>
        <p:txBody>
          <a:bodyPr/>
          <a:lstStyle>
            <a:lvl1pPr>
              <a:defRPr/>
            </a:lvl1pPr>
          </a:lstStyle>
          <a:p>
            <a:pPr>
              <a:defRPr/>
            </a:pPr>
            <a:endParaRPr lang="zh-HK" altLang="zh-HK"/>
          </a:p>
        </p:txBody>
      </p:sp>
      <p:sp>
        <p:nvSpPr>
          <p:cNvPr id="11" name="Slide Number Placeholder 5"/>
          <p:cNvSpPr>
            <a:spLocks noGrp="1"/>
          </p:cNvSpPr>
          <p:nvPr>
            <p:ph type="sldNum" sz="quarter" idx="12"/>
          </p:nvPr>
        </p:nvSpPr>
        <p:spPr/>
        <p:txBody>
          <a:bodyPr/>
          <a:lstStyle>
            <a:lvl1pPr>
              <a:defRPr/>
            </a:lvl1pPr>
          </a:lstStyle>
          <a:p>
            <a:pPr>
              <a:defRPr/>
            </a:pPr>
            <a:fld id="{CD168773-281F-4314-A890-49A8AF0BCDBD}" type="slidenum">
              <a:rPr lang="zh-HK" altLang="en-US"/>
              <a:pPr>
                <a:defRPr/>
              </a:pPr>
              <a:t>‹#›</a:t>
            </a:fld>
            <a:endParaRPr lang="zh-CN" altLang="en-US"/>
          </a:p>
        </p:txBody>
      </p:sp>
    </p:spTree>
    <p:extLst>
      <p:ext uri="{BB962C8B-B14F-4D97-AF65-F5344CB8AC3E}">
        <p14:creationId xmlns:p14="http://schemas.microsoft.com/office/powerpoint/2010/main" val="214978073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11"/>
          <p:cNvSpPr>
            <a:spLocks/>
          </p:cNvSpPr>
          <p:nvPr/>
        </p:nvSpPr>
        <p:spPr bwMode="auto">
          <a:xfrm flipV="1">
            <a:off x="-4763" y="7143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5FCCCFE8-73F9-4950-961C-277E25E9CF8E}" type="datetime1">
              <a:rPr lang="zh-HK" altLang="en-US"/>
              <a:pPr>
                <a:defRPr/>
              </a:pPr>
              <a:t>31/7/2023</a:t>
            </a:fld>
            <a:endParaRPr lang="zh-CN" altLang="en-US" sz="1800">
              <a:solidFill>
                <a:schemeClr val="tx1"/>
              </a:solidFill>
            </a:endParaRPr>
          </a:p>
        </p:txBody>
      </p:sp>
      <p:sp>
        <p:nvSpPr>
          <p:cNvPr id="5" name="Footer Placeholder 3"/>
          <p:cNvSpPr>
            <a:spLocks noGrp="1"/>
          </p:cNvSpPr>
          <p:nvPr>
            <p:ph type="ftr" sz="quarter" idx="11"/>
          </p:nvPr>
        </p:nvSpPr>
        <p:spPr/>
        <p:txBody>
          <a:bodyPr/>
          <a:lstStyle>
            <a:lvl1pPr>
              <a:defRPr/>
            </a:lvl1pPr>
          </a:lstStyle>
          <a:p>
            <a:pPr>
              <a:defRPr/>
            </a:pPr>
            <a:endParaRPr lang="zh-HK" altLang="zh-HK"/>
          </a:p>
        </p:txBody>
      </p:sp>
      <p:sp>
        <p:nvSpPr>
          <p:cNvPr id="6" name="Slide Number Placeholder 4"/>
          <p:cNvSpPr>
            <a:spLocks noGrp="1"/>
          </p:cNvSpPr>
          <p:nvPr>
            <p:ph type="sldNum" sz="quarter" idx="12"/>
          </p:nvPr>
        </p:nvSpPr>
        <p:spPr/>
        <p:txBody>
          <a:bodyPr/>
          <a:lstStyle>
            <a:lvl1pPr>
              <a:defRPr/>
            </a:lvl1pPr>
          </a:lstStyle>
          <a:p>
            <a:pPr>
              <a:defRPr/>
            </a:pPr>
            <a:fld id="{95F44C49-926E-4D74-A2E9-5DF156CEDCEE}" type="slidenum">
              <a:rPr lang="zh-HK" altLang="en-US"/>
              <a:pPr>
                <a:defRPr/>
              </a:pPr>
              <a:t>‹#›</a:t>
            </a:fld>
            <a:endParaRPr lang="zh-CN" altLang="en-US"/>
          </a:p>
        </p:txBody>
      </p:sp>
    </p:spTree>
    <p:extLst>
      <p:ext uri="{BB962C8B-B14F-4D97-AF65-F5344CB8AC3E}">
        <p14:creationId xmlns:p14="http://schemas.microsoft.com/office/powerpoint/2010/main" val="281541624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11"/>
          <p:cNvSpPr>
            <a:spLocks/>
          </p:cNvSpPr>
          <p:nvPr/>
        </p:nvSpPr>
        <p:spPr bwMode="auto">
          <a:xfrm flipV="1">
            <a:off x="-4763" y="7143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 name="Date Placeholder 1"/>
          <p:cNvSpPr>
            <a:spLocks noGrp="1"/>
          </p:cNvSpPr>
          <p:nvPr>
            <p:ph type="dt" sz="half" idx="10"/>
          </p:nvPr>
        </p:nvSpPr>
        <p:spPr/>
        <p:txBody>
          <a:bodyPr/>
          <a:lstStyle>
            <a:lvl1pPr>
              <a:defRPr/>
            </a:lvl1pPr>
          </a:lstStyle>
          <a:p>
            <a:pPr>
              <a:defRPr/>
            </a:pPr>
            <a:fld id="{73ECC119-C740-4638-B8E3-FB5AC7BC2FFC}" type="datetime1">
              <a:rPr lang="zh-HK" altLang="en-US"/>
              <a:pPr>
                <a:defRPr/>
              </a:pPr>
              <a:t>31/7/2023</a:t>
            </a:fld>
            <a:endParaRPr lang="zh-CN" altLang="en-US" sz="1800">
              <a:solidFill>
                <a:schemeClr val="tx1"/>
              </a:solidFill>
            </a:endParaRPr>
          </a:p>
        </p:txBody>
      </p:sp>
      <p:sp>
        <p:nvSpPr>
          <p:cNvPr id="4" name="Footer Placeholder 2"/>
          <p:cNvSpPr>
            <a:spLocks noGrp="1"/>
          </p:cNvSpPr>
          <p:nvPr>
            <p:ph type="ftr" sz="quarter" idx="11"/>
          </p:nvPr>
        </p:nvSpPr>
        <p:spPr/>
        <p:txBody>
          <a:bodyPr/>
          <a:lstStyle>
            <a:lvl1pPr>
              <a:defRPr/>
            </a:lvl1pPr>
          </a:lstStyle>
          <a:p>
            <a:pPr>
              <a:defRPr/>
            </a:pPr>
            <a:endParaRPr lang="zh-HK" altLang="zh-HK"/>
          </a:p>
        </p:txBody>
      </p:sp>
      <p:sp>
        <p:nvSpPr>
          <p:cNvPr id="5" name="Slide Number Placeholder 3"/>
          <p:cNvSpPr>
            <a:spLocks noGrp="1"/>
          </p:cNvSpPr>
          <p:nvPr>
            <p:ph type="sldNum" sz="quarter" idx="12"/>
          </p:nvPr>
        </p:nvSpPr>
        <p:spPr/>
        <p:txBody>
          <a:bodyPr/>
          <a:lstStyle>
            <a:lvl1pPr>
              <a:defRPr/>
            </a:lvl1pPr>
          </a:lstStyle>
          <a:p>
            <a:pPr>
              <a:defRPr/>
            </a:pPr>
            <a:fld id="{22BB524C-9C89-4F2D-9054-9EFD9D71076D}" type="slidenum">
              <a:rPr lang="zh-HK" altLang="en-US"/>
              <a:pPr>
                <a:defRPr/>
              </a:pPr>
              <a:t>‹#›</a:t>
            </a:fld>
            <a:endParaRPr lang="zh-CN" altLang="en-US"/>
          </a:p>
        </p:txBody>
      </p:sp>
    </p:spTree>
    <p:extLst>
      <p:ext uri="{BB962C8B-B14F-4D97-AF65-F5344CB8AC3E}">
        <p14:creationId xmlns:p14="http://schemas.microsoft.com/office/powerpoint/2010/main" val="131375961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Date Placeholder 4"/>
          <p:cNvSpPr>
            <a:spLocks noGrp="1"/>
          </p:cNvSpPr>
          <p:nvPr>
            <p:ph type="dt" sz="half" idx="10"/>
          </p:nvPr>
        </p:nvSpPr>
        <p:spPr/>
        <p:txBody>
          <a:bodyPr/>
          <a:lstStyle>
            <a:lvl1pPr>
              <a:defRPr/>
            </a:lvl1pPr>
          </a:lstStyle>
          <a:p>
            <a:pPr>
              <a:defRPr/>
            </a:pPr>
            <a:fld id="{9298ECC4-1504-4E85-BEA6-C53070F317AB}" type="datetime1">
              <a:rPr lang="zh-HK" altLang="en-US"/>
              <a:pPr>
                <a:defRPr/>
              </a:pPr>
              <a:t>31/7/2023</a:t>
            </a:fld>
            <a:endParaRPr lang="zh-CN" altLang="en-US" sz="1800">
              <a:solidFill>
                <a:schemeClr val="tx1"/>
              </a:solidFill>
            </a:endParaRPr>
          </a:p>
        </p:txBody>
      </p:sp>
      <p:sp>
        <p:nvSpPr>
          <p:cNvPr id="7" name="Footer Placeholder 5"/>
          <p:cNvSpPr>
            <a:spLocks noGrp="1"/>
          </p:cNvSpPr>
          <p:nvPr>
            <p:ph type="ftr" sz="quarter" idx="11"/>
          </p:nvPr>
        </p:nvSpPr>
        <p:spPr/>
        <p:txBody>
          <a:bodyPr/>
          <a:lstStyle>
            <a:lvl1pPr>
              <a:defRPr/>
            </a:lvl1pPr>
          </a:lstStyle>
          <a:p>
            <a:pPr>
              <a:defRPr/>
            </a:pPr>
            <a:endParaRPr lang="zh-HK" altLang="zh-HK"/>
          </a:p>
        </p:txBody>
      </p:sp>
      <p:sp>
        <p:nvSpPr>
          <p:cNvPr id="8" name="Slide Number Placeholder 6"/>
          <p:cNvSpPr>
            <a:spLocks noGrp="1"/>
          </p:cNvSpPr>
          <p:nvPr>
            <p:ph type="sldNum" sz="quarter" idx="12"/>
          </p:nvPr>
        </p:nvSpPr>
        <p:spPr/>
        <p:txBody>
          <a:bodyPr/>
          <a:lstStyle>
            <a:lvl1pPr>
              <a:defRPr/>
            </a:lvl1pPr>
          </a:lstStyle>
          <a:p>
            <a:pPr>
              <a:defRPr/>
            </a:pPr>
            <a:fld id="{99515F1E-8B0C-4732-ACBC-1AF13D6AFA3E}" type="slidenum">
              <a:rPr lang="zh-HK" altLang="en-US"/>
              <a:pPr>
                <a:defRPr/>
              </a:pPr>
              <a:t>‹#›</a:t>
            </a:fld>
            <a:endParaRPr lang="zh-CN" altLang="en-US"/>
          </a:p>
        </p:txBody>
      </p:sp>
    </p:spTree>
    <p:extLst>
      <p:ext uri="{BB962C8B-B14F-4D97-AF65-F5344CB8AC3E}">
        <p14:creationId xmlns:p14="http://schemas.microsoft.com/office/powerpoint/2010/main" val="20161081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Date Placeholder 4"/>
          <p:cNvSpPr>
            <a:spLocks noGrp="1"/>
          </p:cNvSpPr>
          <p:nvPr>
            <p:ph type="dt" sz="half" idx="10"/>
          </p:nvPr>
        </p:nvSpPr>
        <p:spPr/>
        <p:txBody>
          <a:bodyPr/>
          <a:lstStyle>
            <a:lvl1pPr>
              <a:defRPr/>
            </a:lvl1pPr>
          </a:lstStyle>
          <a:p>
            <a:pPr>
              <a:defRPr/>
            </a:pPr>
            <a:fld id="{5A2C3A12-1B04-44FF-BE41-CFB37F3DE9A3}" type="datetime1">
              <a:rPr lang="zh-HK" altLang="en-US"/>
              <a:pPr>
                <a:defRPr/>
              </a:pPr>
              <a:t>31/7/2023</a:t>
            </a:fld>
            <a:endParaRPr lang="zh-CN" altLang="en-US" sz="1800">
              <a:solidFill>
                <a:schemeClr val="tx1"/>
              </a:solidFill>
            </a:endParaRPr>
          </a:p>
        </p:txBody>
      </p:sp>
      <p:sp>
        <p:nvSpPr>
          <p:cNvPr id="7" name="Footer Placeholder 5"/>
          <p:cNvSpPr>
            <a:spLocks noGrp="1"/>
          </p:cNvSpPr>
          <p:nvPr>
            <p:ph type="ftr" sz="quarter" idx="11"/>
          </p:nvPr>
        </p:nvSpPr>
        <p:spPr/>
        <p:txBody>
          <a:bodyPr/>
          <a:lstStyle>
            <a:lvl1pPr>
              <a:defRPr/>
            </a:lvl1pPr>
          </a:lstStyle>
          <a:p>
            <a:pPr>
              <a:defRPr/>
            </a:pPr>
            <a:endParaRPr lang="zh-HK" altLang="zh-HK"/>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pPr>
              <a:defRPr/>
            </a:pPr>
            <a:fld id="{4F65E444-2978-4209-B9EE-832B35BD18CE}" type="slidenum">
              <a:rPr lang="zh-HK" altLang="en-US"/>
              <a:pPr>
                <a:defRPr/>
              </a:pPr>
              <a:t>‹#›</a:t>
            </a:fld>
            <a:endParaRPr lang="zh-CN" altLang="en-US"/>
          </a:p>
        </p:txBody>
      </p:sp>
    </p:spTree>
    <p:extLst>
      <p:ext uri="{BB962C8B-B14F-4D97-AF65-F5344CB8AC3E}">
        <p14:creationId xmlns:p14="http://schemas.microsoft.com/office/powerpoint/2010/main" val="362155351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fld id="{DE0FFD75-FF12-4191-9A9B-009E9027B2A7}" type="datetime1">
              <a:rPr lang="zh-HK" altLang="en-US"/>
              <a:pPr>
                <a:defRPr/>
              </a:pPr>
              <a:t>31/7/2023</a:t>
            </a:fld>
            <a:endParaRPr lang="zh-CN" altLang="en-US" sz="180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pPr>
              <a:defRPr/>
            </a:pPr>
            <a:fld id="{480F1ECF-87D8-45AF-91AA-B0F6274B8D81}" type="slidenum">
              <a:rPr lang="zh-HK" altLang="en-US"/>
              <a:pPr>
                <a:defRPr/>
              </a:pPr>
              <a:t>‹#›</a:t>
            </a:fld>
            <a:endParaRPr lang="zh-CN" altLang="en-US"/>
          </a:p>
        </p:txBody>
      </p:sp>
    </p:spTree>
    <p:extLst>
      <p:ext uri="{BB962C8B-B14F-4D97-AF65-F5344CB8AC3E}">
        <p14:creationId xmlns:p14="http://schemas.microsoft.com/office/powerpoint/2010/main" val="31109493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31781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TextBox 36"/>
          <p:cNvSpPr txBox="1">
            <a:spLocks noChangeArrowheads="1"/>
          </p:cNvSpPr>
          <p:nvPr/>
        </p:nvSpPr>
        <p:spPr bwMode="auto">
          <a:xfrm>
            <a:off x="2466975" y="647700"/>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smtClean="0">
                <a:solidFill>
                  <a:schemeClr val="accent1"/>
                </a:solidFill>
                <a:latin typeface="Arial" panose="020B0604020202020204" pitchFamily="34" charset="0"/>
              </a:rPr>
              <a:t>“</a:t>
            </a:r>
          </a:p>
        </p:txBody>
      </p:sp>
      <p:sp>
        <p:nvSpPr>
          <p:cNvPr id="7" name="TextBox 37"/>
          <p:cNvSpPr txBox="1">
            <a:spLocks noChangeArrowheads="1"/>
          </p:cNvSpPr>
          <p:nvPr/>
        </p:nvSpPr>
        <p:spPr bwMode="auto">
          <a:xfrm>
            <a:off x="11114088" y="290512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smtClean="0">
                <a:solidFill>
                  <a:schemeClr val="accent1"/>
                </a:solidFill>
                <a:latin typeface="Arial" panose="020B0604020202020204" pitchFamily="34" charset="0"/>
              </a:rPr>
              <a:t>”</a:t>
            </a:r>
          </a:p>
        </p:txBody>
      </p:sp>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8" name="Date Placeholder 3"/>
          <p:cNvSpPr>
            <a:spLocks noGrp="1"/>
          </p:cNvSpPr>
          <p:nvPr>
            <p:ph type="dt" sz="half" idx="14"/>
          </p:nvPr>
        </p:nvSpPr>
        <p:spPr/>
        <p:txBody>
          <a:bodyPr/>
          <a:lstStyle>
            <a:lvl1pPr>
              <a:defRPr/>
            </a:lvl1pPr>
          </a:lstStyle>
          <a:p>
            <a:pPr>
              <a:defRPr/>
            </a:pPr>
            <a:fld id="{05252B41-F0E0-4182-96FA-C1F20BA61DBA}" type="datetime1">
              <a:rPr lang="zh-HK" altLang="en-US"/>
              <a:pPr>
                <a:defRPr/>
              </a:pPr>
              <a:t>31/7/2023</a:t>
            </a:fld>
            <a:endParaRPr lang="zh-CN" altLang="en-US" sz="1800">
              <a:solidFill>
                <a:schemeClr val="tx1"/>
              </a:solidFill>
            </a:endParaRPr>
          </a:p>
        </p:txBody>
      </p:sp>
      <p:sp>
        <p:nvSpPr>
          <p:cNvPr id="9" name="Footer Placeholder 4"/>
          <p:cNvSpPr>
            <a:spLocks noGrp="1"/>
          </p:cNvSpPr>
          <p:nvPr>
            <p:ph type="ftr" sz="quarter" idx="15"/>
          </p:nvPr>
        </p:nvSpPr>
        <p:spPr/>
        <p:txBody>
          <a:bodyPr/>
          <a:lstStyle>
            <a:lvl1pPr>
              <a:defRPr/>
            </a:lvl1pPr>
          </a:lstStyle>
          <a:p>
            <a:pPr>
              <a:defRPr/>
            </a:pPr>
            <a:endParaRPr lang="zh-HK" altLang="zh-HK"/>
          </a:p>
        </p:txBody>
      </p:sp>
      <p:sp>
        <p:nvSpPr>
          <p:cNvPr id="10" name="Slide Number Placeholder 5"/>
          <p:cNvSpPr>
            <a:spLocks noGrp="1"/>
          </p:cNvSpPr>
          <p:nvPr>
            <p:ph type="sldNum" sz="quarter" idx="16"/>
          </p:nvPr>
        </p:nvSpPr>
        <p:spPr>
          <a:xfrm>
            <a:off x="531813" y="3244850"/>
            <a:ext cx="779462" cy="365125"/>
          </a:xfrm>
        </p:spPr>
        <p:txBody>
          <a:bodyPr/>
          <a:lstStyle>
            <a:lvl1pPr>
              <a:defRPr/>
            </a:lvl1pPr>
          </a:lstStyle>
          <a:p>
            <a:pPr>
              <a:defRPr/>
            </a:pPr>
            <a:fld id="{7BC7D545-6D53-4D88-BFD1-EA6DF8424DED}" type="slidenum">
              <a:rPr lang="zh-HK" altLang="en-US"/>
              <a:pPr>
                <a:defRPr/>
              </a:pPr>
              <a:t>‹#›</a:t>
            </a:fld>
            <a:endParaRPr lang="zh-CN" altLang="en-US"/>
          </a:p>
        </p:txBody>
      </p:sp>
    </p:spTree>
    <p:extLst>
      <p:ext uri="{BB962C8B-B14F-4D97-AF65-F5344CB8AC3E}">
        <p14:creationId xmlns:p14="http://schemas.microsoft.com/office/powerpoint/2010/main" val="235831848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smtClean="0"/>
              <a:t>Edit Master text styles</a:t>
            </a:r>
          </a:p>
        </p:txBody>
      </p:sp>
      <p:sp>
        <p:nvSpPr>
          <p:cNvPr id="6" name="Date Placeholder 4"/>
          <p:cNvSpPr>
            <a:spLocks noGrp="1"/>
          </p:cNvSpPr>
          <p:nvPr>
            <p:ph type="dt" sz="half" idx="10"/>
          </p:nvPr>
        </p:nvSpPr>
        <p:spPr/>
        <p:txBody>
          <a:bodyPr/>
          <a:lstStyle>
            <a:lvl1pPr>
              <a:defRPr/>
            </a:lvl1pPr>
          </a:lstStyle>
          <a:p>
            <a:pPr>
              <a:defRPr/>
            </a:pPr>
            <a:fld id="{65815F4A-23C4-4F47-A2F7-48F37A8403B3}" type="datetime1">
              <a:rPr lang="zh-HK" altLang="en-US"/>
              <a:pPr>
                <a:defRPr/>
              </a:pPr>
              <a:t>31/7/2023</a:t>
            </a:fld>
            <a:endParaRPr lang="zh-CN" altLang="en-US" sz="1800">
              <a:solidFill>
                <a:schemeClr val="tx1"/>
              </a:solidFill>
            </a:endParaRPr>
          </a:p>
        </p:txBody>
      </p:sp>
      <p:sp>
        <p:nvSpPr>
          <p:cNvPr id="7" name="Footer Placeholder 5"/>
          <p:cNvSpPr>
            <a:spLocks noGrp="1"/>
          </p:cNvSpPr>
          <p:nvPr>
            <p:ph type="ftr" sz="quarter" idx="11"/>
          </p:nvPr>
        </p:nvSpPr>
        <p:spPr/>
        <p:txBody>
          <a:bodyPr/>
          <a:lstStyle>
            <a:lvl1pPr>
              <a:defRPr/>
            </a:lvl1pPr>
          </a:lstStyle>
          <a:p>
            <a:pPr>
              <a:defRPr/>
            </a:pPr>
            <a:endParaRPr lang="zh-HK" altLang="zh-HK"/>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pPr>
              <a:defRPr/>
            </a:pPr>
            <a:fld id="{AC5B6E41-6736-4BA7-89A6-0318ECDB63C6}" type="slidenum">
              <a:rPr lang="zh-HK" altLang="en-US"/>
              <a:pPr>
                <a:defRPr/>
              </a:pPr>
              <a:t>‹#›</a:t>
            </a:fld>
            <a:endParaRPr lang="zh-CN" altLang="en-US"/>
          </a:p>
        </p:txBody>
      </p:sp>
    </p:spTree>
    <p:extLst>
      <p:ext uri="{BB962C8B-B14F-4D97-AF65-F5344CB8AC3E}">
        <p14:creationId xmlns:p14="http://schemas.microsoft.com/office/powerpoint/2010/main" val="24890734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TextBox 36"/>
          <p:cNvSpPr txBox="1">
            <a:spLocks noChangeArrowheads="1"/>
          </p:cNvSpPr>
          <p:nvPr/>
        </p:nvSpPr>
        <p:spPr bwMode="auto">
          <a:xfrm>
            <a:off x="2466975" y="647700"/>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smtClean="0">
                <a:solidFill>
                  <a:schemeClr val="accent1"/>
                </a:solidFill>
                <a:latin typeface="Arial" panose="020B0604020202020204" pitchFamily="34" charset="0"/>
              </a:rPr>
              <a:t>“</a:t>
            </a:r>
          </a:p>
        </p:txBody>
      </p:sp>
      <p:sp>
        <p:nvSpPr>
          <p:cNvPr id="7" name="TextBox 37"/>
          <p:cNvSpPr txBox="1">
            <a:spLocks noChangeArrowheads="1"/>
          </p:cNvSpPr>
          <p:nvPr/>
        </p:nvSpPr>
        <p:spPr bwMode="auto">
          <a:xfrm>
            <a:off x="11114088" y="290512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smtClean="0">
                <a:solidFill>
                  <a:schemeClr val="accent1"/>
                </a:solidFill>
                <a:latin typeface="Arial" panose="020B0604020202020204" pitchFamily="34" charset="0"/>
              </a:rPr>
              <a:t>”</a:t>
            </a:r>
          </a:p>
        </p:txBody>
      </p:sp>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smtClean="0"/>
              <a:t>Edit Master text styles</a:t>
            </a:r>
          </a:p>
        </p:txBody>
      </p:sp>
      <p:sp>
        <p:nvSpPr>
          <p:cNvPr id="8" name="Date Placeholder 4"/>
          <p:cNvSpPr>
            <a:spLocks noGrp="1"/>
          </p:cNvSpPr>
          <p:nvPr>
            <p:ph type="dt" sz="half" idx="14"/>
          </p:nvPr>
        </p:nvSpPr>
        <p:spPr/>
        <p:txBody>
          <a:bodyPr/>
          <a:lstStyle>
            <a:lvl1pPr>
              <a:defRPr/>
            </a:lvl1pPr>
          </a:lstStyle>
          <a:p>
            <a:pPr>
              <a:defRPr/>
            </a:pPr>
            <a:fld id="{D5D5838F-EDD7-48D7-AF76-F8D62049708F}" type="datetime1">
              <a:rPr lang="zh-HK" altLang="en-US"/>
              <a:pPr>
                <a:defRPr/>
              </a:pPr>
              <a:t>31/7/2023</a:t>
            </a:fld>
            <a:endParaRPr lang="zh-CN" altLang="en-US" sz="1800">
              <a:solidFill>
                <a:schemeClr val="tx1"/>
              </a:solidFill>
            </a:endParaRPr>
          </a:p>
        </p:txBody>
      </p:sp>
      <p:sp>
        <p:nvSpPr>
          <p:cNvPr id="9" name="Footer Placeholder 5"/>
          <p:cNvSpPr>
            <a:spLocks noGrp="1"/>
          </p:cNvSpPr>
          <p:nvPr>
            <p:ph type="ftr" sz="quarter" idx="15"/>
          </p:nvPr>
        </p:nvSpPr>
        <p:spPr/>
        <p:txBody>
          <a:bodyPr/>
          <a:lstStyle>
            <a:lvl1pPr>
              <a:defRPr/>
            </a:lvl1pPr>
          </a:lstStyle>
          <a:p>
            <a:pPr>
              <a:defRPr/>
            </a:pPr>
            <a:endParaRPr lang="zh-HK" altLang="zh-HK"/>
          </a:p>
        </p:txBody>
      </p:sp>
      <p:sp>
        <p:nvSpPr>
          <p:cNvPr id="10" name="Slide Number Placeholder 6"/>
          <p:cNvSpPr>
            <a:spLocks noGrp="1"/>
          </p:cNvSpPr>
          <p:nvPr>
            <p:ph type="sldNum" sz="quarter" idx="16"/>
          </p:nvPr>
        </p:nvSpPr>
        <p:spPr>
          <a:xfrm>
            <a:off x="531813" y="4983163"/>
            <a:ext cx="779462" cy="365125"/>
          </a:xfrm>
        </p:spPr>
        <p:txBody>
          <a:bodyPr/>
          <a:lstStyle>
            <a:lvl1pPr>
              <a:defRPr/>
            </a:lvl1pPr>
          </a:lstStyle>
          <a:p>
            <a:pPr>
              <a:defRPr/>
            </a:pPr>
            <a:fld id="{595B0521-B5C5-4A72-A30F-8BA96DC15211}" type="slidenum">
              <a:rPr lang="zh-HK" altLang="en-US"/>
              <a:pPr>
                <a:defRPr/>
              </a:pPr>
              <a:t>‹#›</a:t>
            </a:fld>
            <a:endParaRPr lang="zh-CN" altLang="en-US"/>
          </a:p>
        </p:txBody>
      </p:sp>
    </p:spTree>
    <p:extLst>
      <p:ext uri="{BB962C8B-B14F-4D97-AF65-F5344CB8AC3E}">
        <p14:creationId xmlns:p14="http://schemas.microsoft.com/office/powerpoint/2010/main" val="241092922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smtClean="0"/>
              <a:t>Edit Master text styles</a:t>
            </a:r>
          </a:p>
        </p:txBody>
      </p:sp>
      <p:sp>
        <p:nvSpPr>
          <p:cNvPr id="6" name="Date Placeholder 4"/>
          <p:cNvSpPr>
            <a:spLocks noGrp="1"/>
          </p:cNvSpPr>
          <p:nvPr>
            <p:ph type="dt" sz="half" idx="14"/>
          </p:nvPr>
        </p:nvSpPr>
        <p:spPr/>
        <p:txBody>
          <a:bodyPr/>
          <a:lstStyle>
            <a:lvl1pPr>
              <a:defRPr/>
            </a:lvl1pPr>
          </a:lstStyle>
          <a:p>
            <a:pPr>
              <a:defRPr/>
            </a:pPr>
            <a:fld id="{42DF8E2D-CEBE-4E79-8E73-6F29EF6C235C}" type="datetime1">
              <a:rPr lang="zh-HK" altLang="en-US"/>
              <a:pPr>
                <a:defRPr/>
              </a:pPr>
              <a:t>31/7/2023</a:t>
            </a:fld>
            <a:endParaRPr lang="zh-CN" altLang="en-US" sz="1800">
              <a:solidFill>
                <a:schemeClr val="tx1"/>
              </a:solidFill>
            </a:endParaRPr>
          </a:p>
        </p:txBody>
      </p:sp>
      <p:sp>
        <p:nvSpPr>
          <p:cNvPr id="7" name="Footer Placeholder 5"/>
          <p:cNvSpPr>
            <a:spLocks noGrp="1"/>
          </p:cNvSpPr>
          <p:nvPr>
            <p:ph type="ftr" sz="quarter" idx="15"/>
          </p:nvPr>
        </p:nvSpPr>
        <p:spPr/>
        <p:txBody>
          <a:bodyPr/>
          <a:lstStyle>
            <a:lvl1pPr>
              <a:defRPr/>
            </a:lvl1pPr>
          </a:lstStyle>
          <a:p>
            <a:pPr>
              <a:defRPr/>
            </a:pPr>
            <a:endParaRPr lang="zh-HK" altLang="zh-HK"/>
          </a:p>
        </p:txBody>
      </p:sp>
      <p:sp>
        <p:nvSpPr>
          <p:cNvPr id="8" name="Slide Number Placeholder 6"/>
          <p:cNvSpPr>
            <a:spLocks noGrp="1"/>
          </p:cNvSpPr>
          <p:nvPr>
            <p:ph type="sldNum" sz="quarter" idx="16"/>
          </p:nvPr>
        </p:nvSpPr>
        <p:spPr>
          <a:xfrm>
            <a:off x="531813" y="4983163"/>
            <a:ext cx="779462" cy="365125"/>
          </a:xfrm>
        </p:spPr>
        <p:txBody>
          <a:bodyPr/>
          <a:lstStyle>
            <a:lvl1pPr>
              <a:defRPr/>
            </a:lvl1pPr>
          </a:lstStyle>
          <a:p>
            <a:pPr>
              <a:defRPr/>
            </a:pPr>
            <a:fld id="{6E355B7F-EDEB-41E5-98CB-1FBDC216E958}" type="slidenum">
              <a:rPr lang="zh-HK" altLang="en-US"/>
              <a:pPr>
                <a:defRPr/>
              </a:pPr>
              <a:t>‹#›</a:t>
            </a:fld>
            <a:endParaRPr lang="zh-CN" altLang="en-US"/>
          </a:p>
        </p:txBody>
      </p:sp>
    </p:spTree>
    <p:extLst>
      <p:ext uri="{BB962C8B-B14F-4D97-AF65-F5344CB8AC3E}">
        <p14:creationId xmlns:p14="http://schemas.microsoft.com/office/powerpoint/2010/main" val="320975546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639CBEA-BADC-464F-A0D4-2474C5C27CBF}" type="datetime1">
              <a:rPr lang="zh-HK" altLang="en-US"/>
              <a:pPr>
                <a:defRPr/>
              </a:pPr>
              <a:t>31/7/2023</a:t>
            </a:fld>
            <a:endParaRPr lang="zh-CN" altLang="en-US" sz="180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p:txBody>
          <a:bodyPr/>
          <a:lstStyle>
            <a:lvl1pPr>
              <a:defRPr/>
            </a:lvl1pPr>
          </a:lstStyle>
          <a:p>
            <a:pPr>
              <a:defRPr/>
            </a:pPr>
            <a:fld id="{3A3772DB-7E9F-4EB2-B0BB-2576F53FEA7A}" type="slidenum">
              <a:rPr lang="zh-HK" altLang="en-US"/>
              <a:pPr>
                <a:defRPr/>
              </a:pPr>
              <a:t>‹#›</a:t>
            </a:fld>
            <a:endParaRPr lang="zh-CN" altLang="en-US"/>
          </a:p>
        </p:txBody>
      </p:sp>
    </p:spTree>
    <p:extLst>
      <p:ext uri="{BB962C8B-B14F-4D97-AF65-F5344CB8AC3E}">
        <p14:creationId xmlns:p14="http://schemas.microsoft.com/office/powerpoint/2010/main" val="211914015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273053706 w 9248"/>
              <a:gd name="T1" fmla="*/ 12131599 h 10000"/>
              <a:gd name="T2" fmla="*/ 233695941 w 9248"/>
              <a:gd name="T3" fmla="*/ 485140 h 10000"/>
              <a:gd name="T4" fmla="*/ 232839710 w 9248"/>
              <a:gd name="T5" fmla="*/ 242570 h 10000"/>
              <a:gd name="T6" fmla="*/ 230389064 w 9248"/>
              <a:gd name="T7" fmla="*/ 0 h 10000"/>
              <a:gd name="T8" fmla="*/ 214799575 w 9248"/>
              <a:gd name="T9" fmla="*/ 0 h 10000"/>
              <a:gd name="T10" fmla="*/ 0 w 9248"/>
              <a:gd name="T11" fmla="*/ 180645 h 10000"/>
              <a:gd name="T12" fmla="*/ 738184 w 9248"/>
              <a:gd name="T13" fmla="*/ 25806400 h 10000"/>
              <a:gd name="T14" fmla="*/ 214799575 w 9248"/>
              <a:gd name="T15" fmla="*/ 25718668 h 10000"/>
              <a:gd name="T16" fmla="*/ 230389064 w 9248"/>
              <a:gd name="T17" fmla="*/ 25718668 h 10000"/>
              <a:gd name="T18" fmla="*/ 232839710 w 9248"/>
              <a:gd name="T19" fmla="*/ 25476098 h 10000"/>
              <a:gd name="T20" fmla="*/ 233695941 w 9248"/>
              <a:gd name="T21" fmla="*/ 25233478 h 10000"/>
              <a:gd name="T22" fmla="*/ 273053706 w 9248"/>
              <a:gd name="T23" fmla="*/ 13587070 h 10000"/>
              <a:gd name="T24" fmla="*/ 273053706 w 9248"/>
              <a:gd name="T25" fmla="*/ 12131599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0EA8170-EFB4-477A-B3B9-4C9CFC76125A}" type="datetime1">
              <a:rPr lang="zh-HK" altLang="en-US"/>
              <a:pPr>
                <a:defRPr/>
              </a:pPr>
              <a:t>31/7/2023</a:t>
            </a:fld>
            <a:endParaRPr lang="zh-CN" altLang="en-US" sz="1800">
              <a:solidFill>
                <a:schemeClr val="tx1"/>
              </a:solidFill>
            </a:endParaRPr>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p:txBody>
          <a:bodyPr/>
          <a:lstStyle>
            <a:lvl1pPr>
              <a:defRPr/>
            </a:lvl1pPr>
          </a:lstStyle>
          <a:p>
            <a:pPr>
              <a:defRPr/>
            </a:pPr>
            <a:fld id="{1F9057D6-6AD4-4CF6-9324-0D100903F18C}" type="slidenum">
              <a:rPr lang="zh-HK" altLang="en-US"/>
              <a:pPr>
                <a:defRPr/>
              </a:pPr>
              <a:t>‹#›</a:t>
            </a:fld>
            <a:endParaRPr lang="zh-CN" altLang="en-US"/>
          </a:p>
        </p:txBody>
      </p:sp>
    </p:spTree>
    <p:extLst>
      <p:ext uri="{BB962C8B-B14F-4D97-AF65-F5344CB8AC3E}">
        <p14:creationId xmlns:p14="http://schemas.microsoft.com/office/powerpoint/2010/main" val="254660129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2" name="矩形 33"/>
          <p:cNvSpPr/>
          <p:nvPr userDrawn="1"/>
        </p:nvSpPr>
        <p:spPr>
          <a:xfrm>
            <a:off x="0" y="0"/>
            <a:ext cx="12192000" cy="6858000"/>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灯片编号占位符 3"/>
          <p:cNvSpPr>
            <a:spLocks noGrp="1"/>
          </p:cNvSpPr>
          <p:nvPr>
            <p:ph type="sldNum" sz="quarter" idx="10"/>
          </p:nvPr>
        </p:nvSpPr>
        <p:spPr>
          <a:xfrm>
            <a:off x="9120188" y="6381750"/>
            <a:ext cx="2743200" cy="365125"/>
          </a:xfrm>
        </p:spPr>
        <p:txBody>
          <a:bodyPr/>
          <a:lstStyle>
            <a:lvl1pPr>
              <a:defRPr/>
            </a:lvl1pPr>
          </a:lstStyle>
          <a:p>
            <a:pPr>
              <a:defRPr/>
            </a:pPr>
            <a:fld id="{1CE8D69F-833F-4E12-B76B-F42F21872095}" type="slidenum">
              <a:rPr lang="en-US" altLang="en-US"/>
              <a:pPr>
                <a:defRPr/>
              </a:pPr>
              <a:t>‹#›</a:t>
            </a:fld>
            <a:endParaRPr lang="en-US" altLang="en-US"/>
          </a:p>
        </p:txBody>
      </p:sp>
    </p:spTree>
    <p:extLst>
      <p:ext uri="{BB962C8B-B14F-4D97-AF65-F5344CB8AC3E}">
        <p14:creationId xmlns:p14="http://schemas.microsoft.com/office/powerpoint/2010/main" val="189123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228600"/>
            <a:ext cx="2851150" cy="6638925"/>
            <a:chOff x="2487613" y="285750"/>
            <a:chExt cx="2428875" cy="5654676"/>
          </a:xfrm>
        </p:grpSpPr>
        <p:sp>
          <p:nvSpPr>
            <p:cNvPr id="1046" name="Freeform 11"/>
            <p:cNvSpPr>
              <a:spLocks/>
            </p:cNvSpPr>
            <p:nvPr/>
          </p:nvSpPr>
          <p:spPr bwMode="auto">
            <a:xfrm>
              <a:off x="2487613" y="2284413"/>
              <a:ext cx="85725" cy="533400"/>
            </a:xfrm>
            <a:custGeom>
              <a:avLst/>
              <a:gdLst>
                <a:gd name="T0" fmla="*/ 334035256 w 22"/>
                <a:gd name="T1" fmla="*/ 2092026176 h 136"/>
                <a:gd name="T2" fmla="*/ 258117975 w 22"/>
                <a:gd name="T3" fmla="*/ 1230604787 h 136"/>
                <a:gd name="T4" fmla="*/ 0 w 22"/>
                <a:gd name="T5" fmla="*/ 0 h 136"/>
                <a:gd name="T6" fmla="*/ 0 w 22"/>
                <a:gd name="T7" fmla="*/ 538388859 h 136"/>
                <a:gd name="T8" fmla="*/ 303669123 w 22"/>
                <a:gd name="T9" fmla="*/ 1907434478 h 136"/>
                <a:gd name="T10" fmla="*/ 334035256 w 22"/>
                <a:gd name="T11" fmla="*/ 209202617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7" name="Freeform 12"/>
            <p:cNvSpPr>
              <a:spLocks/>
            </p:cNvSpPr>
            <p:nvPr/>
          </p:nvSpPr>
          <p:spPr bwMode="auto">
            <a:xfrm>
              <a:off x="2597151" y="2779713"/>
              <a:ext cx="550863" cy="1978025"/>
            </a:xfrm>
            <a:custGeom>
              <a:avLst/>
              <a:gdLst>
                <a:gd name="T0" fmla="*/ 1331463414 w 140"/>
                <a:gd name="T1" fmla="*/ 2147483646 h 504"/>
                <a:gd name="T2" fmla="*/ 2147483646 w 140"/>
                <a:gd name="T3" fmla="*/ 2147483646 h 504"/>
                <a:gd name="T4" fmla="*/ 2147483646 w 140"/>
                <a:gd name="T5" fmla="*/ 2147483646 h 504"/>
                <a:gd name="T6" fmla="*/ 1470804210 w 140"/>
                <a:gd name="T7" fmla="*/ 2147483646 h 504"/>
                <a:gd name="T8" fmla="*/ 0 w 140"/>
                <a:gd name="T9" fmla="*/ 0 h 504"/>
                <a:gd name="T10" fmla="*/ 92891241 w 140"/>
                <a:gd name="T11" fmla="*/ 939577574 h 504"/>
                <a:gd name="T12" fmla="*/ 1331463414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8" name="Freeform 13"/>
            <p:cNvSpPr>
              <a:spLocks/>
            </p:cNvSpPr>
            <p:nvPr/>
          </p:nvSpPr>
          <p:spPr bwMode="auto">
            <a:xfrm>
              <a:off x="3175001" y="4730750"/>
              <a:ext cx="519113" cy="1209675"/>
            </a:xfrm>
            <a:custGeom>
              <a:avLst/>
              <a:gdLst>
                <a:gd name="T0" fmla="*/ 123725864 w 132"/>
                <a:gd name="T1" fmla="*/ 339357040 h 308"/>
                <a:gd name="T2" fmla="*/ 0 w 132"/>
                <a:gd name="T3" fmla="*/ 0 h 308"/>
                <a:gd name="T4" fmla="*/ 0 w 132"/>
                <a:gd name="T5" fmla="*/ 447336244 h 308"/>
                <a:gd name="T6" fmla="*/ 1051683611 w 132"/>
                <a:gd name="T7" fmla="*/ 2147483646 h 308"/>
                <a:gd name="T8" fmla="*/ 1902309252 w 132"/>
                <a:gd name="T9" fmla="*/ 2147483646 h 308"/>
                <a:gd name="T10" fmla="*/ 2041502324 w 132"/>
                <a:gd name="T11" fmla="*/ 2147483646 h 308"/>
                <a:gd name="T12" fmla="*/ 1190876683 w 132"/>
                <a:gd name="T13" fmla="*/ 2147483646 h 308"/>
                <a:gd name="T14" fmla="*/ 123725864 w 132"/>
                <a:gd name="T15" fmla="*/ 339357040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9" name="Freeform 14"/>
            <p:cNvSpPr>
              <a:spLocks/>
            </p:cNvSpPr>
            <p:nvPr/>
          </p:nvSpPr>
          <p:spPr bwMode="auto">
            <a:xfrm>
              <a:off x="3305176" y="5630863"/>
              <a:ext cx="146050" cy="309563"/>
            </a:xfrm>
            <a:custGeom>
              <a:avLst/>
              <a:gdLst>
                <a:gd name="T0" fmla="*/ 436271086 w 37"/>
                <a:gd name="T1" fmla="*/ 1213028493 h 79"/>
                <a:gd name="T2" fmla="*/ 576502770 w 37"/>
                <a:gd name="T3" fmla="*/ 1213028493 h 79"/>
                <a:gd name="T4" fmla="*/ 0 w 37"/>
                <a:gd name="T5" fmla="*/ 0 h 79"/>
                <a:gd name="T6" fmla="*/ 436271086 w 37"/>
                <a:gd name="T7" fmla="*/ 1213028493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0" name="Freeform 15"/>
            <p:cNvSpPr>
              <a:spLocks/>
            </p:cNvSpPr>
            <p:nvPr/>
          </p:nvSpPr>
          <p:spPr bwMode="auto">
            <a:xfrm>
              <a:off x="2573338" y="2817813"/>
              <a:ext cx="700088" cy="2835275"/>
            </a:xfrm>
            <a:custGeom>
              <a:avLst/>
              <a:gdLst>
                <a:gd name="T0" fmla="*/ 2147483646 w 178"/>
                <a:gd name="T1" fmla="*/ 2147483646 h 722"/>
                <a:gd name="T2" fmla="*/ 1794416005 w 178"/>
                <a:gd name="T3" fmla="*/ 2147483646 h 722"/>
                <a:gd name="T4" fmla="*/ 618763733 w 178"/>
                <a:gd name="T5" fmla="*/ 2147483646 h 722"/>
                <a:gd name="T6" fmla="*/ 185629513 w 178"/>
                <a:gd name="T7" fmla="*/ 786478582 h 722"/>
                <a:gd name="T8" fmla="*/ 0 w 178"/>
                <a:gd name="T9" fmla="*/ 0 h 722"/>
                <a:gd name="T10" fmla="*/ 510482144 w 178"/>
                <a:gd name="T11" fmla="*/ 2147483646 h 722"/>
                <a:gd name="T12" fmla="*/ 1655192887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1" name="Freeform 16"/>
            <p:cNvSpPr>
              <a:spLocks/>
            </p:cNvSpPr>
            <p:nvPr/>
          </p:nvSpPr>
          <p:spPr bwMode="auto">
            <a:xfrm>
              <a:off x="2506663" y="285750"/>
              <a:ext cx="90488" cy="2493963"/>
            </a:xfrm>
            <a:custGeom>
              <a:avLst/>
              <a:gdLst>
                <a:gd name="T0" fmla="*/ 170263008 w 23"/>
                <a:gd name="T1" fmla="*/ 2147483646 h 635"/>
                <a:gd name="T2" fmla="*/ 185740390 w 23"/>
                <a:gd name="T3" fmla="*/ 2147483646 h 635"/>
                <a:gd name="T4" fmla="*/ 340526015 w 23"/>
                <a:gd name="T5" fmla="*/ 2147483646 h 635"/>
                <a:gd name="T6" fmla="*/ 356003398 w 23"/>
                <a:gd name="T7" fmla="*/ 2147483646 h 635"/>
                <a:gd name="T8" fmla="*/ 263131235 w 23"/>
                <a:gd name="T9" fmla="*/ 2147483646 h 635"/>
                <a:gd name="T10" fmla="*/ 77390846 w 23"/>
                <a:gd name="T11" fmla="*/ 2147483646 h 635"/>
                <a:gd name="T12" fmla="*/ 232176471 w 23"/>
                <a:gd name="T13" fmla="*/ 0 h 635"/>
                <a:gd name="T14" fmla="*/ 185740390 w 23"/>
                <a:gd name="T15" fmla="*/ 0 h 635"/>
                <a:gd name="T16" fmla="*/ 15477382 w 23"/>
                <a:gd name="T17" fmla="*/ 2147483646 h 635"/>
                <a:gd name="T18" fmla="*/ 170263008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2" name="Freeform 17"/>
            <p:cNvSpPr>
              <a:spLocks/>
            </p:cNvSpPr>
            <p:nvPr/>
          </p:nvSpPr>
          <p:spPr bwMode="auto">
            <a:xfrm>
              <a:off x="2554288" y="2598738"/>
              <a:ext cx="66675" cy="420688"/>
            </a:xfrm>
            <a:custGeom>
              <a:avLst/>
              <a:gdLst>
                <a:gd name="T0" fmla="*/ 0 w 17"/>
                <a:gd name="T1" fmla="*/ 0 h 107"/>
                <a:gd name="T2" fmla="*/ 76911574 w 17"/>
                <a:gd name="T3" fmla="*/ 865646159 h 107"/>
                <a:gd name="T4" fmla="*/ 261503272 w 17"/>
                <a:gd name="T5" fmla="*/ 1654003676 h 107"/>
                <a:gd name="T6" fmla="*/ 169209384 w 17"/>
                <a:gd name="T7" fmla="*/ 711068875 h 107"/>
                <a:gd name="T8" fmla="*/ 153827069 w 17"/>
                <a:gd name="T9" fmla="*/ 664694903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3" name="Freeform 18"/>
            <p:cNvSpPr>
              <a:spLocks/>
            </p:cNvSpPr>
            <p:nvPr/>
          </p:nvSpPr>
          <p:spPr bwMode="auto">
            <a:xfrm>
              <a:off x="3143251" y="4757738"/>
              <a:ext cx="161925" cy="873125"/>
            </a:xfrm>
            <a:custGeom>
              <a:avLst/>
              <a:gdLst>
                <a:gd name="T0" fmla="*/ 0 w 41"/>
                <a:gd name="T1" fmla="*/ 0 h 222"/>
                <a:gd name="T2" fmla="*/ 77988609 w 41"/>
                <a:gd name="T3" fmla="*/ 1438567829 h 222"/>
                <a:gd name="T4" fmla="*/ 265162061 w 41"/>
                <a:gd name="T5" fmla="*/ 2147483646 h 222"/>
                <a:gd name="T6" fmla="*/ 374342954 w 41"/>
                <a:gd name="T7" fmla="*/ 2147483646 h 222"/>
                <a:gd name="T8" fmla="*/ 639505015 w 41"/>
                <a:gd name="T9" fmla="*/ 2147483646 h 222"/>
                <a:gd name="T10" fmla="*/ 592712640 w 41"/>
                <a:gd name="T11" fmla="*/ 2147483646 h 222"/>
                <a:gd name="T12" fmla="*/ 202769594 w 41"/>
                <a:gd name="T13" fmla="*/ 1423099358 h 222"/>
                <a:gd name="T14" fmla="*/ 124780985 w 41"/>
                <a:gd name="T15" fmla="*/ 340306368 h 222"/>
                <a:gd name="T16" fmla="*/ 109184843 w 41"/>
                <a:gd name="T17" fmla="*/ 278432483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4" name="Freeform 19"/>
            <p:cNvSpPr>
              <a:spLocks/>
            </p:cNvSpPr>
            <p:nvPr/>
          </p:nvSpPr>
          <p:spPr bwMode="auto">
            <a:xfrm>
              <a:off x="3148013" y="1282700"/>
              <a:ext cx="1768475" cy="3448050"/>
            </a:xfrm>
            <a:custGeom>
              <a:avLst/>
              <a:gdLst>
                <a:gd name="T0" fmla="*/ 108112772 w 450"/>
                <a:gd name="T1" fmla="*/ 2147483646 h 878"/>
                <a:gd name="T2" fmla="*/ 772222294 w 450"/>
                <a:gd name="T3" fmla="*/ 2147483646 h 878"/>
                <a:gd name="T4" fmla="*/ 2147483646 w 450"/>
                <a:gd name="T5" fmla="*/ 2147483646 h 878"/>
                <a:gd name="T6" fmla="*/ 2147483646 w 450"/>
                <a:gd name="T7" fmla="*/ 2147483646 h 878"/>
                <a:gd name="T8" fmla="*/ 2147483646 w 450"/>
                <a:gd name="T9" fmla="*/ 1372614510 h 878"/>
                <a:gd name="T10" fmla="*/ 2147483646 w 450"/>
                <a:gd name="T11" fmla="*/ 678594305 h 878"/>
                <a:gd name="T12" fmla="*/ 2147483646 w 450"/>
                <a:gd name="T13" fmla="*/ 15421973 h 878"/>
                <a:gd name="T14" fmla="*/ 2147483646 w 450"/>
                <a:gd name="T15" fmla="*/ 0 h 878"/>
                <a:gd name="T16" fmla="*/ 2147483646 w 450"/>
                <a:gd name="T17" fmla="*/ 663172332 h 878"/>
                <a:gd name="T18" fmla="*/ 2147483646 w 450"/>
                <a:gd name="T19" fmla="*/ 1357188610 h 878"/>
                <a:gd name="T20" fmla="*/ 2147483646 w 450"/>
                <a:gd name="T21" fmla="*/ 2147483646 h 878"/>
                <a:gd name="T22" fmla="*/ 2147483646 w 450"/>
                <a:gd name="T23" fmla="*/ 2147483646 h 878"/>
                <a:gd name="T24" fmla="*/ 695002815 w 450"/>
                <a:gd name="T25" fmla="*/ 2147483646 h 878"/>
                <a:gd name="T26" fmla="*/ 0 w 450"/>
                <a:gd name="T27" fmla="*/ 2147483646 h 878"/>
                <a:gd name="T28" fmla="*/ 0 w 450"/>
                <a:gd name="T29" fmla="*/ 2147483646 h 878"/>
                <a:gd name="T30" fmla="*/ 108112772 w 450"/>
                <a:gd name="T31" fmla="*/ 2147483646 h 878"/>
                <a:gd name="T32" fmla="*/ 108112772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5" name="Freeform 20"/>
            <p:cNvSpPr>
              <a:spLocks/>
            </p:cNvSpPr>
            <p:nvPr/>
          </p:nvSpPr>
          <p:spPr bwMode="auto">
            <a:xfrm>
              <a:off x="3273426" y="5653088"/>
              <a:ext cx="138113" cy="287338"/>
            </a:xfrm>
            <a:custGeom>
              <a:avLst/>
              <a:gdLst>
                <a:gd name="T0" fmla="*/ 0 w 35"/>
                <a:gd name="T1" fmla="*/ 0 h 73"/>
                <a:gd name="T2" fmla="*/ 404860502 w 35"/>
                <a:gd name="T3" fmla="*/ 1131001729 h 73"/>
                <a:gd name="T4" fmla="*/ 545005736 w 35"/>
                <a:gd name="T5" fmla="*/ 1131001729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6" name="Freeform 21"/>
            <p:cNvSpPr>
              <a:spLocks/>
            </p:cNvSpPr>
            <p:nvPr/>
          </p:nvSpPr>
          <p:spPr bwMode="auto">
            <a:xfrm>
              <a:off x="3143251" y="4656138"/>
              <a:ext cx="31750" cy="188913"/>
            </a:xfrm>
            <a:custGeom>
              <a:avLst/>
              <a:gdLst>
                <a:gd name="T0" fmla="*/ 110255844 w 8"/>
                <a:gd name="T1" fmla="*/ 681543004 h 48"/>
                <a:gd name="T2" fmla="*/ 126007813 w 8"/>
                <a:gd name="T3" fmla="*/ 743502533 h 48"/>
                <a:gd name="T4" fmla="*/ 126007813 w 8"/>
                <a:gd name="T5" fmla="*/ 294302840 h 48"/>
                <a:gd name="T6" fmla="*/ 15751969 w 8"/>
                <a:gd name="T7" fmla="*/ 0 h 48"/>
                <a:gd name="T8" fmla="*/ 0 w 8"/>
                <a:gd name="T9" fmla="*/ 402731031 h 48"/>
                <a:gd name="T10" fmla="*/ 110255844 w 8"/>
                <a:gd name="T11" fmla="*/ 681543004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7" name="Freeform 22"/>
            <p:cNvSpPr>
              <a:spLocks/>
            </p:cNvSpPr>
            <p:nvPr/>
          </p:nvSpPr>
          <p:spPr bwMode="auto">
            <a:xfrm>
              <a:off x="3211513" y="5410200"/>
              <a:ext cx="203200" cy="530225"/>
            </a:xfrm>
            <a:custGeom>
              <a:avLst/>
              <a:gdLst>
                <a:gd name="T0" fmla="*/ 106891015 w 52"/>
                <a:gd name="T1" fmla="*/ 277669014 h 135"/>
                <a:gd name="T2" fmla="*/ 0 w 52"/>
                <a:gd name="T3" fmla="*/ 0 h 135"/>
                <a:gd name="T4" fmla="*/ 183239508 w 52"/>
                <a:gd name="T5" fmla="*/ 740445466 h 135"/>
                <a:gd name="T6" fmla="*/ 244320646 w 52"/>
                <a:gd name="T7" fmla="*/ 956412000 h 135"/>
                <a:gd name="T8" fmla="*/ 778771815 w 52"/>
                <a:gd name="T9" fmla="*/ 2082507782 h 135"/>
                <a:gd name="T10" fmla="*/ 794043077 w 52"/>
                <a:gd name="T11" fmla="*/ 2082507782 h 135"/>
                <a:gd name="T12" fmla="*/ 366482923 w 52"/>
                <a:gd name="T13" fmla="*/ 863854353 h 135"/>
                <a:gd name="T14" fmla="*/ 106891015 w 52"/>
                <a:gd name="T15" fmla="*/ 277669014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grpSp>
        <p:nvGrpSpPr>
          <p:cNvPr id="1027" name="Group 9"/>
          <p:cNvGrpSpPr>
            <a:grpSpLocks/>
          </p:cNvGrpSpPr>
          <p:nvPr/>
        </p:nvGrpSpPr>
        <p:grpSpPr bwMode="auto">
          <a:xfrm>
            <a:off x="26988" y="0"/>
            <a:ext cx="2357437" cy="6853238"/>
            <a:chOff x="6627813" y="194833"/>
            <a:chExt cx="1952625" cy="5678918"/>
          </a:xfrm>
        </p:grpSpPr>
        <p:sp>
          <p:nvSpPr>
            <p:cNvPr id="1034" name="Freeform 27"/>
            <p:cNvSpPr>
              <a:spLocks/>
            </p:cNvSpPr>
            <p:nvPr/>
          </p:nvSpPr>
          <p:spPr bwMode="auto">
            <a:xfrm>
              <a:off x="6627813" y="194833"/>
              <a:ext cx="409575" cy="3646488"/>
            </a:xfrm>
            <a:custGeom>
              <a:avLst/>
              <a:gdLst>
                <a:gd name="T0" fmla="*/ 110684661 w 103"/>
                <a:gd name="T1" fmla="*/ 2147483646 h 920"/>
                <a:gd name="T2" fmla="*/ 411117865 w 103"/>
                <a:gd name="T3" fmla="*/ 2147483646 h 920"/>
                <a:gd name="T4" fmla="*/ 901295634 w 103"/>
                <a:gd name="T5" fmla="*/ 2147483646 h 920"/>
                <a:gd name="T6" fmla="*/ 1597032336 w 103"/>
                <a:gd name="T7" fmla="*/ 2147483646 h 920"/>
                <a:gd name="T8" fmla="*/ 1628657093 w 103"/>
                <a:gd name="T9" fmla="*/ 2147483646 h 920"/>
                <a:gd name="T10" fmla="*/ 1565407579 w 103"/>
                <a:gd name="T11" fmla="*/ 2147483646 h 920"/>
                <a:gd name="T12" fmla="*/ 1565407579 w 103"/>
                <a:gd name="T13" fmla="*/ 2147483646 h 920"/>
                <a:gd name="T14" fmla="*/ 996169906 w 103"/>
                <a:gd name="T15" fmla="*/ 2147483646 h 920"/>
                <a:gd name="T16" fmla="*/ 474367379 w 103"/>
                <a:gd name="T17" fmla="*/ 2147483646 h 920"/>
                <a:gd name="T18" fmla="*/ 142309418 w 103"/>
                <a:gd name="T19" fmla="*/ 2147483646 h 920"/>
                <a:gd name="T20" fmla="*/ 47435147 w 103"/>
                <a:gd name="T21" fmla="*/ 1445313264 h 920"/>
                <a:gd name="T22" fmla="*/ 15810390 w 103"/>
                <a:gd name="T23" fmla="*/ 0 h 920"/>
                <a:gd name="T24" fmla="*/ 0 w 103"/>
                <a:gd name="T25" fmla="*/ 0 h 920"/>
                <a:gd name="T26" fmla="*/ 15810390 w 103"/>
                <a:gd name="T27" fmla="*/ 1445313264 h 920"/>
                <a:gd name="T28" fmla="*/ 110684661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5" name="Freeform 28"/>
            <p:cNvSpPr>
              <a:spLocks/>
            </p:cNvSpPr>
            <p:nvPr/>
          </p:nvSpPr>
          <p:spPr bwMode="auto">
            <a:xfrm>
              <a:off x="7061201" y="3771900"/>
              <a:ext cx="350838" cy="1309688"/>
            </a:xfrm>
            <a:custGeom>
              <a:avLst/>
              <a:gdLst>
                <a:gd name="T0" fmla="*/ 842409880 w 88"/>
                <a:gd name="T1" fmla="*/ 2147483646 h 330"/>
                <a:gd name="T2" fmla="*/ 1398719344 w 88"/>
                <a:gd name="T3" fmla="*/ 2147483646 h 330"/>
                <a:gd name="T4" fmla="*/ 1398719344 w 88"/>
                <a:gd name="T5" fmla="*/ 2147483646 h 330"/>
                <a:gd name="T6" fmla="*/ 1398719344 w 88"/>
                <a:gd name="T7" fmla="*/ 2147483646 h 330"/>
                <a:gd name="T8" fmla="*/ 985460087 w 88"/>
                <a:gd name="T9" fmla="*/ 2147483646 h 330"/>
                <a:gd name="T10" fmla="*/ 0 w 88"/>
                <a:gd name="T11" fmla="*/ 0 h 330"/>
                <a:gd name="T12" fmla="*/ 111263488 w 88"/>
                <a:gd name="T13" fmla="*/ 992310910 h 330"/>
                <a:gd name="T14" fmla="*/ 842409880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6" name="Freeform 29"/>
            <p:cNvSpPr>
              <a:spLocks/>
            </p:cNvSpPr>
            <p:nvPr/>
          </p:nvSpPr>
          <p:spPr bwMode="auto">
            <a:xfrm>
              <a:off x="7439026" y="5053013"/>
              <a:ext cx="357188" cy="820738"/>
            </a:xfrm>
            <a:custGeom>
              <a:avLst/>
              <a:gdLst>
                <a:gd name="T0" fmla="*/ 94507976 w 90"/>
                <a:gd name="T1" fmla="*/ 235809526 h 207"/>
                <a:gd name="T2" fmla="*/ 0 w 90"/>
                <a:gd name="T3" fmla="*/ 0 h 207"/>
                <a:gd name="T4" fmla="*/ 15751991 w 90"/>
                <a:gd name="T5" fmla="*/ 455898152 h 207"/>
                <a:gd name="T6" fmla="*/ 661543926 w 90"/>
                <a:gd name="T7" fmla="*/ 1996514571 h 207"/>
                <a:gd name="T8" fmla="*/ 1260079889 w 90"/>
                <a:gd name="T9" fmla="*/ 2147483646 h 207"/>
                <a:gd name="T10" fmla="*/ 1417591859 w 90"/>
                <a:gd name="T11" fmla="*/ 2147483646 h 207"/>
                <a:gd name="T12" fmla="*/ 787551915 w 90"/>
                <a:gd name="T13" fmla="*/ 1933630974 h 207"/>
                <a:gd name="T14" fmla="*/ 94507976 w 90"/>
                <a:gd name="T15" fmla="*/ 23580952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7" name="Freeform 30"/>
            <p:cNvSpPr>
              <a:spLocks/>
            </p:cNvSpPr>
            <p:nvPr/>
          </p:nvSpPr>
          <p:spPr bwMode="auto">
            <a:xfrm>
              <a:off x="7037388" y="3811588"/>
              <a:ext cx="457200" cy="1852613"/>
            </a:xfrm>
            <a:custGeom>
              <a:avLst/>
              <a:gdLst>
                <a:gd name="T0" fmla="*/ 1596387350 w 115"/>
                <a:gd name="T1" fmla="*/ 2147483646 h 467"/>
                <a:gd name="T2" fmla="*/ 1232853715 w 115"/>
                <a:gd name="T3" fmla="*/ 2147483646 h 467"/>
                <a:gd name="T4" fmla="*/ 458368842 w 115"/>
                <a:gd name="T5" fmla="*/ 2147483646 h 467"/>
                <a:gd name="T6" fmla="*/ 205473631 w 115"/>
                <a:gd name="T7" fmla="*/ 834088423 h 467"/>
                <a:gd name="T8" fmla="*/ 0 w 115"/>
                <a:gd name="T9" fmla="*/ 0 h 467"/>
                <a:gd name="T10" fmla="*/ 331923224 w 115"/>
                <a:gd name="T11" fmla="*/ 2147483646 h 467"/>
                <a:gd name="T12" fmla="*/ 1090600904 w 115"/>
                <a:gd name="T13" fmla="*/ 2147483646 h 467"/>
                <a:gd name="T14" fmla="*/ 1627997760 w 115"/>
                <a:gd name="T15" fmla="*/ 2147483646 h 467"/>
                <a:gd name="T16" fmla="*/ 1817668174 w 115"/>
                <a:gd name="T17" fmla="*/ 2147483646 h 467"/>
                <a:gd name="T18" fmla="*/ 1770250570 w 115"/>
                <a:gd name="T19" fmla="*/ 2147483646 h 467"/>
                <a:gd name="T20" fmla="*/ 1596387350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8" name="Freeform 31"/>
            <p:cNvSpPr>
              <a:spLocks/>
            </p:cNvSpPr>
            <p:nvPr/>
          </p:nvSpPr>
          <p:spPr bwMode="auto">
            <a:xfrm>
              <a:off x="6992938" y="1263650"/>
              <a:ext cx="144463" cy="2508250"/>
            </a:xfrm>
            <a:custGeom>
              <a:avLst/>
              <a:gdLst>
                <a:gd name="T0" fmla="*/ 273753372 w 36"/>
                <a:gd name="T1" fmla="*/ 2147483646 h 633"/>
                <a:gd name="T2" fmla="*/ 209338926 w 36"/>
                <a:gd name="T3" fmla="*/ 2147483646 h 633"/>
                <a:gd name="T4" fmla="*/ 80514045 w 36"/>
                <a:gd name="T5" fmla="*/ 2147483646 h 633"/>
                <a:gd name="T6" fmla="*/ 209338926 w 36"/>
                <a:gd name="T7" fmla="*/ 2147483646 h 633"/>
                <a:gd name="T8" fmla="*/ 354267417 w 36"/>
                <a:gd name="T9" fmla="*/ 1554425528 h 633"/>
                <a:gd name="T10" fmla="*/ 579709955 w 36"/>
                <a:gd name="T11" fmla="*/ 0 h 633"/>
                <a:gd name="T12" fmla="*/ 563606343 w 36"/>
                <a:gd name="T13" fmla="*/ 0 h 633"/>
                <a:gd name="T14" fmla="*/ 322060194 w 36"/>
                <a:gd name="T15" fmla="*/ 1554425528 h 633"/>
                <a:gd name="T16" fmla="*/ 161032104 w 36"/>
                <a:gd name="T17" fmla="*/ 2147483646 h 633"/>
                <a:gd name="T18" fmla="*/ 16103612 w 36"/>
                <a:gd name="T19" fmla="*/ 2147483646 h 633"/>
                <a:gd name="T20" fmla="*/ 112721269 w 36"/>
                <a:gd name="T21" fmla="*/ 2147483646 h 633"/>
                <a:gd name="T22" fmla="*/ 257649761 w 36"/>
                <a:gd name="T23" fmla="*/ 2147483646 h 633"/>
                <a:gd name="T24" fmla="*/ 273753372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9" name="Freeform 32"/>
            <p:cNvSpPr>
              <a:spLocks/>
            </p:cNvSpPr>
            <p:nvPr/>
          </p:nvSpPr>
          <p:spPr bwMode="auto">
            <a:xfrm>
              <a:off x="7526338" y="5640388"/>
              <a:ext cx="111125" cy="233363"/>
            </a:xfrm>
            <a:custGeom>
              <a:avLst/>
              <a:gdLst>
                <a:gd name="T0" fmla="*/ 346523469 w 28"/>
                <a:gd name="T1" fmla="*/ 923021860 h 59"/>
                <a:gd name="T2" fmla="*/ 441027344 w 28"/>
                <a:gd name="T3" fmla="*/ 923021860 h 59"/>
                <a:gd name="T4" fmla="*/ 0 w 28"/>
                <a:gd name="T5" fmla="*/ 0 h 59"/>
                <a:gd name="T6" fmla="*/ 346523469 w 28"/>
                <a:gd name="T7" fmla="*/ 923021860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0" name="Freeform 33"/>
            <p:cNvSpPr>
              <a:spLocks/>
            </p:cNvSpPr>
            <p:nvPr/>
          </p:nvSpPr>
          <p:spPr bwMode="auto">
            <a:xfrm>
              <a:off x="7021513" y="3598863"/>
              <a:ext cx="68263" cy="423863"/>
            </a:xfrm>
            <a:custGeom>
              <a:avLst/>
              <a:gdLst>
                <a:gd name="T0" fmla="*/ 64496489 w 17"/>
                <a:gd name="T1" fmla="*/ 847377402 h 107"/>
                <a:gd name="T2" fmla="*/ 274108069 w 17"/>
                <a:gd name="T3" fmla="*/ 1679063951 h 107"/>
                <a:gd name="T4" fmla="*/ 161241221 w 17"/>
                <a:gd name="T5" fmla="*/ 690456982 h 107"/>
                <a:gd name="T6" fmla="*/ 145115092 w 17"/>
                <a:gd name="T7" fmla="*/ 674762167 h 107"/>
                <a:gd name="T8" fmla="*/ 0 w 17"/>
                <a:gd name="T9" fmla="*/ 0 h 107"/>
                <a:gd name="T10" fmla="*/ 0 w 17"/>
                <a:gd name="T11" fmla="*/ 125538713 h 107"/>
                <a:gd name="T12" fmla="*/ 64496489 w 17"/>
                <a:gd name="T13" fmla="*/ 847377402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1" name="Freeform 34"/>
            <p:cNvSpPr>
              <a:spLocks/>
            </p:cNvSpPr>
            <p:nvPr/>
          </p:nvSpPr>
          <p:spPr bwMode="auto">
            <a:xfrm>
              <a:off x="7412038" y="2801938"/>
              <a:ext cx="1168400" cy="2251075"/>
            </a:xfrm>
            <a:custGeom>
              <a:avLst/>
              <a:gdLst>
                <a:gd name="T0" fmla="*/ 126350140 w 294"/>
                <a:gd name="T1" fmla="*/ 2147483646 h 568"/>
                <a:gd name="T2" fmla="*/ 552784347 w 294"/>
                <a:gd name="T3" fmla="*/ 2147483646 h 568"/>
                <a:gd name="T4" fmla="*/ 1563593416 w 294"/>
                <a:gd name="T5" fmla="*/ 2147483646 h 568"/>
                <a:gd name="T6" fmla="*/ 2147483646 w 294"/>
                <a:gd name="T7" fmla="*/ 1869089766 h 568"/>
                <a:gd name="T8" fmla="*/ 2147483646 w 294"/>
                <a:gd name="T9" fmla="*/ 910983896 h 568"/>
                <a:gd name="T10" fmla="*/ 2147483646 w 294"/>
                <a:gd name="T11" fmla="*/ 439783962 h 568"/>
                <a:gd name="T12" fmla="*/ 2147483646 w 294"/>
                <a:gd name="T13" fmla="*/ 0 h 568"/>
                <a:gd name="T14" fmla="*/ 2147483646 w 294"/>
                <a:gd name="T15" fmla="*/ 0 h 568"/>
                <a:gd name="T16" fmla="*/ 2147483646 w 294"/>
                <a:gd name="T17" fmla="*/ 424077958 h 568"/>
                <a:gd name="T18" fmla="*/ 2147483646 w 294"/>
                <a:gd name="T19" fmla="*/ 879571888 h 568"/>
                <a:gd name="T20" fmla="*/ 2147483646 w 294"/>
                <a:gd name="T21" fmla="*/ 1837677758 h 568"/>
                <a:gd name="T22" fmla="*/ 1500416359 w 294"/>
                <a:gd name="T23" fmla="*/ 2147483646 h 568"/>
                <a:gd name="T24" fmla="*/ 473814019 w 294"/>
                <a:gd name="T25" fmla="*/ 2147483646 h 568"/>
                <a:gd name="T26" fmla="*/ 0 w 294"/>
                <a:gd name="T27" fmla="*/ 2147483646 h 568"/>
                <a:gd name="T28" fmla="*/ 110556869 w 294"/>
                <a:gd name="T29" fmla="*/ 2147483646 h 568"/>
                <a:gd name="T30" fmla="*/ 126350140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2" name="Freeform 35"/>
            <p:cNvSpPr>
              <a:spLocks/>
            </p:cNvSpPr>
            <p:nvPr/>
          </p:nvSpPr>
          <p:spPr bwMode="auto">
            <a:xfrm>
              <a:off x="7494588" y="5664200"/>
              <a:ext cx="100013" cy="209550"/>
            </a:xfrm>
            <a:custGeom>
              <a:avLst/>
              <a:gdLst>
                <a:gd name="T0" fmla="*/ 0 w 25"/>
                <a:gd name="T1" fmla="*/ 0 h 53"/>
                <a:gd name="T2" fmla="*/ 304079525 w 25"/>
                <a:gd name="T3" fmla="*/ 828513255 h 53"/>
                <a:gd name="T4" fmla="*/ 400104007 w 25"/>
                <a:gd name="T5" fmla="*/ 828513255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3" name="Freeform 36"/>
            <p:cNvSpPr>
              <a:spLocks/>
            </p:cNvSpPr>
            <p:nvPr/>
          </p:nvSpPr>
          <p:spPr bwMode="auto">
            <a:xfrm>
              <a:off x="7412038" y="5081588"/>
              <a:ext cx="114300" cy="558800"/>
            </a:xfrm>
            <a:custGeom>
              <a:avLst/>
              <a:gdLst>
                <a:gd name="T0" fmla="*/ 0 w 29"/>
                <a:gd name="T1" fmla="*/ 0 h 141"/>
                <a:gd name="T2" fmla="*/ 108742655 w 29"/>
                <a:gd name="T3" fmla="*/ 1397863960 h 141"/>
                <a:gd name="T4" fmla="*/ 279621155 w 29"/>
                <a:gd name="T5" fmla="*/ 1837639560 h 141"/>
                <a:gd name="T6" fmla="*/ 450499655 w 29"/>
                <a:gd name="T7" fmla="*/ 2147483646 h 141"/>
                <a:gd name="T8" fmla="*/ 419429762 w 29"/>
                <a:gd name="T9" fmla="*/ 2120352729 h 141"/>
                <a:gd name="T10" fmla="*/ 124275631 w 29"/>
                <a:gd name="T11" fmla="*/ 345540519 h 141"/>
                <a:gd name="T12" fmla="*/ 62139786 w 29"/>
                <a:gd name="T13" fmla="*/ 172768278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4" name="Freeform 37"/>
            <p:cNvSpPr>
              <a:spLocks/>
            </p:cNvSpPr>
            <p:nvPr/>
          </p:nvSpPr>
          <p:spPr bwMode="auto">
            <a:xfrm>
              <a:off x="7412038" y="4978400"/>
              <a:ext cx="31750" cy="188913"/>
            </a:xfrm>
            <a:custGeom>
              <a:avLst/>
              <a:gdLst>
                <a:gd name="T0" fmla="*/ 0 w 8"/>
                <a:gd name="T1" fmla="*/ 402731031 h 48"/>
                <a:gd name="T2" fmla="*/ 63003906 w 8"/>
                <a:gd name="T3" fmla="*/ 573114814 h 48"/>
                <a:gd name="T4" fmla="*/ 126007813 w 8"/>
                <a:gd name="T5" fmla="*/ 743502533 h 48"/>
                <a:gd name="T6" fmla="*/ 110255844 w 8"/>
                <a:gd name="T7" fmla="*/ 294302840 h 48"/>
                <a:gd name="T8" fmla="*/ 0 w 8"/>
                <a:gd name="T9" fmla="*/ 0 h 48"/>
                <a:gd name="T10" fmla="*/ 0 w 8"/>
                <a:gd name="T11" fmla="*/ 61959528 h 48"/>
                <a:gd name="T12" fmla="*/ 0 w 8"/>
                <a:gd name="T13" fmla="*/ 402731031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5" name="Freeform 38"/>
            <p:cNvSpPr>
              <a:spLocks/>
            </p:cNvSpPr>
            <p:nvPr/>
          </p:nvSpPr>
          <p:spPr bwMode="auto">
            <a:xfrm>
              <a:off x="7439026" y="5434013"/>
              <a:ext cx="174625" cy="439738"/>
            </a:xfrm>
            <a:custGeom>
              <a:avLst/>
              <a:gdLst>
                <a:gd name="T0" fmla="*/ 173259750 w 44"/>
                <a:gd name="T1" fmla="*/ 439440880 h 111"/>
                <a:gd name="T2" fmla="*/ 0 w 44"/>
                <a:gd name="T3" fmla="*/ 0 h 111"/>
                <a:gd name="T4" fmla="*/ 173259750 w 44"/>
                <a:gd name="T5" fmla="*/ 769022530 h 111"/>
                <a:gd name="T6" fmla="*/ 220515656 w 44"/>
                <a:gd name="T7" fmla="*/ 910269545 h 111"/>
                <a:gd name="T8" fmla="*/ 614287094 w 44"/>
                <a:gd name="T9" fmla="*/ 1742067645 h 111"/>
                <a:gd name="T10" fmla="*/ 693042969 w 44"/>
                <a:gd name="T11" fmla="*/ 1742067645 h 111"/>
                <a:gd name="T12" fmla="*/ 346523469 w 44"/>
                <a:gd name="T13" fmla="*/ 816102227 h 111"/>
                <a:gd name="T14" fmla="*/ 173259750 w 44"/>
                <a:gd name="T15" fmla="*/ 439440880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7" name="Rectangle 6"/>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p:cNvSpPr>
            <a:spLocks noGrp="1"/>
          </p:cNvSpPr>
          <p:nvPr>
            <p:ph type="title"/>
          </p:nvPr>
        </p:nvSpPr>
        <p:spPr bwMode="auto">
          <a:xfrm>
            <a:off x="2592388" y="623888"/>
            <a:ext cx="8912225"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30" name="Text Placeholder 2"/>
          <p:cNvSpPr>
            <a:spLocks noGrp="1"/>
          </p:cNvSpPr>
          <p:nvPr>
            <p:ph type="body" idx="1"/>
          </p:nvPr>
        </p:nvSpPr>
        <p:spPr bwMode="auto">
          <a:xfrm>
            <a:off x="2589213" y="2133600"/>
            <a:ext cx="8915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7AEE8A84-3D16-4F3F-89ED-51C4DEAAB7AD}" type="datetime1">
              <a:rPr lang="zh-HK" altLang="en-US"/>
              <a:pPr>
                <a:defRPr/>
              </a:pPr>
              <a:t>31/7/2023</a:t>
            </a:fld>
            <a:endParaRPr lang="zh-CN" altLang="en-US" sz="1800">
              <a:solidFill>
                <a:schemeClr val="tx1"/>
              </a:solidFill>
            </a:endParaRPr>
          </a:p>
        </p:txBody>
      </p:sp>
      <p:sp>
        <p:nvSpPr>
          <p:cNvPr id="5"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zh-HK" altLang="zh-HK"/>
          </a:p>
        </p:txBody>
      </p:sp>
      <p:sp>
        <p:nvSpPr>
          <p:cNvPr id="6" name="Slide Number Placeholder 5"/>
          <p:cNvSpPr>
            <a:spLocks noGrp="1"/>
          </p:cNvSpPr>
          <p:nvPr>
            <p:ph type="sldNum" sz="quarter" idx="4"/>
          </p:nvPr>
        </p:nvSpPr>
        <p:spPr bwMode="gray">
          <a:xfrm>
            <a:off x="531813" y="787400"/>
            <a:ext cx="779462" cy="365125"/>
          </a:xfrm>
          <a:prstGeom prst="rect">
            <a:avLst/>
          </a:prstGeom>
        </p:spPr>
        <p:txBody>
          <a:bodyPr vert="horz" lIns="91440" tIns="45720" rIns="91440" bIns="45720" rtlCol="0" anchor="ctr"/>
          <a:lstStyle>
            <a:lvl1pPr algn="r" eaLnBrk="1" fontAlgn="auto" hangingPunct="1">
              <a:spcBef>
                <a:spcPts val="0"/>
              </a:spcBef>
              <a:spcAft>
                <a:spcPts val="0"/>
              </a:spcAft>
              <a:defRPr sz="2000">
                <a:solidFill>
                  <a:srgbClr val="FEFFFF"/>
                </a:solidFill>
                <a:latin typeface="+mn-lt"/>
              </a:defRPr>
            </a:lvl1pPr>
          </a:lstStyle>
          <a:p>
            <a:pPr>
              <a:defRPr/>
            </a:pPr>
            <a:fld id="{2ACE389E-40C0-48D4-A7AE-BF7C503DD7DF}" type="slidenum">
              <a:rPr lang="zh-HK"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633" r:id="rId1"/>
    <p:sldLayoutId id="2147484634" r:id="rId2"/>
    <p:sldLayoutId id="2147484635" r:id="rId3"/>
    <p:sldLayoutId id="2147484636" r:id="rId4"/>
    <p:sldLayoutId id="2147484637" r:id="rId5"/>
    <p:sldLayoutId id="2147484638" r:id="rId6"/>
    <p:sldLayoutId id="2147484639" r:id="rId7"/>
    <p:sldLayoutId id="2147484640" r:id="rId8"/>
    <p:sldLayoutId id="2147484641" r:id="rId9"/>
    <p:sldLayoutId id="2147484642" r:id="rId10"/>
    <p:sldLayoutId id="2147484643" r:id="rId11"/>
    <p:sldLayoutId id="2147484644" r:id="rId12"/>
    <p:sldLayoutId id="2147484645" r:id="rId13"/>
    <p:sldLayoutId id="2147484646" r:id="rId14"/>
    <p:sldLayoutId id="2147484647" r:id="rId15"/>
    <p:sldLayoutId id="2147484648" r:id="rId16"/>
    <p:sldLayoutId id="2147484649" r:id="rId17"/>
  </p:sldLayoutIdLst>
  <p:hf hdr="0" ftr="0" dt="0"/>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chinacurrent.com/education/article/2022/09/24018.html" TargetMode="Externa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emm.edcity.hk/media/%E5%9C%8B%E5%AE%89%E6%B3%95%E2%80%A2%E8%A9%B1%E4%BD%A0%E7%9F%A5%EF%BC%9A%E3%80%8A%E9%A6%99%E6%B8%AF%E5%9C%8B%E5%AE%89%E6%B3%95%E3%80%8B%E6%BA%90%E8%B5%B7/1_ftlnckjq/257647442" TargetMode="Externa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hyperlink" Target="https://app7.rthk.hk/elearning/law/law.php?cid=3" TargetMode="External"/><Relationship Id="rId2" Type="http://schemas.openxmlformats.org/officeDocument/2006/relationships/image" Target="../media/image16.emf"/><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app7.rthk.hk/elearning/law/law.php?cid=3" TargetMode="Externa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ctrTitle"/>
          </p:nvPr>
        </p:nvSpPr>
        <p:spPr>
          <a:xfrm>
            <a:off x="1727200" y="2204915"/>
            <a:ext cx="8928100" cy="1871670"/>
          </a:xfrm>
        </p:spPr>
        <p:txBody>
          <a:bodyPr rtlCol="0">
            <a:noAutofit/>
          </a:bodyPr>
          <a:lstStyle/>
          <a:p>
            <a:pPr eaLnBrk="1" fontAlgn="auto" hangingPunct="1">
              <a:spcAft>
                <a:spcPts val="0"/>
              </a:spcAft>
              <a:defRPr/>
            </a:pPr>
            <a:r>
              <a:rPr lang="zh-TW" altLang="en-US" sz="2800" dirty="0">
                <a:solidFill>
                  <a:schemeClr val="tx1"/>
                </a:solidFill>
                <a:latin typeface="DFKai-SB" panose="03000509000000000000" pitchFamily="65" charset="-120"/>
                <a:ea typeface="DFKai-SB" panose="03000509000000000000" pitchFamily="65" charset="-120"/>
              </a:rPr>
              <a:t>學習重點</a:t>
            </a:r>
            <a:r>
              <a:rPr lang="en-US" altLang="zh-TW" sz="2800" dirty="0">
                <a:solidFill>
                  <a:schemeClr val="tx1"/>
                </a:solidFill>
                <a:latin typeface="DFKai-SB" panose="03000509000000000000" pitchFamily="65" charset="-120"/>
                <a:ea typeface="DFKai-SB" panose="03000509000000000000" pitchFamily="65" charset="-120"/>
              </a:rPr>
              <a:t>:</a:t>
            </a:r>
            <a:r>
              <a:rPr lang="en-US" altLang="zh-CN" sz="2800" dirty="0">
                <a:solidFill>
                  <a:schemeClr val="tx1"/>
                </a:solidFill>
                <a:latin typeface="DFKai-SB" panose="03000509000000000000" pitchFamily="65" charset="-120"/>
                <a:ea typeface="DFKai-SB" panose="03000509000000000000" pitchFamily="65" charset="-120"/>
              </a:rPr>
              <a:t/>
            </a:r>
            <a:br>
              <a:rPr lang="en-US" altLang="zh-CN" sz="2800" dirty="0">
                <a:solidFill>
                  <a:schemeClr val="tx1"/>
                </a:solidFill>
                <a:latin typeface="DFKai-SB" panose="03000509000000000000" pitchFamily="65" charset="-120"/>
                <a:ea typeface="DFKai-SB" panose="03000509000000000000" pitchFamily="65" charset="-120"/>
              </a:rPr>
            </a:br>
            <a:r>
              <a:rPr lang="zh-CN" altLang="en-US" sz="2800" dirty="0">
                <a:solidFill>
                  <a:schemeClr val="tx1"/>
                </a:solidFill>
                <a:latin typeface="DFKai-SB" panose="03000509000000000000" pitchFamily="65" charset="-120"/>
                <a:ea typeface="DFKai-SB" panose="03000509000000000000" pitchFamily="65" charset="-120"/>
              </a:rPr>
              <a:t>維護國家安全的意義</a:t>
            </a:r>
            <a:r>
              <a:rPr lang="zh-TW" altLang="en-US" sz="2800" dirty="0">
                <a:solidFill>
                  <a:schemeClr val="tx1"/>
                </a:solidFill>
                <a:latin typeface="DFKai-SB" panose="03000509000000000000" pitchFamily="65" charset="-120"/>
                <a:ea typeface="DFKai-SB" panose="03000509000000000000" pitchFamily="65" charset="-120"/>
              </a:rPr>
              <a:t>（</a:t>
            </a:r>
            <a:r>
              <a:rPr lang="zh-CN" altLang="en-US" sz="2800" dirty="0">
                <a:solidFill>
                  <a:schemeClr val="tx1"/>
                </a:solidFill>
                <a:latin typeface="DFKai-SB" panose="03000509000000000000" pitchFamily="65" charset="-120"/>
                <a:ea typeface="DFKai-SB" panose="03000509000000000000" pitchFamily="65" charset="-120"/>
              </a:rPr>
              <a:t>「總體國家安全觀」</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a:t>
            </a:r>
            <a:r>
              <a:rPr lang="en-US" altLang="zh-TW" sz="2800" dirty="0">
                <a:solidFill>
                  <a:schemeClr val="tx1"/>
                </a:solidFill>
                <a:latin typeface="DFKai-SB" panose="03000509000000000000" pitchFamily="65" charset="-120"/>
                <a:ea typeface="DFKai-SB" panose="03000509000000000000" pitchFamily="65" charset="-120"/>
              </a:rPr>
              <a:t/>
            </a:r>
            <a:br>
              <a:rPr lang="en-US" altLang="zh-TW" sz="2800" dirty="0">
                <a:solidFill>
                  <a:schemeClr val="tx1"/>
                </a:solidFill>
                <a:latin typeface="DFKai-SB" panose="03000509000000000000" pitchFamily="65" charset="-120"/>
                <a:ea typeface="DFKai-SB" panose="03000509000000000000" pitchFamily="65" charset="-120"/>
              </a:rPr>
            </a:b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香港國安法</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與促進香港長遠發展，以及平衡法治和人權的關係</a:t>
            </a:r>
            <a:endParaRPr lang="zh-CN" altLang="zh-CN" sz="2800" dirty="0">
              <a:solidFill>
                <a:schemeClr val="tx1"/>
              </a:solidFill>
              <a:latin typeface="DFKai-SB" panose="03000509000000000000" pitchFamily="65" charset="-120"/>
              <a:ea typeface="DFKai-SB" panose="03000509000000000000" pitchFamily="65" charset="-120"/>
            </a:endParaRPr>
          </a:p>
        </p:txBody>
      </p:sp>
      <p:sp>
        <p:nvSpPr>
          <p:cNvPr id="21508" name="矩形 1"/>
          <p:cNvSpPr>
            <a:spLocks noChangeArrowheads="1"/>
          </p:cNvSpPr>
          <p:nvPr/>
        </p:nvSpPr>
        <p:spPr bwMode="auto">
          <a:xfrm>
            <a:off x="375608" y="404790"/>
            <a:ext cx="5962650"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2400" dirty="0">
                <a:solidFill>
                  <a:srgbClr val="000000"/>
                </a:solidFill>
                <a:latin typeface="DFKai-SB" panose="03000509000000000000" pitchFamily="65" charset="-120"/>
                <a:ea typeface="DFKai-SB" panose="03000509000000000000" pitchFamily="65" charset="-120"/>
              </a:rPr>
              <a:t>公民與社會發展科</a:t>
            </a:r>
            <a:r>
              <a:rPr lang="en-US" altLang="zh-TW" sz="2400" dirty="0">
                <a:solidFill>
                  <a:srgbClr val="000000"/>
                </a:solidFill>
                <a:latin typeface="DFKai-SB" panose="03000509000000000000" pitchFamily="65" charset="-120"/>
                <a:ea typeface="DFKai-SB" panose="03000509000000000000" pitchFamily="65" charset="-120"/>
              </a:rPr>
              <a:t>:</a:t>
            </a:r>
          </a:p>
          <a:p>
            <a:pPr eaLnBrk="1" hangingPunct="1">
              <a:spcBef>
                <a:spcPct val="0"/>
              </a:spcBef>
              <a:buClrTx/>
              <a:buFontTx/>
              <a:buNone/>
            </a:pPr>
            <a:r>
              <a:rPr lang="zh-TW" altLang="en-US" sz="2400" dirty="0" smtClean="0">
                <a:solidFill>
                  <a:srgbClr val="000000"/>
                </a:solidFill>
                <a:latin typeface="DFKai-SB" panose="03000509000000000000" pitchFamily="65" charset="-120"/>
                <a:ea typeface="DFKai-SB" panose="03000509000000000000" pitchFamily="65" charset="-120"/>
              </a:rPr>
              <a:t>主題</a:t>
            </a:r>
            <a:r>
              <a:rPr lang="en-US" altLang="zh-TW" sz="2400" dirty="0" smtClean="0">
                <a:solidFill>
                  <a:srgbClr val="000000"/>
                </a:solidFill>
                <a:latin typeface="Times New Roman" panose="02020603050405020304" pitchFamily="18" charset="0"/>
                <a:ea typeface="DFKai-SB" panose="03000509000000000000" pitchFamily="65" charset="-120"/>
                <a:cs typeface="Times New Roman" panose="02020603050405020304" pitchFamily="18" charset="0"/>
              </a:rPr>
              <a:t>1</a:t>
            </a:r>
            <a:r>
              <a:rPr lang="zh-TW" altLang="en-US" sz="2400" dirty="0" smtClean="0">
                <a:solidFill>
                  <a:srgbClr val="000000"/>
                </a:solidFill>
                <a:latin typeface="DFKai-SB" panose="03000509000000000000" pitchFamily="65" charset="-120"/>
                <a:ea typeface="DFKai-SB" panose="03000509000000000000" pitchFamily="65" charset="-120"/>
              </a:rPr>
              <a:t>：</a:t>
            </a:r>
            <a:r>
              <a:rPr lang="zh-TW" altLang="en-US" sz="2400" dirty="0">
                <a:solidFill>
                  <a:srgbClr val="000000"/>
                </a:solidFill>
                <a:latin typeface="DFKai-SB" panose="03000509000000000000" pitchFamily="65" charset="-120"/>
                <a:ea typeface="DFKai-SB" panose="03000509000000000000" pitchFamily="65" charset="-120"/>
              </a:rPr>
              <a:t>「一國兩制」下的香港</a:t>
            </a:r>
          </a:p>
          <a:p>
            <a:pPr eaLnBrk="1" hangingPunct="1">
              <a:spcBef>
                <a:spcPct val="0"/>
              </a:spcBef>
              <a:buClrTx/>
              <a:buFontTx/>
              <a:buNone/>
            </a:pPr>
            <a:r>
              <a:rPr lang="zh-TW" altLang="en-US" sz="2400" dirty="0">
                <a:solidFill>
                  <a:srgbClr val="000000"/>
                </a:solidFill>
                <a:latin typeface="DFKai-SB" panose="03000509000000000000" pitchFamily="65" charset="-120"/>
                <a:ea typeface="DFKai-SB" panose="03000509000000000000" pitchFamily="65" charset="-120"/>
              </a:rPr>
              <a:t>課題：　「一國兩制」的內涵和實踐</a:t>
            </a:r>
            <a:endParaRPr lang="zh-TW" altLang="en-US" sz="2400" dirty="0">
              <a:solidFill>
                <a:schemeClr val="tx1"/>
              </a:solidFill>
              <a:latin typeface="Arial" panose="020B0604020202020204" pitchFamily="34" charset="0"/>
              <a:ea typeface="SimSun" panose="02010600030101010101" pitchFamily="2" charset="-122"/>
            </a:endParaRPr>
          </a:p>
        </p:txBody>
      </p:sp>
      <p:sp>
        <p:nvSpPr>
          <p:cNvPr id="21509" name="Rectangle 5"/>
          <p:cNvSpPr>
            <a:spLocks noChangeArrowheads="1"/>
          </p:cNvSpPr>
          <p:nvPr/>
        </p:nvSpPr>
        <p:spPr bwMode="auto">
          <a:xfrm>
            <a:off x="5232400" y="5445125"/>
            <a:ext cx="22621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en-US" altLang="zh-TW" sz="36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2023</a:t>
            </a:r>
            <a:r>
              <a:rPr lang="zh-TW" altLang="en-US" sz="36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3600" b="1"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8</a:t>
            </a:r>
            <a:r>
              <a:rPr lang="zh-TW" altLang="en-US" sz="36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endParaRPr lang="en-US" altLang="en-US" sz="3600" dirty="0">
              <a:solidFill>
                <a:schemeClr val="tx1"/>
              </a:solidFill>
              <a:latin typeface="Arial" panose="020B0604020202020204" pitchFamily="34" charset="0"/>
              <a:ea typeface="SimSun"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2855913" y="404813"/>
            <a:ext cx="6589712" cy="648022"/>
          </a:xfrm>
        </p:spPr>
        <p:txBody>
          <a:bodyPr/>
          <a:lstStyle/>
          <a:p>
            <a:pPr algn="ctr" eaLnBrk="1" hangingPunct="1"/>
            <a:r>
              <a:rPr lang="zh-CN" altLang="en-US" sz="3200" b="1" dirty="0" smtClean="0">
                <a:latin typeface="DFKai-SB" panose="03000509000000000000" pitchFamily="65" charset="-120"/>
                <a:ea typeface="DFKai-SB" panose="03000509000000000000" pitchFamily="65" charset="-120"/>
              </a:rPr>
              <a:t>教學目標</a:t>
            </a:r>
          </a:p>
        </p:txBody>
      </p:sp>
      <p:sp>
        <p:nvSpPr>
          <p:cNvPr id="23556" name="Rectangle 3"/>
          <p:cNvSpPr txBox="1">
            <a:spLocks noChangeArrowheads="1"/>
          </p:cNvSpPr>
          <p:nvPr/>
        </p:nvSpPr>
        <p:spPr bwMode="auto">
          <a:xfrm>
            <a:off x="2208213" y="148431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70000"/>
              </a:lnSpc>
              <a:buFont typeface="Arial" panose="020B0604020202020204" pitchFamily="34" charset="0"/>
              <a:buNone/>
            </a:pPr>
            <a:r>
              <a:rPr lang="zh-CN" altLang="en-US" sz="2000" dirty="0">
                <a:solidFill>
                  <a:schemeClr val="tx1"/>
                </a:solidFill>
                <a:latin typeface="DFKai-SB" panose="03000509000000000000" pitchFamily="65" charset="-120"/>
                <a:ea typeface="DFKai-SB" panose="03000509000000000000" pitchFamily="65" charset="-120"/>
              </a:rPr>
              <a:t>同學們透過學習本部分，可以掌握及培養：</a:t>
            </a:r>
            <a:endParaRPr lang="en-US" altLang="zh-CN"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buFont typeface="Arial" panose="020B0604020202020204" pitchFamily="34" charset="0"/>
              <a:buNone/>
            </a:pPr>
            <a:endParaRPr lang="zh-CN" altLang="en-US"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buFont typeface="Arial" panose="020B0604020202020204" pitchFamily="34" charset="0"/>
              <a:buNone/>
            </a:pPr>
            <a:r>
              <a:rPr lang="zh-CN" altLang="en-US" sz="2000" b="1" dirty="0">
                <a:solidFill>
                  <a:schemeClr val="tx1"/>
                </a:solidFill>
                <a:latin typeface="DFKai-SB" panose="03000509000000000000" pitchFamily="65" charset="-120"/>
                <a:ea typeface="DFKai-SB" panose="03000509000000000000" pitchFamily="65" charset="-120"/>
              </a:rPr>
              <a:t>知識：</a:t>
            </a:r>
          </a:p>
          <a:p>
            <a:pPr eaLnBrk="1" hangingPunct="1">
              <a:lnSpc>
                <a:spcPct val="70000"/>
              </a:lnSpc>
            </a:pPr>
            <a:r>
              <a:rPr lang="zh-CN" altLang="en-US" sz="2000" dirty="0">
                <a:solidFill>
                  <a:schemeClr val="tx1"/>
                </a:solidFill>
                <a:latin typeface="DFKai-SB" panose="03000509000000000000" pitchFamily="65" charset="-120"/>
                <a:ea typeface="DFKai-SB" panose="03000509000000000000" pitchFamily="65" charset="-120"/>
              </a:rPr>
              <a:t>了解甚麼是國家安全</a:t>
            </a:r>
            <a:r>
              <a:rPr lang="zh-TW" altLang="en-US" sz="2000" dirty="0">
                <a:solidFill>
                  <a:schemeClr val="tx1"/>
                </a:solidFill>
                <a:latin typeface="DFKai-SB" panose="03000509000000000000" pitchFamily="65" charset="-120"/>
                <a:ea typeface="DFKai-SB" panose="03000509000000000000" pitchFamily="65" charset="-120"/>
              </a:rPr>
              <a:t>、</a:t>
            </a:r>
            <a:r>
              <a:rPr lang="zh-CN" altLang="en-US" sz="2000" dirty="0">
                <a:solidFill>
                  <a:schemeClr val="tx1"/>
                </a:solidFill>
                <a:latin typeface="DFKai-SB" panose="03000509000000000000" pitchFamily="65" charset="-120"/>
                <a:ea typeface="DFKai-SB" panose="03000509000000000000" pitchFamily="65" charset="-120"/>
              </a:rPr>
              <a:t>總體國家安全觀、</a:t>
            </a:r>
            <a:r>
              <a:rPr lang="zh-TW" altLang="en-US" sz="2000" dirty="0">
                <a:solidFill>
                  <a:schemeClr val="tx1"/>
                </a:solidFill>
                <a:latin typeface="DFKai-SB" panose="03000509000000000000" pitchFamily="65" charset="-120"/>
                <a:ea typeface="DFKai-SB" panose="03000509000000000000" pitchFamily="65" charset="-120"/>
              </a:rPr>
              <a:t>國家安全的不同範疇</a:t>
            </a:r>
            <a:endParaRPr lang="zh-CN" altLang="en-US"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pPr>
            <a:r>
              <a:rPr lang="zh-CN" altLang="en-US" sz="2000" dirty="0">
                <a:solidFill>
                  <a:schemeClr val="tx1"/>
                </a:solidFill>
                <a:latin typeface="DFKai-SB" panose="03000509000000000000" pitchFamily="65" charset="-120"/>
                <a:ea typeface="DFKai-SB" panose="03000509000000000000" pitchFamily="65" charset="-120"/>
              </a:rPr>
              <a:t>理解維護國家安全的意義及重要性</a:t>
            </a:r>
            <a:endParaRPr lang="en-US" altLang="zh-CN"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pPr>
            <a:r>
              <a:rPr lang="zh-HK" altLang="en-US" sz="2000" dirty="0">
                <a:solidFill>
                  <a:schemeClr val="tx1"/>
                </a:solidFill>
                <a:latin typeface="DFKai-SB" panose="03000509000000000000" pitchFamily="65" charset="-120"/>
                <a:ea typeface="DFKai-SB" panose="03000509000000000000" pitchFamily="65" charset="-120"/>
              </a:rPr>
              <a:t>認識</a:t>
            </a:r>
            <a:r>
              <a:rPr lang="zh-HK" altLang="zh-TW" sz="2000" dirty="0">
                <a:solidFill>
                  <a:schemeClr val="tx1"/>
                </a:solidFill>
                <a:latin typeface="DFKai-SB" panose="03000509000000000000" pitchFamily="65" charset="-120"/>
                <a:ea typeface="DFKai-SB" panose="03000509000000000000" pitchFamily="65" charset="-120"/>
              </a:rPr>
              <a:t>實施《香港國安法》與促進香港長遠發展的關係：</a:t>
            </a:r>
            <a:endParaRPr lang="en-US" altLang="zh-HK"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pPr>
            <a:r>
              <a:rPr lang="zh-HK" altLang="en-US" sz="2000" dirty="0">
                <a:solidFill>
                  <a:schemeClr val="tx1"/>
                </a:solidFill>
                <a:latin typeface="DFKai-SB" panose="03000509000000000000" pitchFamily="65" charset="-120"/>
                <a:ea typeface="DFKai-SB" panose="03000509000000000000" pitchFamily="65" charset="-120"/>
              </a:rPr>
              <a:t>認識</a:t>
            </a:r>
            <a:r>
              <a:rPr lang="zh-TW" altLang="en-US" sz="2000" dirty="0">
                <a:solidFill>
                  <a:schemeClr val="tx1"/>
                </a:solidFill>
                <a:latin typeface="DFKai-SB" panose="03000509000000000000" pitchFamily="65" charset="-120"/>
                <a:ea typeface="DFKai-SB" panose="03000509000000000000" pitchFamily="65" charset="-120"/>
              </a:rPr>
              <a:t>平衡</a:t>
            </a:r>
            <a:r>
              <a:rPr lang="zh-HK" altLang="zh-TW" sz="2000" dirty="0">
                <a:solidFill>
                  <a:schemeClr val="tx1"/>
                </a:solidFill>
                <a:latin typeface="DFKai-SB" panose="03000509000000000000" pitchFamily="65" charset="-120"/>
                <a:ea typeface="DFKai-SB" panose="03000509000000000000" pitchFamily="65" charset="-120"/>
              </a:rPr>
              <a:t>法</a:t>
            </a:r>
            <a:r>
              <a:rPr lang="zh-HK" altLang="en-US" sz="2000" dirty="0">
                <a:solidFill>
                  <a:schemeClr val="tx1"/>
                </a:solidFill>
                <a:latin typeface="DFKai-SB" panose="03000509000000000000" pitchFamily="65" charset="-120"/>
                <a:ea typeface="DFKai-SB" panose="03000509000000000000" pitchFamily="65" charset="-120"/>
              </a:rPr>
              <a:t>治</a:t>
            </a:r>
            <a:r>
              <a:rPr lang="zh-HK" altLang="zh-TW" sz="2000" dirty="0">
                <a:solidFill>
                  <a:schemeClr val="tx1"/>
                </a:solidFill>
                <a:latin typeface="DFKai-SB" panose="03000509000000000000" pitchFamily="65" charset="-120"/>
                <a:ea typeface="DFKai-SB" panose="03000509000000000000" pitchFamily="65" charset="-120"/>
              </a:rPr>
              <a:t>和人權的關係</a:t>
            </a:r>
            <a:endParaRPr lang="en-US" altLang="zh-CN"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pPr>
            <a:endParaRPr lang="zh-CN" altLang="en-US"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buFont typeface="Arial" panose="020B0604020202020204" pitchFamily="34" charset="0"/>
              <a:buNone/>
            </a:pPr>
            <a:r>
              <a:rPr lang="zh-CN" altLang="en-US" sz="2000" b="1" dirty="0">
                <a:solidFill>
                  <a:schemeClr val="tx1"/>
                </a:solidFill>
                <a:latin typeface="DFKai-SB" panose="03000509000000000000" pitchFamily="65" charset="-120"/>
                <a:ea typeface="DFKai-SB" panose="03000509000000000000" pitchFamily="65" charset="-120"/>
              </a:rPr>
              <a:t>技能：</a:t>
            </a:r>
          </a:p>
          <a:p>
            <a:pPr eaLnBrk="1" hangingPunct="1">
              <a:lnSpc>
                <a:spcPct val="70000"/>
              </a:lnSpc>
            </a:pPr>
            <a:r>
              <a:rPr lang="zh-TW" altLang="en-US" sz="2000" dirty="0">
                <a:solidFill>
                  <a:schemeClr val="tx1"/>
                </a:solidFill>
                <a:latin typeface="DFKai-SB" panose="03000509000000000000" pitchFamily="65" charset="-120"/>
                <a:ea typeface="DFKai-SB" panose="03000509000000000000" pitchFamily="65" charset="-120"/>
              </a:rPr>
              <a:t>掌握溝通、協作、慎思明辨，綜合分析能力等共通能力</a:t>
            </a:r>
          </a:p>
          <a:p>
            <a:pPr eaLnBrk="1" hangingPunct="1">
              <a:lnSpc>
                <a:spcPct val="70000"/>
              </a:lnSpc>
              <a:buFont typeface="Wingdings 3" panose="05040102010807070707" pitchFamily="18" charset="2"/>
              <a:buNone/>
            </a:pPr>
            <a:endParaRPr lang="zh-CN" altLang="en-US"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buFont typeface="Arial" panose="020B0604020202020204" pitchFamily="34" charset="0"/>
              <a:buNone/>
            </a:pPr>
            <a:r>
              <a:rPr lang="zh-CN" altLang="en-US" sz="2000" b="1" dirty="0">
                <a:solidFill>
                  <a:schemeClr val="tx1"/>
                </a:solidFill>
                <a:latin typeface="DFKai-SB" panose="03000509000000000000" pitchFamily="65" charset="-120"/>
                <a:ea typeface="DFKai-SB" panose="03000509000000000000" pitchFamily="65" charset="-120"/>
              </a:rPr>
              <a:t>價值觀：</a:t>
            </a:r>
          </a:p>
          <a:p>
            <a:pPr eaLnBrk="1" hangingPunct="1">
              <a:lnSpc>
                <a:spcPct val="70000"/>
              </a:lnSpc>
            </a:pPr>
            <a:r>
              <a:rPr lang="zh-CN" altLang="en-US" sz="2000" dirty="0" smtClean="0">
                <a:solidFill>
                  <a:schemeClr val="tx1"/>
                </a:solidFill>
                <a:latin typeface="DFKai-SB" panose="03000509000000000000" pitchFamily="65" charset="-120"/>
                <a:ea typeface="DFKai-SB" panose="03000509000000000000" pitchFamily="65" charset="-120"/>
              </a:rPr>
              <a:t>建立</a:t>
            </a:r>
            <a:r>
              <a:rPr lang="zh-CN" altLang="en-US" sz="2000" dirty="0">
                <a:solidFill>
                  <a:schemeClr val="tx1"/>
                </a:solidFill>
                <a:latin typeface="DFKai-SB" panose="03000509000000000000" pitchFamily="65" charset="-120"/>
                <a:ea typeface="DFKai-SB" panose="03000509000000000000" pitchFamily="65" charset="-120"/>
              </a:rPr>
              <a:t>共同維護國家安全的自覺意識</a:t>
            </a:r>
            <a:endParaRPr lang="en-US" altLang="zh-CN" sz="2000" dirty="0">
              <a:solidFill>
                <a:schemeClr val="tx1"/>
              </a:solidFill>
              <a:latin typeface="DFKai-SB" panose="03000509000000000000" pitchFamily="65" charset="-120"/>
              <a:ea typeface="DFKai-SB" panose="03000509000000000000" pitchFamily="65" charset="-120"/>
            </a:endParaRPr>
          </a:p>
          <a:p>
            <a:pPr eaLnBrk="1" hangingPunct="1">
              <a:lnSpc>
                <a:spcPct val="70000"/>
              </a:lnSpc>
            </a:pPr>
            <a:r>
              <a:rPr lang="zh-CN" altLang="en-US" sz="2000" dirty="0">
                <a:solidFill>
                  <a:schemeClr val="tx1"/>
                </a:solidFill>
                <a:latin typeface="DFKai-SB" panose="03000509000000000000" pitchFamily="65" charset="-120"/>
                <a:ea typeface="DFKai-SB" panose="03000509000000000000" pitchFamily="65" charset="-120"/>
              </a:rPr>
              <a:t>增强遵守</a:t>
            </a:r>
            <a:r>
              <a:rPr lang="en-US" altLang="zh-CN" sz="2000" dirty="0">
                <a:solidFill>
                  <a:schemeClr val="tx1"/>
                </a:solidFill>
                <a:latin typeface="DFKai-SB" panose="03000509000000000000" pitchFamily="65" charset="-120"/>
                <a:ea typeface="DFKai-SB" panose="03000509000000000000" pitchFamily="65" charset="-120"/>
              </a:rPr>
              <a:t>《</a:t>
            </a:r>
            <a:r>
              <a:rPr lang="zh-CN" altLang="en-US" sz="2000" dirty="0">
                <a:solidFill>
                  <a:schemeClr val="tx1"/>
                </a:solidFill>
                <a:latin typeface="DFKai-SB" panose="03000509000000000000" pitchFamily="65" charset="-120"/>
                <a:ea typeface="DFKai-SB" panose="03000509000000000000" pitchFamily="65" charset="-120"/>
              </a:rPr>
              <a:t>香港國安法</a:t>
            </a:r>
            <a:r>
              <a:rPr lang="en-US" altLang="zh-CN" sz="2000" dirty="0">
                <a:solidFill>
                  <a:schemeClr val="tx1"/>
                </a:solidFill>
                <a:latin typeface="DFKai-SB" panose="03000509000000000000" pitchFamily="65" charset="-120"/>
                <a:ea typeface="DFKai-SB" panose="03000509000000000000" pitchFamily="65" charset="-120"/>
              </a:rPr>
              <a:t>》</a:t>
            </a:r>
            <a:r>
              <a:rPr lang="zh-CN" altLang="en-US" sz="2000" dirty="0">
                <a:solidFill>
                  <a:schemeClr val="tx1"/>
                </a:solidFill>
                <a:latin typeface="DFKai-SB" panose="03000509000000000000" pitchFamily="65" charset="-120"/>
                <a:ea typeface="DFKai-SB" panose="03000509000000000000" pitchFamily="65" charset="-120"/>
              </a:rPr>
              <a:t>意識</a:t>
            </a:r>
            <a:endParaRPr lang="zh-HK" altLang="en-US" sz="2000" dirty="0">
              <a:solidFill>
                <a:schemeClr val="tx1"/>
              </a:solidFill>
              <a:latin typeface="DFKai-SB" panose="03000509000000000000" pitchFamily="65" charset="-120"/>
              <a:ea typeface="DFKai-SB" panose="03000509000000000000" pitchFamily="65" charset="-120"/>
            </a:endParaRPr>
          </a:p>
        </p:txBody>
      </p:sp>
      <p:sp>
        <p:nvSpPr>
          <p:cNvPr id="5"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2</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a:xfrm>
            <a:off x="1775700" y="404790"/>
            <a:ext cx="8229600" cy="633413"/>
          </a:xfrm>
        </p:spPr>
        <p:txBody>
          <a:bodyPr/>
          <a:lstStyle/>
          <a:p>
            <a:pPr algn="ctr" eaLnBrk="1" hangingPunct="1"/>
            <a:r>
              <a:rPr lang="zh-TW" altLang="en-US" sz="3200" dirty="0" smtClean="0">
                <a:latin typeface="DFKai-SB" panose="03000509000000000000" pitchFamily="65" charset="-120"/>
                <a:ea typeface="DFKai-SB" panose="03000509000000000000" pitchFamily="65" charset="-120"/>
              </a:rPr>
              <a:t>訂立國家安全法是國際慣例</a:t>
            </a:r>
            <a:endParaRPr lang="zh-CN" altLang="en-US" sz="3200" dirty="0" smtClean="0">
              <a:latin typeface="DFKai-SB" panose="03000509000000000000" pitchFamily="65" charset="-120"/>
              <a:ea typeface="DFKai-SB" panose="03000509000000000000" pitchFamily="65" charset="-120"/>
            </a:endParaRPr>
          </a:p>
        </p:txBody>
      </p:sp>
      <p:graphicFrame>
        <p:nvGraphicFramePr>
          <p:cNvPr id="2" name="Group 3"/>
          <p:cNvGraphicFramePr>
            <a:graphicFrameLocks noGrp="1"/>
          </p:cNvGraphicFramePr>
          <p:nvPr>
            <p:ph sz="half" idx="1"/>
            <p:extLst>
              <p:ext uri="{D42A27DB-BD31-4B8C-83A1-F6EECF244321}">
                <p14:modId xmlns:p14="http://schemas.microsoft.com/office/powerpoint/2010/main" val="3780874203"/>
              </p:ext>
            </p:extLst>
          </p:nvPr>
        </p:nvGraphicFramePr>
        <p:xfrm>
          <a:off x="911640" y="1484865"/>
          <a:ext cx="5040350" cy="3600250"/>
        </p:xfrm>
        <a:graphic>
          <a:graphicData uri="http://schemas.openxmlformats.org/drawingml/2006/table">
            <a:tbl>
              <a:tblPr/>
              <a:tblGrid>
                <a:gridCol w="5040350">
                  <a:extLst>
                    <a:ext uri="{9D8B030D-6E8A-4147-A177-3AD203B41FA5}">
                      <a16:colId xmlns:a16="http://schemas.microsoft.com/office/drawing/2014/main" val="628802311"/>
                    </a:ext>
                  </a:extLst>
                </a:gridCol>
              </a:tblGrid>
              <a:tr h="3600250">
                <a:tc>
                  <a:txBody>
                    <a:bodyPr/>
                    <a:lstStyle>
                      <a:lvl1pPr>
                        <a:spcBef>
                          <a:spcPts val="1000"/>
                        </a:spcBef>
                        <a:buClr>
                          <a:schemeClr val="accent1"/>
                        </a:buClr>
                        <a:buFont typeface="Wingdings 3" panose="05040102010807070707" pitchFamily="18" charset="2"/>
                        <a:defRPr sz="1600">
                          <a:solidFill>
                            <a:srgbClr val="404040"/>
                          </a:solidFill>
                          <a:latin typeface="Century Gothic" panose="020B0502020202020204" pitchFamily="34" charset="0"/>
                          <a:ea typeface="YouYuan" pitchFamily="49" charset="-122"/>
                        </a:defRPr>
                      </a:lvl1pPr>
                      <a:lvl2pPr marL="742950" indent="-285750">
                        <a:spcBef>
                          <a:spcPts val="1000"/>
                        </a:spcBef>
                        <a:buClr>
                          <a:schemeClr val="accent1"/>
                        </a:buClr>
                        <a:buFont typeface="Wingdings 3" panose="05040102010807070707" pitchFamily="18" charset="2"/>
                        <a:defRPr sz="1400">
                          <a:solidFill>
                            <a:srgbClr val="404040"/>
                          </a:solidFill>
                          <a:latin typeface="Century Gothic" panose="020B0502020202020204" pitchFamily="34" charset="0"/>
                          <a:ea typeface="YouYuan" pitchFamily="49" charset="-122"/>
                        </a:defRPr>
                      </a:lvl2pPr>
                      <a:lvl3pPr marL="1143000" indent="-228600">
                        <a:spcBef>
                          <a:spcPts val="1000"/>
                        </a:spcBef>
                        <a:buClr>
                          <a:schemeClr val="accent1"/>
                        </a:buClr>
                        <a:buFont typeface="Wingdings 3" panose="05040102010807070707" pitchFamily="18" charset="2"/>
                        <a:defRPr sz="1200">
                          <a:solidFill>
                            <a:srgbClr val="404040"/>
                          </a:solidFill>
                          <a:latin typeface="Century Gothic" panose="020B0502020202020204" pitchFamily="34" charset="0"/>
                          <a:ea typeface="YouYuan" pitchFamily="49" charset="-122"/>
                        </a:defRPr>
                      </a:lvl3pPr>
                      <a:lvl4pPr marL="1600200" indent="-228600">
                        <a:spcBef>
                          <a:spcPts val="1000"/>
                        </a:spcBef>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4pPr>
                      <a:lvl5pPr marL="2057400" indent="-228600">
                        <a:spcBef>
                          <a:spcPts val="1000"/>
                        </a:spcBef>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5pPr>
                      <a:lvl6pPr marL="2514600" indent="-228600" eaLnBrk="0" fontAlgn="base" hangingPunct="0">
                        <a:spcBef>
                          <a:spcPts val="1000"/>
                        </a:spcBef>
                        <a:spcAft>
                          <a:spcPct val="0"/>
                        </a:spcAft>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6pPr>
                      <a:lvl7pPr marL="2971800" indent="-228600" eaLnBrk="0" fontAlgn="base" hangingPunct="0">
                        <a:spcBef>
                          <a:spcPts val="1000"/>
                        </a:spcBef>
                        <a:spcAft>
                          <a:spcPct val="0"/>
                        </a:spcAft>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7pPr>
                      <a:lvl8pPr marL="3429000" indent="-228600" eaLnBrk="0" fontAlgn="base" hangingPunct="0">
                        <a:spcBef>
                          <a:spcPts val="1000"/>
                        </a:spcBef>
                        <a:spcAft>
                          <a:spcPct val="0"/>
                        </a:spcAft>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8pPr>
                      <a:lvl9pPr marL="3886200" indent="-228600" eaLnBrk="0" fontAlgn="base" hangingPunct="0">
                        <a:spcBef>
                          <a:spcPts val="1000"/>
                        </a:spcBef>
                        <a:spcAft>
                          <a:spcPct val="0"/>
                        </a:spcAft>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9pPr>
                    </a:lstStyle>
                    <a:p>
                      <a:pPr marL="0" marR="0" lvl="0" indent="0" algn="just" defTabSz="914400" rtl="0" eaLnBrk="1" fontAlgn="base" latinLnBrk="0" hangingPunct="1">
                        <a:lnSpc>
                          <a:spcPct val="90000"/>
                        </a:lnSpc>
                        <a:spcBef>
                          <a:spcPct val="20000"/>
                        </a:spcBef>
                        <a:spcAft>
                          <a:spcPct val="0"/>
                        </a:spcAft>
                        <a:buClrTx/>
                        <a:buSzTx/>
                        <a:buFont typeface="Arial" panose="020B0604020202020204" pitchFamily="34" charset="0"/>
                        <a:buNone/>
                        <a:tabLst/>
                      </a:pPr>
                      <a:r>
                        <a:rPr kumimoji="0" lang="zh-CN"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sym typeface="SimSun" panose="02010600030101010101" pitchFamily="2" charset="-122"/>
                        </a:rPr>
                        <a:t>美國的國家安全法包括:</a:t>
                      </a:r>
                      <a:r>
                        <a:rPr kumimoji="0" lang="zh-TW"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sym typeface="SimSun" panose="02010600030101010101" pitchFamily="2" charset="-122"/>
                        </a:rPr>
                        <a:t>於</a:t>
                      </a:r>
                      <a:r>
                        <a:rPr kumimoji="0" lang="en-US" altLang="zh-HK" sz="2400" b="0" i="0" u="none" strike="noStrike" cap="none" normalizeH="0" baseline="0" dirty="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1947</a:t>
                      </a:r>
                      <a:r>
                        <a:rPr kumimoji="0" lang="zh-CN" altLang="en-US" sz="2400" b="0" i="0" u="none" strike="noStrike" cap="none" normalizeH="0" baseline="0" dirty="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年</a:t>
                      </a:r>
                      <a:r>
                        <a:rPr kumimoji="0" lang="zh-TW"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sym typeface="SimSun" panose="02010600030101010101" pitchFamily="2" charset="-122"/>
                        </a:rPr>
                        <a:t>通過的</a:t>
                      </a:r>
                      <a:r>
                        <a:rPr kumimoji="0" lang="en-US" altLang="zh-HK"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a:t>
                      </a:r>
                      <a:r>
                        <a:rPr kumimoji="0" lang="zh-CN"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sym typeface="SimSun" panose="02010600030101010101" pitchFamily="2" charset="-122"/>
                        </a:rPr>
                        <a:t>國家安全法</a:t>
                      </a:r>
                      <a:r>
                        <a:rPr kumimoji="0" lang="en-US" altLang="zh-HK"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a:t>
                      </a:r>
                      <a:r>
                        <a:rPr kumimoji="0" lang="zh-TW"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、於</a:t>
                      </a:r>
                      <a:r>
                        <a:rPr kumimoji="0" lang="en-US" altLang="zh-TW" sz="2400" b="0" i="0" u="none" strike="noStrike" cap="none" normalizeH="0" baseline="0" dirty="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2007</a:t>
                      </a:r>
                      <a:r>
                        <a:rPr kumimoji="0" lang="zh-TW"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年頒布的</a:t>
                      </a:r>
                      <a:r>
                        <a:rPr kumimoji="0" lang="en-US" altLang="zh-HK"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a:t>
                      </a:r>
                      <a:r>
                        <a:rPr kumimoji="0" lang="zh-CN"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sym typeface="SimSun" panose="02010600030101010101" pitchFamily="2" charset="-122"/>
                        </a:rPr>
                        <a:t>外國投資與國家安全法</a:t>
                      </a:r>
                      <a:r>
                        <a:rPr kumimoji="0" lang="en-US" altLang="zh-HK"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a:t>
                      </a:r>
                      <a:r>
                        <a:rPr kumimoji="0" lang="zh-CN"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sym typeface="SimSun" panose="02010600030101010101" pitchFamily="2" charset="-122"/>
                        </a:rPr>
                        <a:t>等</a:t>
                      </a:r>
                      <a:r>
                        <a:rPr kumimoji="0" lang="en-US" altLang="zh-HK" sz="2400" b="0" i="0" u="none" strike="noStrike" cap="none" normalizeH="0" baseline="0" dirty="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20</a:t>
                      </a:r>
                      <a:r>
                        <a:rPr kumimoji="0" lang="zh-CN" altLang="en-US" sz="2400" b="0" i="0" u="none" strike="noStrike" cap="none" normalizeH="0" baseline="0" dirty="0" smtClean="0">
                          <a:ln>
                            <a:noFill/>
                          </a:ln>
                          <a:solidFill>
                            <a:srgbClr val="000000"/>
                          </a:solidFill>
                          <a:effectLst/>
                          <a:latin typeface="DFKai-SB" panose="03000509000000000000" pitchFamily="65" charset="-120"/>
                          <a:ea typeface="DFKai-SB" panose="03000509000000000000" pitchFamily="65" charset="-120"/>
                          <a:sym typeface="SimSun" panose="02010600030101010101" pitchFamily="2" charset="-122"/>
                        </a:rPr>
                        <a:t>部。規管範圍包括：叛國罪、顛覆國家政權行為、恐怖主義活動、披露國防或機密資訊予外國政府以及設立相關監管和情報機關等。</a:t>
                      </a:r>
                      <a:endParaRPr kumimoji="0" lang="zh-HK" altLang="en-US" sz="2400" b="0" i="0" u="none" strike="noStrike" cap="none" normalizeH="0" baseline="0" dirty="0" smtClean="0">
                        <a:ln>
                          <a:noFill/>
                        </a:ln>
                        <a:solidFill>
                          <a:schemeClr val="tx1"/>
                        </a:solidFill>
                        <a:effectLst/>
                        <a:latin typeface="DFKai-SB" panose="03000509000000000000" pitchFamily="65" charset="-120"/>
                        <a:ea typeface="DFKai-SB" panose="03000509000000000000" pitchFamily="65" charset="-120"/>
                        <a:sym typeface="Calibri" panose="020F0502020204030204" pitchFamily="34" charset="0"/>
                      </a:endParaRPr>
                    </a:p>
                  </a:txBody>
                  <a:tcPr marT="45708" marB="45708" anchor="ctr" horzOverflow="overflow">
                    <a:lnL>
                      <a:noFill/>
                    </a:lnL>
                    <a:lnR>
                      <a:noFill/>
                    </a:lnR>
                    <a:lnT>
                      <a:noFill/>
                    </a:lnT>
                    <a:lnB>
                      <a:noFill/>
                    </a:lnB>
                    <a:lnTlToBr>
                      <a:noFill/>
                    </a:lnTlToBr>
                    <a:lnBlToTr>
                      <a:noFill/>
                    </a:lnBlToTr>
                    <a:solidFill>
                      <a:srgbClr val="FAE5CF"/>
                    </a:solidFill>
                  </a:tcPr>
                </a:tc>
                <a:extLst>
                  <a:ext uri="{0D108BD9-81ED-4DB2-BD59-A6C34878D82A}">
                    <a16:rowId xmlns:a16="http://schemas.microsoft.com/office/drawing/2014/main" val="1402019954"/>
                  </a:ext>
                </a:extLst>
              </a:tr>
            </a:tbl>
          </a:graphicData>
        </a:graphic>
      </p:graphicFrame>
      <p:graphicFrame>
        <p:nvGraphicFramePr>
          <p:cNvPr id="5130" name="Group 10"/>
          <p:cNvGraphicFramePr>
            <a:graphicFrameLocks noGrp="1"/>
          </p:cNvGraphicFramePr>
          <p:nvPr>
            <p:ph sz="half" idx="2"/>
            <p:extLst>
              <p:ext uri="{D42A27DB-BD31-4B8C-83A1-F6EECF244321}">
                <p14:modId xmlns:p14="http://schemas.microsoft.com/office/powerpoint/2010/main" val="3449093660"/>
              </p:ext>
            </p:extLst>
          </p:nvPr>
        </p:nvGraphicFramePr>
        <p:xfrm>
          <a:off x="6168005" y="1484865"/>
          <a:ext cx="5328370" cy="3600249"/>
        </p:xfrm>
        <a:graphic>
          <a:graphicData uri="http://schemas.openxmlformats.org/drawingml/2006/table">
            <a:tbl>
              <a:tblPr/>
              <a:tblGrid>
                <a:gridCol w="5328370">
                  <a:extLst>
                    <a:ext uri="{9D8B030D-6E8A-4147-A177-3AD203B41FA5}">
                      <a16:colId xmlns:a16="http://schemas.microsoft.com/office/drawing/2014/main" val="3496726786"/>
                    </a:ext>
                  </a:extLst>
                </a:gridCol>
              </a:tblGrid>
              <a:tr h="3600249">
                <a:tc>
                  <a:txBody>
                    <a:bodyPr/>
                    <a:lstStyle>
                      <a:lvl1pPr>
                        <a:spcBef>
                          <a:spcPts val="1000"/>
                        </a:spcBef>
                        <a:buClr>
                          <a:schemeClr val="accent1"/>
                        </a:buClr>
                        <a:buFont typeface="Wingdings 3" panose="05040102010807070707" pitchFamily="18" charset="2"/>
                        <a:defRPr sz="1600">
                          <a:solidFill>
                            <a:srgbClr val="404040"/>
                          </a:solidFill>
                          <a:latin typeface="Century Gothic" panose="020B0502020202020204" pitchFamily="34" charset="0"/>
                          <a:ea typeface="YouYuan" pitchFamily="49" charset="-122"/>
                        </a:defRPr>
                      </a:lvl1pPr>
                      <a:lvl2pPr marL="742950" indent="-285750">
                        <a:spcBef>
                          <a:spcPts val="1000"/>
                        </a:spcBef>
                        <a:buClr>
                          <a:schemeClr val="accent1"/>
                        </a:buClr>
                        <a:buFont typeface="Wingdings 3" panose="05040102010807070707" pitchFamily="18" charset="2"/>
                        <a:defRPr sz="1400">
                          <a:solidFill>
                            <a:srgbClr val="404040"/>
                          </a:solidFill>
                          <a:latin typeface="Century Gothic" panose="020B0502020202020204" pitchFamily="34" charset="0"/>
                          <a:ea typeface="YouYuan" pitchFamily="49" charset="-122"/>
                        </a:defRPr>
                      </a:lvl2pPr>
                      <a:lvl3pPr marL="1143000" indent="-228600">
                        <a:spcBef>
                          <a:spcPts val="1000"/>
                        </a:spcBef>
                        <a:buClr>
                          <a:schemeClr val="accent1"/>
                        </a:buClr>
                        <a:buFont typeface="Wingdings 3" panose="05040102010807070707" pitchFamily="18" charset="2"/>
                        <a:defRPr sz="1200">
                          <a:solidFill>
                            <a:srgbClr val="404040"/>
                          </a:solidFill>
                          <a:latin typeface="Century Gothic" panose="020B0502020202020204" pitchFamily="34" charset="0"/>
                          <a:ea typeface="YouYuan" pitchFamily="49" charset="-122"/>
                        </a:defRPr>
                      </a:lvl3pPr>
                      <a:lvl4pPr marL="1600200" indent="-228600">
                        <a:spcBef>
                          <a:spcPts val="1000"/>
                        </a:spcBef>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4pPr>
                      <a:lvl5pPr marL="2057400" indent="-228600">
                        <a:spcBef>
                          <a:spcPts val="1000"/>
                        </a:spcBef>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5pPr>
                      <a:lvl6pPr marL="2514600" indent="-228600" eaLnBrk="0" fontAlgn="base" hangingPunct="0">
                        <a:spcBef>
                          <a:spcPts val="1000"/>
                        </a:spcBef>
                        <a:spcAft>
                          <a:spcPct val="0"/>
                        </a:spcAft>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6pPr>
                      <a:lvl7pPr marL="2971800" indent="-228600" eaLnBrk="0" fontAlgn="base" hangingPunct="0">
                        <a:spcBef>
                          <a:spcPts val="1000"/>
                        </a:spcBef>
                        <a:spcAft>
                          <a:spcPct val="0"/>
                        </a:spcAft>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7pPr>
                      <a:lvl8pPr marL="3429000" indent="-228600" eaLnBrk="0" fontAlgn="base" hangingPunct="0">
                        <a:spcBef>
                          <a:spcPts val="1000"/>
                        </a:spcBef>
                        <a:spcAft>
                          <a:spcPct val="0"/>
                        </a:spcAft>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8pPr>
                      <a:lvl9pPr marL="3886200" indent="-228600" eaLnBrk="0" fontAlgn="base" hangingPunct="0">
                        <a:spcBef>
                          <a:spcPts val="1000"/>
                        </a:spcBef>
                        <a:spcAft>
                          <a:spcPct val="0"/>
                        </a:spcAft>
                        <a:buClr>
                          <a:schemeClr val="accent1"/>
                        </a:buClr>
                        <a:buFont typeface="Wingdings 3" panose="05040102010807070707" pitchFamily="18" charset="2"/>
                        <a:defRPr sz="1000">
                          <a:solidFill>
                            <a:srgbClr val="404040"/>
                          </a:solidFill>
                          <a:latin typeface="Century Gothic" panose="020B0502020202020204" pitchFamily="34" charset="0"/>
                          <a:ea typeface="YouYuan" pitchFamily="49" charset="-122"/>
                        </a:defRPr>
                      </a:lvl9pPr>
                    </a:lstStyle>
                    <a:p>
                      <a:pPr marL="0" marR="0" lvl="0" indent="0" algn="just" defTabSz="914400" rtl="0" eaLnBrk="1" fontAlgn="base" latinLnBrk="0" hangingPunct="0">
                        <a:lnSpc>
                          <a:spcPct val="90000"/>
                        </a:lnSpc>
                        <a:spcBef>
                          <a:spcPct val="0"/>
                        </a:spcBef>
                        <a:spcAft>
                          <a:spcPct val="35000"/>
                        </a:spcAft>
                        <a:buClrTx/>
                        <a:buSzPct val="100000"/>
                        <a:buFont typeface="Arial" panose="020B0604020202020204" pitchFamily="34" charset="0"/>
                        <a:buNone/>
                        <a:tabLst/>
                      </a:pP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英國先後頒行</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《1848</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年叛國重罪法令</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《1911</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年官方保密法</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《1920</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年官方保密法</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國家安全機構法</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《2000</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年恐怖主義法令</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《2015</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年反恐與安全法令</a:t>
                      </a:r>
                      <a:r>
                        <a:rPr kumimoji="0" lang="en-US" altLang="zh-TW"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a:t>
                      </a:r>
                      <a:r>
                        <a:rPr kumimoji="0" lang="zh-TW" altLang="en-US" sz="2400" b="0" i="0" u="none" strike="noStrike" cap="none" normalizeH="0" baseline="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等法例。規管範圍包括：叛國罪、恐怖主義活動、間諜活動以及非法披露官方機密等。</a:t>
                      </a:r>
                      <a:endParaRPr kumimoji="0" lang="zh-CN" altLang="en-US" sz="2400" b="0" i="0" u="none" strike="noStrike" cap="none" normalizeH="0" baseline="0" dirty="0" smtClean="0">
                        <a:ln>
                          <a:noFill/>
                        </a:ln>
                        <a:solidFill>
                          <a:srgbClr val="000000"/>
                        </a:solidFill>
                        <a:effectLst/>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endParaRPr>
                    </a:p>
                  </a:txBody>
                  <a:tcPr marL="91442" marR="91442" marT="45710" marB="4571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9CFC3"/>
                    </a:solidFill>
                  </a:tcPr>
                </a:tc>
                <a:extLst>
                  <a:ext uri="{0D108BD9-81ED-4DB2-BD59-A6C34878D82A}">
                    <a16:rowId xmlns:a16="http://schemas.microsoft.com/office/drawing/2014/main" val="1870563158"/>
                  </a:ext>
                </a:extLst>
              </a:tr>
            </a:tbl>
          </a:graphicData>
        </a:graphic>
      </p:graphicFrame>
      <p:sp>
        <p:nvSpPr>
          <p:cNvPr id="24588" name="Text Box 16"/>
          <p:cNvSpPr txBox="1">
            <a:spLocks noChangeArrowheads="1"/>
          </p:cNvSpPr>
          <p:nvPr/>
        </p:nvSpPr>
        <p:spPr bwMode="auto">
          <a:xfrm>
            <a:off x="2711765" y="5553976"/>
            <a:ext cx="73548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r>
              <a:rPr lang="zh-HK" altLang="en-US" sz="2400" dirty="0">
                <a:solidFill>
                  <a:schemeClr val="tx1"/>
                </a:solidFill>
                <a:latin typeface="DFKai-SB" panose="03000509000000000000" pitchFamily="65" charset="-120"/>
                <a:ea typeface="DFKai-SB" panose="03000509000000000000" pitchFamily="65" charset="-120"/>
                <a:sym typeface="Calibri" panose="020F0502020204030204" pitchFamily="34" charset="0"/>
              </a:rPr>
              <a:t>除英、美外，還有哪些國家已訂立國家安全法律？</a:t>
            </a:r>
          </a:p>
        </p:txBody>
      </p:sp>
      <p:sp>
        <p:nvSpPr>
          <p:cNvPr id="7"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3</a:t>
            </a:fld>
            <a:endParaRPr lang="en-US" altLang="en-US" sz="2000" dirty="0" smtClean="0">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4154261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形状 28"/>
          <p:cNvSpPr/>
          <p:nvPr/>
        </p:nvSpPr>
        <p:spPr>
          <a:xfrm>
            <a:off x="3551165" y="329191"/>
            <a:ext cx="4558831" cy="546616"/>
          </a:xfrm>
          <a:custGeom>
            <a:avLst/>
            <a:gdLst>
              <a:gd name="connsiteX0" fmla="*/ 0 w 5689600"/>
              <a:gd name="connsiteY0" fmla="*/ 108242 h 649440"/>
              <a:gd name="connsiteX1" fmla="*/ 108242 w 5689600"/>
              <a:gd name="connsiteY1" fmla="*/ 0 h 649440"/>
              <a:gd name="connsiteX2" fmla="*/ 5581358 w 5689600"/>
              <a:gd name="connsiteY2" fmla="*/ 0 h 649440"/>
              <a:gd name="connsiteX3" fmla="*/ 5689600 w 5689600"/>
              <a:gd name="connsiteY3" fmla="*/ 108242 h 649440"/>
              <a:gd name="connsiteX4" fmla="*/ 5689600 w 5689600"/>
              <a:gd name="connsiteY4" fmla="*/ 541198 h 649440"/>
              <a:gd name="connsiteX5" fmla="*/ 5581358 w 5689600"/>
              <a:gd name="connsiteY5" fmla="*/ 649440 h 649440"/>
              <a:gd name="connsiteX6" fmla="*/ 108242 w 5689600"/>
              <a:gd name="connsiteY6" fmla="*/ 649440 h 649440"/>
              <a:gd name="connsiteX7" fmla="*/ 0 w 5689600"/>
              <a:gd name="connsiteY7" fmla="*/ 541198 h 649440"/>
              <a:gd name="connsiteX8" fmla="*/ 0 w 568960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649440">
                <a:moveTo>
                  <a:pt x="0" y="108242"/>
                </a:moveTo>
                <a:cubicBezTo>
                  <a:pt x="0" y="48462"/>
                  <a:pt x="48462" y="0"/>
                  <a:pt x="108242" y="0"/>
                </a:cubicBezTo>
                <a:lnTo>
                  <a:pt x="5581358" y="0"/>
                </a:lnTo>
                <a:cubicBezTo>
                  <a:pt x="5641138" y="0"/>
                  <a:pt x="5689600" y="48462"/>
                  <a:pt x="5689600" y="108242"/>
                </a:cubicBezTo>
                <a:lnTo>
                  <a:pt x="5689600" y="541198"/>
                </a:lnTo>
                <a:cubicBezTo>
                  <a:pt x="5689600" y="600978"/>
                  <a:pt x="5641138" y="649440"/>
                  <a:pt x="5581358" y="649440"/>
                </a:cubicBezTo>
                <a:lnTo>
                  <a:pt x="108242" y="649440"/>
                </a:lnTo>
                <a:cubicBezTo>
                  <a:pt x="48462" y="649440"/>
                  <a:pt x="0" y="600978"/>
                  <a:pt x="0" y="541198"/>
                </a:cubicBezTo>
                <a:lnTo>
                  <a:pt x="0" y="108242"/>
                </a:lnTo>
                <a:close/>
              </a:path>
            </a:pathLst>
          </a:custGeom>
          <a:solidFill>
            <a:srgbClr val="1444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185067" tIns="23777" rIns="185067" bIns="23777" anchor="ctr">
            <a:spAutoFit/>
          </a:bodyPr>
          <a:lstStyle>
            <a:lvl1pPr defTabSz="977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9779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9779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9779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9779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9779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9779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9779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9779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en-US" altLang="zh-CN" sz="2100" b="1" dirty="0">
                <a:solidFill>
                  <a:srgbClr val="FFFFFF"/>
                </a:solidFill>
                <a:latin typeface="DFKai-SB" panose="03000509000000000000" pitchFamily="65" charset="-120"/>
                <a:ea typeface="DFKai-SB" panose="03000509000000000000" pitchFamily="65" charset="-120"/>
              </a:rPr>
              <a:t> </a:t>
            </a:r>
            <a:r>
              <a:rPr lang="zh-CN" altLang="en-US" sz="3600" b="1" dirty="0">
                <a:solidFill>
                  <a:srgbClr val="FFFFFF"/>
                </a:solidFill>
                <a:latin typeface="DFKai-SB" panose="03000509000000000000" pitchFamily="65" charset="-120"/>
                <a:ea typeface="DFKai-SB" panose="03000509000000000000" pitchFamily="65" charset="-120"/>
                <a:sym typeface="Microsoft YaHei" panose="020B0503020204020204" pitchFamily="34" charset="-122"/>
              </a:rPr>
              <a:t>甚麼是</a:t>
            </a:r>
            <a:r>
              <a:rPr lang="zh-CN" altLang="en-US" sz="3600" b="1" dirty="0" smtClean="0">
                <a:solidFill>
                  <a:srgbClr val="FFFFFF"/>
                </a:solidFill>
                <a:latin typeface="DFKai-SB" panose="03000509000000000000" pitchFamily="65" charset="-120"/>
                <a:ea typeface="DFKai-SB" panose="03000509000000000000" pitchFamily="65" charset="-120"/>
                <a:sym typeface="Microsoft YaHei" panose="020B0503020204020204" pitchFamily="34" charset="-122"/>
              </a:rPr>
              <a:t>國家安全</a:t>
            </a:r>
            <a:r>
              <a:rPr lang="en-US" altLang="zh-TW" sz="3600" b="1" dirty="0" smtClean="0">
                <a:solidFill>
                  <a:srgbClr val="FFFFFF"/>
                </a:solidFill>
                <a:latin typeface="DFKai-SB" panose="03000509000000000000" pitchFamily="65" charset="-120"/>
                <a:ea typeface="DFKai-SB" panose="03000509000000000000" pitchFamily="65" charset="-120"/>
                <a:sym typeface="Microsoft YaHei" panose="020B0503020204020204" pitchFamily="34" charset="-122"/>
              </a:rPr>
              <a:t>?</a:t>
            </a:r>
            <a:endParaRPr lang="zh-CN" altLang="en-US" sz="3600" b="1" dirty="0">
              <a:solidFill>
                <a:srgbClr val="FFFFFF"/>
              </a:solidFill>
              <a:latin typeface="DFKai-SB" panose="03000509000000000000" pitchFamily="65" charset="-120"/>
              <a:ea typeface="DFKai-SB" panose="03000509000000000000" pitchFamily="65" charset="-120"/>
            </a:endParaRPr>
          </a:p>
        </p:txBody>
      </p:sp>
      <p:sp>
        <p:nvSpPr>
          <p:cNvPr id="25603" name="AutoShape 6"/>
          <p:cNvSpPr>
            <a:spLocks noChangeArrowheads="1"/>
          </p:cNvSpPr>
          <p:nvPr/>
        </p:nvSpPr>
        <p:spPr bwMode="auto">
          <a:xfrm>
            <a:off x="1271665" y="1177425"/>
            <a:ext cx="3905480" cy="2362722"/>
          </a:xfrm>
          <a:prstGeom prst="roundRect">
            <a:avLst>
              <a:gd name="adj" fmla="val 10000"/>
            </a:avLst>
          </a:prstGeom>
          <a:blipFill dpi="0" rotWithShape="1">
            <a:blip r:embed="rId2"/>
            <a:srcRect/>
            <a:stretch>
              <a:fillRect/>
            </a:stretch>
          </a:blipFill>
          <a:ln w="38100">
            <a:solidFill>
              <a:srgbClr val="14446E"/>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rgbClr val="000000"/>
              </a:solidFill>
              <a:latin typeface="DFKai-SB" panose="03000509000000000000" pitchFamily="65" charset="-120"/>
              <a:ea typeface="DFKai-SB" panose="03000509000000000000" pitchFamily="65" charset="-120"/>
              <a:sym typeface="Calibri" panose="020F0502020204030204" pitchFamily="34" charset="0"/>
            </a:endParaRPr>
          </a:p>
        </p:txBody>
      </p:sp>
      <p:grpSp>
        <p:nvGrpSpPr>
          <p:cNvPr id="25604" name="组合 5"/>
          <p:cNvGrpSpPr>
            <a:grpSpLocks/>
          </p:cNvGrpSpPr>
          <p:nvPr/>
        </p:nvGrpSpPr>
        <p:grpSpPr bwMode="auto">
          <a:xfrm>
            <a:off x="5447955" y="1104020"/>
            <a:ext cx="5959924" cy="2566186"/>
            <a:chOff x="1904852" y="2856117"/>
            <a:chExt cx="7942385" cy="3420044"/>
          </a:xfrm>
        </p:grpSpPr>
        <p:sp>
          <p:nvSpPr>
            <p:cNvPr id="7" name="矩形: 圆角 6"/>
            <p:cNvSpPr/>
            <p:nvPr/>
          </p:nvSpPr>
          <p:spPr>
            <a:xfrm>
              <a:off x="2922133" y="3528973"/>
              <a:ext cx="5315825" cy="2727397"/>
            </a:xfrm>
            <a:prstGeom prst="roundRect">
              <a:avLst>
                <a:gd name="adj" fmla="val 10019"/>
              </a:avLst>
            </a:prstGeom>
            <a:solidFill>
              <a:srgbClr val="00B0F0">
                <a:alpha val="10000"/>
              </a:srgbClr>
            </a:solidFill>
            <a:ln w="19050">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09" name="内容占位符 2"/>
            <p:cNvSpPr txBox="1">
              <a:spLocks noChangeArrowheads="1"/>
            </p:cNvSpPr>
            <p:nvPr/>
          </p:nvSpPr>
          <p:spPr bwMode="auto">
            <a:xfrm>
              <a:off x="2840138" y="3644668"/>
              <a:ext cx="5146631" cy="2631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30000"/>
                </a:lnSpc>
                <a:spcBef>
                  <a:spcPts val="750"/>
                </a:spcBef>
                <a:buClrTx/>
                <a:buFont typeface="Wingdings 3" panose="05040102010807070707" pitchFamily="18" charset="2"/>
                <a:buNone/>
              </a:pPr>
              <a:r>
                <a:rPr lang="zh-CN" altLang="en-US" dirty="0">
                  <a:solidFill>
                    <a:schemeClr val="tx1"/>
                  </a:solidFill>
                  <a:latin typeface="DFKai-SB" panose="03000509000000000000" pitchFamily="65" charset="-120"/>
                  <a:ea typeface="DFKai-SB" panose="03000509000000000000" pitchFamily="65" charset="-120"/>
                  <a:sym typeface="SimSun" panose="02010600030101010101" pitchFamily="2" charset="-122"/>
                </a:rPr>
                <a:t>    國家安全，是指國家政權、主權、統一和領土完整、人民福祉、經濟社會可持續發展和國家其他重大利益相對處於沒有危險和不受內外威脅的狀態，以及保障持續安全狀態的能力。</a:t>
              </a:r>
              <a:endParaRPr lang="zh-CN" altLang="en-US" dirty="0">
                <a:solidFill>
                  <a:schemeClr val="tx1"/>
                </a:solidFill>
                <a:latin typeface="DFKai-SB" panose="03000509000000000000" pitchFamily="65" charset="-120"/>
                <a:ea typeface="DFKai-SB" panose="03000509000000000000" pitchFamily="65" charset="-120"/>
              </a:endParaRPr>
            </a:p>
          </p:txBody>
        </p:sp>
        <p:sp>
          <p:nvSpPr>
            <p:cNvPr id="9" name="燕尾形 1"/>
            <p:cNvSpPr/>
            <p:nvPr/>
          </p:nvSpPr>
          <p:spPr>
            <a:xfrm rot="5400000">
              <a:off x="1941860" y="3027111"/>
              <a:ext cx="374481" cy="448497"/>
            </a:xfrm>
            <a:prstGeom prst="chevron">
              <a:avLst/>
            </a:prstGeom>
            <a:solidFill>
              <a:srgbClr val="00B0F0">
                <a:alpha val="62000"/>
              </a:srgbClr>
            </a:solidFill>
            <a:ln w="19050" cap="flat" cmpd="sng" algn="ctr">
              <a:noFill/>
              <a:prstDash val="solid"/>
            </a:ln>
            <a:effectLst>
              <a:outerShdw blurRad="76200" dist="76200" dir="5400000" algn="tl" rotWithShape="0">
                <a:prstClr val="black">
                  <a:alpha val="30000"/>
                </a:prstClr>
              </a:outerShdw>
            </a:effectLst>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fontAlgn="auto" hangingPunct="1">
                <a:spcBef>
                  <a:spcPts val="0"/>
                </a:spcBef>
                <a:spcAft>
                  <a:spcPts val="0"/>
                </a:spcAft>
                <a:defRPr/>
              </a:pPr>
              <a:endParaRPr lang="zh-CN" altLang="en-US" sz="1200">
                <a:latin typeface="Avant GardeBook"/>
                <a:ea typeface="Microsoft YaHei" panose="020B0503020204020204" pitchFamily="34" charset="-122"/>
              </a:endParaRPr>
            </a:p>
          </p:txBody>
        </p:sp>
        <p:sp>
          <p:nvSpPr>
            <p:cNvPr id="25611" name="文本框 9"/>
            <p:cNvSpPr txBox="1">
              <a:spLocks noChangeArrowheads="1"/>
            </p:cNvSpPr>
            <p:nvPr/>
          </p:nvSpPr>
          <p:spPr bwMode="auto">
            <a:xfrm>
              <a:off x="2353348" y="2856117"/>
              <a:ext cx="7493889" cy="666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ts val="750"/>
                </a:spcBef>
                <a:buClrTx/>
                <a:buNone/>
              </a:pPr>
              <a:r>
                <a:rPr lang="en-US" altLang="zh-TW" sz="2000" b="1"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TW" altLang="en-US" sz="2000" b="1" dirty="0">
                  <a:solidFill>
                    <a:schemeClr val="tx1"/>
                  </a:solidFill>
                  <a:latin typeface="DFKai-SB" panose="03000509000000000000" pitchFamily="65" charset="-120"/>
                  <a:ea typeface="DFKai-SB" panose="03000509000000000000" pitchFamily="65" charset="-120"/>
                  <a:sym typeface="SimSun" panose="02010600030101010101" pitchFamily="2" charset="-122"/>
                </a:rPr>
                <a:t>中華人民共和國國家安全法</a:t>
              </a:r>
              <a:r>
                <a:rPr lang="en-US" altLang="zh-TW" sz="20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TW" altLang="en-US" sz="20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第</a:t>
              </a:r>
              <a:r>
                <a:rPr lang="zh-CN" altLang="en-US" sz="20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二</a:t>
              </a:r>
              <a:r>
                <a:rPr lang="zh-TW" altLang="en-US" sz="2000" b="1" dirty="0">
                  <a:solidFill>
                    <a:schemeClr val="tx1"/>
                  </a:solidFill>
                  <a:latin typeface="DFKai-SB" panose="03000509000000000000" pitchFamily="65" charset="-120"/>
                  <a:ea typeface="DFKai-SB" panose="03000509000000000000" pitchFamily="65" charset="-120"/>
                  <a:sym typeface="SimSun" panose="02010600030101010101" pitchFamily="2" charset="-122"/>
                </a:rPr>
                <a:t>條規定</a:t>
              </a:r>
              <a:endParaRPr lang="zh-CN" altLang="en-US" sz="2000" b="1" dirty="0">
                <a:solidFill>
                  <a:schemeClr val="tx1"/>
                </a:solidFill>
                <a:latin typeface="DFKai-SB" panose="03000509000000000000" pitchFamily="65" charset="-120"/>
                <a:ea typeface="DFKai-SB" panose="03000509000000000000" pitchFamily="65" charset="-120"/>
              </a:endParaRPr>
            </a:p>
          </p:txBody>
        </p:sp>
      </p:grpSp>
      <p:sp>
        <p:nvSpPr>
          <p:cNvPr id="25605"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mtClean="0">
                <a:latin typeface="Arial" panose="020B0604020202020204" pitchFamily="34" charset="0"/>
                <a:ea typeface="SimSun" panose="02010600030101010101" pitchFamily="2" charset="-122"/>
              </a:rPr>
              <a:pPr fontAlgn="base">
                <a:spcBef>
                  <a:spcPct val="0"/>
                </a:spcBef>
                <a:spcAft>
                  <a:spcPct val="0"/>
                </a:spcAft>
              </a:pPr>
              <a:t>4</a:t>
            </a:fld>
            <a:endParaRPr lang="en-US" altLang="en-US" dirty="0" smtClean="0">
              <a:latin typeface="Arial" panose="020B0604020202020204" pitchFamily="34" charset="0"/>
              <a:ea typeface="SimSun" panose="02010600030101010101" pitchFamily="2" charset="-122"/>
            </a:endParaRPr>
          </a:p>
        </p:txBody>
      </p:sp>
      <p:sp>
        <p:nvSpPr>
          <p:cNvPr id="25606" name="文字方塊 1"/>
          <p:cNvSpPr txBox="1">
            <a:spLocks noChangeArrowheads="1"/>
          </p:cNvSpPr>
          <p:nvPr/>
        </p:nvSpPr>
        <p:spPr bwMode="auto">
          <a:xfrm>
            <a:off x="1559685" y="3757016"/>
            <a:ext cx="879792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dirty="0">
                <a:solidFill>
                  <a:schemeClr val="tx1"/>
                </a:solidFill>
                <a:latin typeface="DFKai-SB" panose="03000509000000000000" pitchFamily="65" charset="-120"/>
                <a:ea typeface="DFKai-SB" panose="03000509000000000000" pitchFamily="65" charset="-120"/>
              </a:rPr>
              <a:t>可從四方面理解：</a:t>
            </a:r>
            <a:endParaRPr lang="en-US" altLang="zh-TW" dirty="0">
              <a:solidFill>
                <a:schemeClr val="tx1"/>
              </a:solidFill>
              <a:latin typeface="DFKai-SB" panose="03000509000000000000" pitchFamily="65" charset="-120"/>
              <a:ea typeface="DFKai-SB" panose="03000509000000000000" pitchFamily="65" charset="-120"/>
            </a:endParaRPr>
          </a:p>
          <a:p>
            <a:pPr eaLnBrk="1" hangingPunct="1">
              <a:spcBef>
                <a:spcPct val="0"/>
              </a:spcBef>
              <a:buClrTx/>
              <a:buFontTx/>
              <a:buNone/>
            </a:pPr>
            <a:endParaRPr lang="en-US" altLang="zh-TW" dirty="0">
              <a:solidFill>
                <a:schemeClr val="tx1"/>
              </a:solidFill>
              <a:latin typeface="DFKai-SB" panose="03000509000000000000" pitchFamily="65" charset="-120"/>
              <a:ea typeface="DFKai-SB" panose="03000509000000000000" pitchFamily="65" charset="-120"/>
            </a:endParaRPr>
          </a:p>
          <a:p>
            <a:pPr eaLnBrk="1" hangingPunct="1">
              <a:spcBef>
                <a:spcPct val="0"/>
              </a:spcBef>
              <a:buClrTx/>
              <a:buFont typeface="Arial" panose="020B0604020202020204" pitchFamily="34" charset="0"/>
              <a:buChar char="•"/>
            </a:pPr>
            <a:r>
              <a:rPr lang="zh-TW" altLang="en-US" u="sng" dirty="0">
                <a:solidFill>
                  <a:schemeClr val="tx1"/>
                </a:solidFill>
                <a:latin typeface="DFKai-SB" panose="03000509000000000000" pitchFamily="65" charset="-120"/>
                <a:ea typeface="DFKai-SB" panose="03000509000000000000" pitchFamily="65" charset="-120"/>
              </a:rPr>
              <a:t>維護國家核心利益和重大利益的安全</a:t>
            </a:r>
            <a:r>
              <a:rPr lang="zh-TW" altLang="en-US" dirty="0">
                <a:solidFill>
                  <a:schemeClr val="tx1"/>
                </a:solidFill>
                <a:latin typeface="DFKai-SB" panose="03000509000000000000" pitchFamily="65" charset="-120"/>
                <a:ea typeface="DFKai-SB" panose="03000509000000000000" pitchFamily="65" charset="-120"/>
              </a:rPr>
              <a:t>，涵蓋國家政權、主權、統一和領土完整、人民福祉、經濟社會可持續發展；</a:t>
            </a:r>
          </a:p>
          <a:p>
            <a:pPr eaLnBrk="1" hangingPunct="1">
              <a:spcBef>
                <a:spcPct val="0"/>
              </a:spcBef>
              <a:buClrTx/>
              <a:buFont typeface="Arial" panose="020B0604020202020204" pitchFamily="34" charset="0"/>
              <a:buChar char="•"/>
            </a:pPr>
            <a:r>
              <a:rPr lang="zh-TW" altLang="en-US" u="sng" dirty="0">
                <a:solidFill>
                  <a:schemeClr val="tx1"/>
                </a:solidFill>
                <a:latin typeface="DFKai-SB" panose="03000509000000000000" pitchFamily="65" charset="-120"/>
                <a:ea typeface="DFKai-SB" panose="03000509000000000000" pitchFamily="65" charset="-120"/>
              </a:rPr>
              <a:t>國家安全是一種狀態</a:t>
            </a:r>
            <a:r>
              <a:rPr lang="zh-TW" altLang="en-US" dirty="0">
                <a:solidFill>
                  <a:schemeClr val="tx1"/>
                </a:solidFill>
                <a:latin typeface="DFKai-SB" panose="03000509000000000000" pitchFamily="65" charset="-120"/>
                <a:ea typeface="DFKai-SB" panose="03000509000000000000" pitchFamily="65" charset="-120"/>
              </a:rPr>
              <a:t>，沒有外部的威脅和侵害，亦沒有內在的動亂和失序的狀態；</a:t>
            </a:r>
          </a:p>
          <a:p>
            <a:pPr eaLnBrk="1" hangingPunct="1">
              <a:spcBef>
                <a:spcPct val="0"/>
              </a:spcBef>
              <a:buClrTx/>
              <a:buFont typeface="Arial" panose="020B0604020202020204" pitchFamily="34" charset="0"/>
              <a:buChar char="•"/>
            </a:pPr>
            <a:r>
              <a:rPr lang="zh-TW" altLang="en-US" u="sng" dirty="0">
                <a:solidFill>
                  <a:schemeClr val="tx1"/>
                </a:solidFill>
                <a:latin typeface="DFKai-SB" panose="03000509000000000000" pitchFamily="65" charset="-120"/>
                <a:ea typeface="DFKai-SB" panose="03000509000000000000" pitchFamily="65" charset="-120"/>
              </a:rPr>
              <a:t>國家安全的因素是相對和動態的</a:t>
            </a:r>
            <a:r>
              <a:rPr lang="zh-TW" altLang="en-US" dirty="0">
                <a:solidFill>
                  <a:schemeClr val="tx1"/>
                </a:solidFill>
                <a:latin typeface="DFKai-SB" panose="03000509000000000000" pitchFamily="65" charset="-120"/>
                <a:ea typeface="DFKai-SB" panose="03000509000000000000" pitchFamily="65" charset="-120"/>
              </a:rPr>
              <a:t>，現實世界沒有絕對的國家安全，風險因素常在，必須時刻保持警惕；及</a:t>
            </a:r>
          </a:p>
          <a:p>
            <a:pPr eaLnBrk="1" hangingPunct="1">
              <a:spcBef>
                <a:spcPct val="0"/>
              </a:spcBef>
              <a:buClrTx/>
              <a:buFont typeface="Arial" panose="020B0604020202020204" pitchFamily="34" charset="0"/>
              <a:buChar char="•"/>
            </a:pPr>
            <a:r>
              <a:rPr lang="zh-TW" altLang="en-US" u="sng" dirty="0">
                <a:solidFill>
                  <a:schemeClr val="tx1"/>
                </a:solidFill>
                <a:latin typeface="DFKai-SB" panose="03000509000000000000" pitchFamily="65" charset="-120"/>
                <a:ea typeface="DFKai-SB" panose="03000509000000000000" pitchFamily="65" charset="-120"/>
              </a:rPr>
              <a:t>國家安全包括保障持續安全狀態的能力</a:t>
            </a:r>
            <a:r>
              <a:rPr lang="zh-TW" altLang="en-US" dirty="0">
                <a:solidFill>
                  <a:schemeClr val="tx1"/>
                </a:solidFill>
                <a:latin typeface="DFKai-SB" panose="03000509000000000000" pitchFamily="65" charset="-120"/>
                <a:ea typeface="DFKai-SB" panose="03000509000000000000" pitchFamily="65" charset="-120"/>
              </a:rPr>
              <a:t>，不斷加強維護國家安全的能力建設，防範和化解風險因素和實質危害。</a:t>
            </a:r>
          </a:p>
          <a:p>
            <a:pPr eaLnBrk="1" hangingPunct="1">
              <a:spcBef>
                <a:spcPct val="0"/>
              </a:spcBef>
              <a:buClrTx/>
              <a:buFontTx/>
              <a:buNone/>
            </a:pPr>
            <a:endParaRPr lang="en-US" altLang="zh-TW" dirty="0">
              <a:solidFill>
                <a:schemeClr val="tx1"/>
              </a:solidFill>
              <a:latin typeface="Arial" panose="020B0604020202020204" pitchFamily="34" charset="0"/>
              <a:ea typeface="SimSun" panose="02010600030101010101" pitchFamily="2" charset="-122"/>
            </a:endParaRPr>
          </a:p>
          <a:p>
            <a:pPr eaLnBrk="1" hangingPunct="1">
              <a:spcBef>
                <a:spcPct val="0"/>
              </a:spcBef>
              <a:buClrTx/>
              <a:buFontTx/>
              <a:buNone/>
            </a:pPr>
            <a:endParaRPr lang="en-US" altLang="en-US" dirty="0">
              <a:solidFill>
                <a:schemeClr val="tx1"/>
              </a:solidFill>
              <a:latin typeface="Arial" panose="020B0604020202020204" pitchFamily="34" charset="0"/>
              <a:ea typeface="SimSun" panose="02010600030101010101" pitchFamily="2" charset="-122"/>
            </a:endParaRPr>
          </a:p>
        </p:txBody>
      </p:sp>
      <p:sp>
        <p:nvSpPr>
          <p:cNvPr id="25607" name="矩形 2"/>
          <p:cNvSpPr>
            <a:spLocks noChangeArrowheads="1"/>
          </p:cNvSpPr>
          <p:nvPr/>
        </p:nvSpPr>
        <p:spPr bwMode="auto">
          <a:xfrm>
            <a:off x="1679674" y="6492038"/>
            <a:ext cx="64140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1400" dirty="0">
                <a:solidFill>
                  <a:schemeClr val="tx1"/>
                </a:solidFill>
                <a:latin typeface="DFKai-SB" panose="03000509000000000000" pitchFamily="65" charset="-120"/>
                <a:ea typeface="DFKai-SB" panose="03000509000000000000" pitchFamily="65" charset="-120"/>
              </a:rPr>
              <a:t>參考資料</a:t>
            </a:r>
            <a:r>
              <a:rPr lang="zh-TW" altLang="en-US" sz="1400" dirty="0" smtClean="0">
                <a:solidFill>
                  <a:schemeClr val="tx1"/>
                </a:solidFill>
                <a:latin typeface="DFKai-SB" panose="03000509000000000000" pitchFamily="65" charset="-120"/>
                <a:ea typeface="DFKai-SB" panose="03000509000000000000" pitchFamily="65" charset="-120"/>
              </a:rPr>
              <a:t>：</a:t>
            </a:r>
            <a:r>
              <a:rPr lang="en-US" altLang="zh-HK" sz="1400" dirty="0" smtClean="0">
                <a:solidFill>
                  <a:schemeClr val="tx1"/>
                </a:solidFill>
                <a:latin typeface="Arial" panose="020B0604020202020204" pitchFamily="34" charset="0"/>
                <a:ea typeface="SimSun" panose="02010600030101010101" pitchFamily="2" charset="-122"/>
              </a:rPr>
              <a:t>https</a:t>
            </a:r>
            <a:r>
              <a:rPr lang="en-US" altLang="zh-HK" sz="1400" dirty="0">
                <a:solidFill>
                  <a:schemeClr val="tx1"/>
                </a:solidFill>
                <a:latin typeface="Arial" panose="020B0604020202020204" pitchFamily="34" charset="0"/>
                <a:ea typeface="SimSun" panose="02010600030101010101" pitchFamily="2" charset="-122"/>
              </a:rPr>
              <a:t>://www.nsed.gov.hk/national_security/?a=national_security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ctrTitle"/>
          </p:nvPr>
        </p:nvSpPr>
        <p:spPr>
          <a:xfrm>
            <a:off x="695625" y="260780"/>
            <a:ext cx="10872755" cy="1143000"/>
          </a:xfrm>
        </p:spPr>
        <p:txBody>
          <a:bodyPr>
            <a:normAutofit/>
          </a:bodyPr>
          <a:lstStyle/>
          <a:p>
            <a:pPr algn="ctr" eaLnBrk="1" hangingPunct="1"/>
            <a:r>
              <a:rPr lang="zh-HK" altLang="en-US" sz="3200" b="1" dirty="0" smtClean="0">
                <a:latin typeface="DFKai-SB" panose="03000509000000000000" pitchFamily="65" charset="-120"/>
                <a:ea typeface="DFKai-SB" panose="03000509000000000000" pitchFamily="65" charset="-120"/>
              </a:rPr>
              <a:t>視頻：</a:t>
            </a:r>
            <a:r>
              <a:rPr lang="en-US" altLang="zh-HK" sz="3200" b="1" dirty="0" smtClean="0">
                <a:latin typeface="DFKai-SB" panose="03000509000000000000" pitchFamily="65" charset="-120"/>
                <a:ea typeface="DFKai-SB" panose="03000509000000000000" pitchFamily="65" charset="-120"/>
              </a:rPr>
              <a:t/>
            </a:r>
            <a:br>
              <a:rPr lang="en-US" altLang="zh-HK" sz="3200" b="1" dirty="0" smtClean="0">
                <a:latin typeface="DFKai-SB" panose="03000509000000000000" pitchFamily="65" charset="-120"/>
                <a:ea typeface="DFKai-SB" panose="03000509000000000000" pitchFamily="65" charset="-120"/>
              </a:rPr>
            </a:br>
            <a:r>
              <a:rPr lang="en-US" altLang="zh-HK" sz="3200" b="1" dirty="0" smtClean="0">
                <a:latin typeface="DFKai-SB" panose="03000509000000000000" pitchFamily="65" charset="-120"/>
                <a:ea typeface="DFKai-SB" panose="03000509000000000000" pitchFamily="65" charset="-120"/>
              </a:rPr>
              <a:t>〈</a:t>
            </a:r>
            <a:r>
              <a:rPr lang="zh-HK" altLang="en-US" sz="3200" b="1" dirty="0" smtClean="0">
                <a:latin typeface="DFKai-SB" panose="03000509000000000000" pitchFamily="65" charset="-120"/>
                <a:ea typeface="DFKai-SB" panose="03000509000000000000" pitchFamily="65" charset="-120"/>
              </a:rPr>
              <a:t>習近平：堅持總體國家安全觀 走中國特色國家安全道路</a:t>
            </a:r>
            <a:r>
              <a:rPr lang="en-US" altLang="zh-HK" sz="3200" b="1" dirty="0" smtClean="0">
                <a:latin typeface="DFKai-SB" panose="03000509000000000000" pitchFamily="65" charset="-120"/>
                <a:ea typeface="DFKai-SB" panose="03000509000000000000" pitchFamily="65" charset="-120"/>
              </a:rPr>
              <a:t>〉</a:t>
            </a:r>
            <a:endParaRPr lang="zh-HK" altLang="en-US" sz="3200" b="1" dirty="0" smtClean="0">
              <a:latin typeface="DFKai-SB" panose="03000509000000000000" pitchFamily="65" charset="-120"/>
              <a:ea typeface="DFKai-SB" panose="03000509000000000000" pitchFamily="65" charset="-120"/>
            </a:endParaRPr>
          </a:p>
        </p:txBody>
      </p:sp>
      <p:sp>
        <p:nvSpPr>
          <p:cNvPr id="27651" name="内容占位符 3"/>
          <p:cNvSpPr>
            <a:spLocks noGrp="1"/>
          </p:cNvSpPr>
          <p:nvPr>
            <p:ph type="subTitle" idx="1"/>
          </p:nvPr>
        </p:nvSpPr>
        <p:spPr>
          <a:xfrm>
            <a:off x="2495750" y="5988272"/>
            <a:ext cx="7416800" cy="576040"/>
          </a:xfrm>
        </p:spPr>
        <p:txBody>
          <a:bodyPr/>
          <a:lstStyle/>
          <a:p>
            <a:pPr eaLnBrk="1" hangingPunct="1">
              <a:buFont typeface="Arial" panose="020B0604020202020204" pitchFamily="34" charset="0"/>
              <a:buNone/>
            </a:pPr>
            <a:r>
              <a:rPr lang="zh-HK" altLang="en-US" dirty="0" smtClean="0">
                <a:solidFill>
                  <a:schemeClr val="tx1"/>
                </a:solidFill>
                <a:latin typeface="DFKai-SB" panose="03000509000000000000" pitchFamily="65" charset="-120"/>
                <a:ea typeface="DFKai-SB" panose="03000509000000000000" pitchFamily="65" charset="-120"/>
              </a:rPr>
              <a:t>視頻網址：</a:t>
            </a:r>
            <a:r>
              <a:rPr lang="en-US" altLang="zh-HK" dirty="0" smtClean="0">
                <a:solidFill>
                  <a:schemeClr val="tx1"/>
                </a:solidFill>
                <a:latin typeface="Times New Roman" panose="02020603050405020304" pitchFamily="18" charset="0"/>
                <a:cs typeface="Times New Roman" panose="02020603050405020304" pitchFamily="18" charset="0"/>
              </a:rPr>
              <a:t>http</a:t>
            </a:r>
            <a:r>
              <a:rPr lang="en-US" altLang="zh-HK" dirty="0">
                <a:solidFill>
                  <a:schemeClr val="tx1"/>
                </a:solidFill>
                <a:latin typeface="Times New Roman" panose="02020603050405020304" pitchFamily="18" charset="0"/>
                <a:cs typeface="Times New Roman" panose="02020603050405020304" pitchFamily="18" charset="0"/>
              </a:rPr>
              <a:t>://tv.people.com.cn/n/2014/0415/c141029-24900133.html</a:t>
            </a:r>
            <a:endParaRPr lang="zh-HK" altLang="en-US" dirty="0" smtClean="0">
              <a:solidFill>
                <a:schemeClr val="tx1"/>
              </a:solidFill>
              <a:latin typeface="Times New Roman" panose="02020603050405020304" pitchFamily="18" charset="0"/>
              <a:cs typeface="Times New Roman" panose="02020603050405020304" pitchFamily="18" charset="0"/>
            </a:endParaRPr>
          </a:p>
        </p:txBody>
      </p:sp>
      <p:sp>
        <p:nvSpPr>
          <p:cNvPr id="6"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5</a:t>
            </a:fld>
            <a:endParaRPr lang="en-US" altLang="en-US" sz="2000" dirty="0" smtClean="0">
              <a:latin typeface="Arial" panose="020B0604020202020204" pitchFamily="34" charset="0"/>
              <a:ea typeface="SimSun" panose="02010600030101010101" pitchFamily="2" charset="-122"/>
            </a:endParaRPr>
          </a:p>
        </p:txBody>
      </p:sp>
      <p:pic>
        <p:nvPicPr>
          <p:cNvPr id="2" name="Picture 1"/>
          <p:cNvPicPr>
            <a:picLocks noChangeAspect="1"/>
          </p:cNvPicPr>
          <p:nvPr/>
        </p:nvPicPr>
        <p:blipFill>
          <a:blip r:embed="rId2"/>
          <a:stretch>
            <a:fillRect/>
          </a:stretch>
        </p:blipFill>
        <p:spPr>
          <a:xfrm>
            <a:off x="3431815" y="1844890"/>
            <a:ext cx="4894637" cy="375023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2063720" y="450850"/>
            <a:ext cx="8351990" cy="962025"/>
          </a:xfrm>
        </p:spPr>
        <p:txBody>
          <a:bodyPr/>
          <a:lstStyle/>
          <a:p>
            <a:pPr algn="ctr" eaLnBrk="1" hangingPunct="1"/>
            <a:r>
              <a:rPr lang="zh-TW" altLang="en-US" b="1" dirty="0" smtClean="0">
                <a:solidFill>
                  <a:schemeClr val="tx1"/>
                </a:solidFill>
                <a:latin typeface="DFKai-SB" panose="03000509000000000000" pitchFamily="65" charset="-120"/>
                <a:ea typeface="DFKai-SB" panose="03000509000000000000" pitchFamily="65" charset="-120"/>
              </a:rPr>
              <a:t>總體國家安全觀的基本</a:t>
            </a:r>
            <a:r>
              <a:rPr lang="zh-TW" altLang="en-US" b="1" dirty="0">
                <a:solidFill>
                  <a:schemeClr val="tx1"/>
                </a:solidFill>
                <a:latin typeface="DFKai-SB" panose="03000509000000000000" pitchFamily="65" charset="-120"/>
                <a:ea typeface="DFKai-SB" panose="03000509000000000000" pitchFamily="65" charset="-120"/>
              </a:rPr>
              <a:t>認識</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發展歷程</a:t>
            </a:r>
            <a:endParaRPr lang="zh-HK" altLang="en-US" b="1" dirty="0">
              <a:solidFill>
                <a:schemeClr val="tx1"/>
              </a:solidFill>
              <a:latin typeface="DFKai-SB" panose="03000509000000000000" pitchFamily="65" charset="-120"/>
              <a:ea typeface="DFKai-SB" panose="03000509000000000000" pitchFamily="65" charset="-120"/>
            </a:endParaRPr>
          </a:p>
        </p:txBody>
      </p:sp>
      <p:sp>
        <p:nvSpPr>
          <p:cNvPr id="2" name="Content Placeholder 2"/>
          <p:cNvSpPr>
            <a:spLocks noGrp="1"/>
          </p:cNvSpPr>
          <p:nvPr>
            <p:ph idx="1"/>
          </p:nvPr>
        </p:nvSpPr>
        <p:spPr>
          <a:xfrm>
            <a:off x="1127654" y="1557338"/>
            <a:ext cx="10584735" cy="4535487"/>
          </a:xfrm>
        </p:spPr>
        <p:txBody>
          <a:bodyPr>
            <a:normAutofit fontScale="92500" lnSpcReduction="20000"/>
          </a:bodyPr>
          <a:lstStyle/>
          <a:p>
            <a:pPr eaLnBrk="1" hangingPunct="1"/>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2011</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9</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國務院新聞辦發表</a:t>
            </a:r>
            <a:r>
              <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中國的和平發展</a:t>
            </a:r>
            <a:r>
              <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白皮書界定中國的核心利益包括國家主權、國家安全、領土完整，國家統一，</a:t>
            </a:r>
            <a:r>
              <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中國憲法</a:t>
            </a:r>
            <a:r>
              <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確立的國家政治制度和社會大局穩定，經濟社會可持續發展的基本保障。</a:t>
            </a:r>
            <a:endPar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eaLnBrk="1" hangingPunct="1"/>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2014</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4</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15</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日國家主席習近平提出「總體國家安全觀」強調以人民安全為宗旨，以政治安全為根本，以經濟安全為基礎，以軍事、文化、社會安全為保障，以促進國際安全為依託，走出一條中國特色國家安全道路。</a:t>
            </a:r>
            <a:endPar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eaLnBrk="1" hangingPunct="1"/>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2015</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中共中央政治局審議通過以「總體國家安全觀」為指導的</a:t>
            </a:r>
            <a:r>
              <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國家安全戰略網要</a:t>
            </a:r>
            <a:r>
              <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endPar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eaLnBrk="1" hangingPunct="1"/>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2015</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7</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日全國人大常委會通過</a:t>
            </a:r>
            <a:r>
              <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中華人民共和國國家安全法</a:t>
            </a:r>
            <a:r>
              <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以法律形式確立了「總體國家安全觀」的指導地位。</a:t>
            </a:r>
            <a:endParaRPr lang="en-US" altLang="zh-TW"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endParaRPr>
          </a:p>
          <a:p>
            <a:pPr eaLnBrk="1" hangingPunct="1"/>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2020</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9</a:t>
            </a:r>
            <a:r>
              <a:rPr lang="zh-TW" altLang="en-US"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TW" sz="2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28</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日國家教育</a:t>
            </a:r>
            <a:r>
              <a:rPr lang="zh-CN"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部制定了</a:t>
            </a:r>
            <a:r>
              <a:rPr lang="en-US" altLang="zh-CN"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CN"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大中小學國家安全教育指導綱要</a:t>
            </a:r>
            <a:r>
              <a:rPr lang="en-US" altLang="zh-CN"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CN"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以</a:t>
            </a:r>
            <a:r>
              <a:rPr lang="zh-TW"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配合「將國家安全教育納入國民教育體系」的要求</a:t>
            </a:r>
            <a:r>
              <a:rPr lang="zh-CN" altLang="en-US" sz="2400" dirty="0" smtClean="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endParaRPr lang="en-US" altLang="zh-CN" sz="2400" dirty="0" smtClean="0">
              <a:latin typeface="DFKai-SB" panose="03000509000000000000" pitchFamily="65" charset="-120"/>
              <a:ea typeface="DFKai-SB" panose="03000509000000000000" pitchFamily="65" charset="-120"/>
              <a:cs typeface="Times New Roman" panose="02020603050405020304" pitchFamily="18" charset="0"/>
            </a:endParaRPr>
          </a:p>
          <a:p>
            <a:pPr eaLnBrk="1" hangingPunct="1">
              <a:buFont typeface="Wingdings 3" panose="05040102010807070707" pitchFamily="18" charset="2"/>
              <a:buNone/>
            </a:pPr>
            <a:endParaRPr lang="en-US" altLang="zh-TW" sz="1300" dirty="0" smtClean="0">
              <a:latin typeface="DFKai-SB" panose="03000509000000000000" pitchFamily="65" charset="-120"/>
              <a:ea typeface="DFKai-SB" panose="03000509000000000000" pitchFamily="65" charset="-120"/>
              <a:cs typeface="Times New Roman" panose="02020603050405020304" pitchFamily="18" charset="0"/>
            </a:endParaRPr>
          </a:p>
          <a:p>
            <a:pPr eaLnBrk="1" hangingPunct="1">
              <a:buFont typeface="Wingdings 3" panose="05040102010807070707" pitchFamily="18" charset="2"/>
              <a:buNone/>
            </a:pPr>
            <a:r>
              <a:rPr lang="zh-TW" altLang="en-US" sz="1300" dirty="0" smtClean="0">
                <a:latin typeface="DFKai-SB" panose="03000509000000000000" pitchFamily="65" charset="-120"/>
                <a:ea typeface="DFKai-SB" panose="03000509000000000000" pitchFamily="65" charset="-120"/>
                <a:cs typeface="Times New Roman" panose="02020603050405020304" pitchFamily="18" charset="0"/>
              </a:rPr>
              <a:t>參考自</a:t>
            </a:r>
            <a:r>
              <a:rPr lang="en-US" altLang="zh-TW" sz="1300" dirty="0" smtClean="0">
                <a:latin typeface="DFKai-SB" panose="03000509000000000000" pitchFamily="65" charset="-120"/>
                <a:ea typeface="DFKai-SB" panose="03000509000000000000" pitchFamily="65" charset="-120"/>
                <a:cs typeface="Times New Roman" panose="02020603050405020304" pitchFamily="18" charset="0"/>
              </a:rPr>
              <a:t>: </a:t>
            </a:r>
            <a:r>
              <a:rPr lang="zh-TW" altLang="en-US" sz="1300" dirty="0" smtClean="0">
                <a:latin typeface="DFKai-SB" panose="03000509000000000000" pitchFamily="65" charset="-120"/>
                <a:ea typeface="DFKai-SB" panose="03000509000000000000" pitchFamily="65" charset="-120"/>
                <a:cs typeface="Times New Roman" panose="02020603050405020304" pitchFamily="18" charset="0"/>
              </a:rPr>
              <a:t>王振民、黃風、畢雁英等</a:t>
            </a:r>
            <a:r>
              <a:rPr lang="en-US" altLang="zh-TW" sz="1300" dirty="0" smtClean="0">
                <a:latin typeface="DFKai-SB" panose="03000509000000000000" pitchFamily="65" charset="-120"/>
                <a:ea typeface="DFKai-SB" panose="03000509000000000000" pitchFamily="65" charset="-120"/>
                <a:cs typeface="Times New Roman" panose="02020603050405020304" pitchFamily="18" charset="0"/>
              </a:rPr>
              <a:t>《</a:t>
            </a:r>
            <a:r>
              <a:rPr lang="zh-TW" altLang="en-US" sz="1300" dirty="0" smtClean="0">
                <a:latin typeface="DFKai-SB" panose="03000509000000000000" pitchFamily="65" charset="-120"/>
                <a:ea typeface="DFKai-SB" panose="03000509000000000000" pitchFamily="65" charset="-120"/>
                <a:cs typeface="Times New Roman" panose="02020603050405020304" pitchFamily="18" charset="0"/>
              </a:rPr>
              <a:t>香港特別行政區維護國家安全法讀本</a:t>
            </a:r>
            <a:r>
              <a:rPr lang="en-US" altLang="zh-TW" sz="1300" dirty="0" smtClean="0">
                <a:latin typeface="DFKai-SB" panose="03000509000000000000" pitchFamily="65" charset="-120"/>
                <a:ea typeface="DFKai-SB" panose="03000509000000000000" pitchFamily="65" charset="-120"/>
                <a:cs typeface="Times New Roman" panose="02020603050405020304" pitchFamily="18" charset="0"/>
              </a:rPr>
              <a:t>》(</a:t>
            </a:r>
            <a:r>
              <a:rPr lang="zh-TW" altLang="en-US" sz="1300" dirty="0" smtClean="0">
                <a:latin typeface="DFKai-SB" panose="03000509000000000000" pitchFamily="65" charset="-120"/>
                <a:ea typeface="DFKai-SB" panose="03000509000000000000" pitchFamily="65" charset="-120"/>
                <a:cs typeface="Times New Roman" panose="02020603050405020304" pitchFamily="18" charset="0"/>
              </a:rPr>
              <a:t>香港</a:t>
            </a:r>
            <a:r>
              <a:rPr lang="en-US" altLang="zh-TW" sz="1300" dirty="0" smtClean="0">
                <a:latin typeface="DFKai-SB" panose="03000509000000000000" pitchFamily="65" charset="-120"/>
                <a:ea typeface="DFKai-SB" panose="03000509000000000000" pitchFamily="65" charset="-120"/>
                <a:cs typeface="Times New Roman" panose="02020603050405020304" pitchFamily="18" charset="0"/>
              </a:rPr>
              <a:t>: </a:t>
            </a:r>
            <a:r>
              <a:rPr lang="zh-TW" altLang="en-US" sz="1300" dirty="0" smtClean="0">
                <a:latin typeface="DFKai-SB" panose="03000509000000000000" pitchFamily="65" charset="-120"/>
                <a:ea typeface="DFKai-SB" panose="03000509000000000000" pitchFamily="65" charset="-120"/>
                <a:cs typeface="Times New Roman" panose="02020603050405020304" pitchFamily="18" charset="0"/>
              </a:rPr>
              <a:t>三聯書店，</a:t>
            </a:r>
            <a:r>
              <a:rPr lang="en-US" altLang="zh-TW" sz="1300" dirty="0" smtClean="0">
                <a:latin typeface="Times New Roman" panose="02020603050405020304" pitchFamily="18" charset="0"/>
                <a:ea typeface="DFKai-SB" panose="03000509000000000000" pitchFamily="65" charset="-120"/>
                <a:cs typeface="Times New Roman" panose="02020603050405020304" pitchFamily="18" charset="0"/>
              </a:rPr>
              <a:t>2021</a:t>
            </a:r>
            <a:r>
              <a:rPr lang="zh-TW" altLang="en-US" sz="1300" dirty="0" smtClean="0">
                <a:latin typeface="Times New Roman" panose="02020603050405020304" pitchFamily="18" charset="0"/>
                <a:ea typeface="DFKai-SB" panose="03000509000000000000" pitchFamily="65" charset="-120"/>
                <a:cs typeface="Times New Roman" panose="02020603050405020304" pitchFamily="18" charset="0"/>
              </a:rPr>
              <a:t>年</a:t>
            </a:r>
            <a:r>
              <a:rPr lang="en-US" altLang="zh-TW" sz="1300" dirty="0" smtClean="0">
                <a:latin typeface="Times New Roman" panose="02020603050405020304" pitchFamily="18" charset="0"/>
                <a:ea typeface="DFKai-SB" panose="03000509000000000000" pitchFamily="65" charset="-120"/>
                <a:cs typeface="Times New Roman" panose="02020603050405020304" pitchFamily="18" charset="0"/>
              </a:rPr>
              <a:t>)</a:t>
            </a:r>
            <a:r>
              <a:rPr lang="zh-TW" altLang="en-US" sz="1300" dirty="0" smtClean="0">
                <a:latin typeface="Times New Roman" panose="02020603050405020304" pitchFamily="18" charset="0"/>
                <a:ea typeface="DFKai-SB" panose="03000509000000000000" pitchFamily="65" charset="-120"/>
                <a:cs typeface="Times New Roman" panose="02020603050405020304" pitchFamily="18" charset="0"/>
              </a:rPr>
              <a:t>頁</a:t>
            </a:r>
            <a:r>
              <a:rPr lang="en-US" altLang="zh-TW" sz="1300" dirty="0" smtClean="0">
                <a:latin typeface="Times New Roman" panose="02020603050405020304" pitchFamily="18" charset="0"/>
                <a:ea typeface="DFKai-SB" panose="03000509000000000000" pitchFamily="65" charset="-120"/>
                <a:cs typeface="Times New Roman" panose="02020603050405020304" pitchFamily="18" charset="0"/>
              </a:rPr>
              <a:t>7-9</a:t>
            </a:r>
            <a:r>
              <a:rPr lang="zh-TW" altLang="en-US" sz="1300" dirty="0" smtClean="0">
                <a:latin typeface="Times New Roman" panose="02020603050405020304" pitchFamily="18" charset="0"/>
                <a:ea typeface="DFKai-SB" panose="03000509000000000000" pitchFamily="65" charset="-120"/>
                <a:cs typeface="Times New Roman" panose="02020603050405020304" pitchFamily="18" charset="0"/>
              </a:rPr>
              <a:t>。</a:t>
            </a:r>
          </a:p>
          <a:p>
            <a:pPr eaLnBrk="1" hangingPunct="1"/>
            <a:endParaRPr lang="en-US" altLang="zh-TW" sz="1400" dirty="0" smtClean="0">
              <a:latin typeface="Microsoft JhengHei" panose="020B0604030504040204" pitchFamily="34" charset="-120"/>
            </a:endParaRPr>
          </a:p>
        </p:txBody>
      </p:sp>
      <p:sp>
        <p:nvSpPr>
          <p:cNvPr id="6"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6</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txBox="1">
            <a:spLocks noChangeArrowheads="1"/>
          </p:cNvSpPr>
          <p:nvPr/>
        </p:nvSpPr>
        <p:spPr bwMode="auto">
          <a:xfrm>
            <a:off x="2341563" y="1993900"/>
            <a:ext cx="750887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lnSpc>
                <a:spcPct val="120000"/>
              </a:lnSpc>
              <a:spcBef>
                <a:spcPts val="750"/>
              </a:spcBef>
              <a:buClrTx/>
              <a:buFont typeface="Wingdings 3" panose="05040102010807070707" pitchFamily="18" charset="2"/>
              <a:buNone/>
            </a:pPr>
            <a:r>
              <a:rPr lang="en-US" altLang="zh-HK">
                <a:solidFill>
                  <a:srgbClr val="000000"/>
                </a:solidFill>
                <a:latin typeface="DFKai-SB" panose="03000509000000000000" pitchFamily="65" charset="-120"/>
                <a:ea typeface="DFKai-SB" panose="03000509000000000000" pitchFamily="65" charset="-120"/>
                <a:sym typeface="仿宋_GB2312" charset="-122"/>
              </a:rPr>
              <a:t>   </a:t>
            </a:r>
            <a:endParaRPr lang="en-US" altLang="zh-HK">
              <a:solidFill>
                <a:srgbClr val="000000"/>
              </a:solidFill>
              <a:latin typeface="DFKai-SB" panose="03000509000000000000" pitchFamily="65" charset="-120"/>
              <a:ea typeface="DFKai-SB" panose="03000509000000000000" pitchFamily="65" charset="-120"/>
            </a:endParaRPr>
          </a:p>
        </p:txBody>
      </p:sp>
      <p:pic>
        <p:nvPicPr>
          <p:cNvPr id="22532" name="图片 4"/>
          <p:cNvPicPr>
            <a:picLocks noChangeAspect="1"/>
          </p:cNvPicPr>
          <p:nvPr/>
        </p:nvPicPr>
        <p:blipFill>
          <a:blip r:embed="rId2"/>
          <a:srcRect/>
          <a:stretch>
            <a:fillRect/>
          </a:stretch>
        </p:blipFill>
        <p:spPr bwMode="auto">
          <a:xfrm>
            <a:off x="3603302" y="2636945"/>
            <a:ext cx="4210050" cy="2705100"/>
          </a:xfrm>
          <a:prstGeom prst="rect">
            <a:avLst/>
          </a:prstGeom>
          <a:noFill/>
          <a:ln w="12700" cap="sq">
            <a:solidFill>
              <a:srgbClr val="000000"/>
            </a:solidFill>
            <a:miter lim="800000"/>
            <a:headEnd/>
            <a:tailEnd/>
          </a:ln>
          <a:effectLst>
            <a:outerShdw blurRad="50800" dist="38100" dir="2700000" algn="tl" rotWithShape="0">
              <a:srgbClr val="000000">
                <a:alpha val="17999"/>
              </a:srgbClr>
            </a:outerShdw>
          </a:effectLst>
          <a:extLst>
            <a:ext uri="{909E8E84-426E-40DD-AFC4-6F175D3DCCD1}">
              <a14:hiddenFill xmlns:a14="http://schemas.microsoft.com/office/drawing/2010/main">
                <a:solidFill>
                  <a:srgbClr val="FFFFFF"/>
                </a:solidFill>
              </a14:hiddenFill>
            </a:ext>
          </a:extLst>
        </p:spPr>
      </p:pic>
      <p:sp>
        <p:nvSpPr>
          <p:cNvPr id="29700" name="文本框 19"/>
          <p:cNvSpPr txBox="1">
            <a:spLocks noChangeArrowheads="1"/>
          </p:cNvSpPr>
          <p:nvPr/>
        </p:nvSpPr>
        <p:spPr bwMode="auto">
          <a:xfrm>
            <a:off x="3350095" y="5661155"/>
            <a:ext cx="47164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en-US" altLang="zh-CN"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CN" altLang="en-US"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zh-CN" altLang="zh-CN"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4月15日</a:t>
            </a:r>
            <a:r>
              <a:rPr lang="zh-CN" altLang="zh-CN"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a:t>
            </a:r>
            <a:r>
              <a:rPr lang="zh-TW" altLang="en-US"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SimSun" panose="02010600030101010101" pitchFamily="2" charset="-122"/>
              </a:rPr>
              <a:t>「</a:t>
            </a:r>
            <a:r>
              <a:rPr lang="zh-CN" altLang="zh-CN"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全民國家安全教育日</a:t>
            </a:r>
            <a:r>
              <a:rPr lang="zh-CN" altLang="zh-CN"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TW" altLang="en-US" dirty="0">
                <a:solidFill>
                  <a:schemeClr val="tx1"/>
                </a:solidFill>
                <a:latin typeface="DFKai-SB" panose="03000509000000000000" pitchFamily="65" charset="-120"/>
                <a:ea typeface="DFKai-SB" panose="03000509000000000000" pitchFamily="65" charset="-120"/>
                <a:cs typeface="Times New Roman" panose="02020603050405020304" pitchFamily="18" charset="0"/>
                <a:sym typeface="SimSun" panose="02010600030101010101" pitchFamily="2" charset="-122"/>
              </a:rPr>
              <a:t>」</a:t>
            </a:r>
            <a:r>
              <a:rPr lang="zh-CN" altLang="zh-CN"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開幕典禮在香港會議展覽中心舉行</a:t>
            </a:r>
          </a:p>
        </p:txBody>
      </p:sp>
      <p:sp>
        <p:nvSpPr>
          <p:cNvPr id="29701" name="标题 1"/>
          <p:cNvSpPr txBox="1">
            <a:spLocks noChangeArrowheads="1"/>
          </p:cNvSpPr>
          <p:nvPr/>
        </p:nvSpPr>
        <p:spPr bwMode="auto">
          <a:xfrm>
            <a:off x="3575825" y="437769"/>
            <a:ext cx="442833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buClrTx/>
              <a:buFontTx/>
              <a:buNone/>
            </a:pPr>
            <a:r>
              <a:rPr lang="zh-CN" altLang="en-US" sz="3600" b="1" dirty="0">
                <a:solidFill>
                  <a:srgbClr val="000000"/>
                </a:solidFill>
                <a:latin typeface="DFKai-SB" panose="03000509000000000000" pitchFamily="65" charset="-120"/>
                <a:ea typeface="DFKai-SB" panose="03000509000000000000" pitchFamily="65" charset="-120"/>
              </a:rPr>
              <a:t>全民國家安全教育日</a:t>
            </a:r>
          </a:p>
        </p:txBody>
      </p:sp>
      <p:sp>
        <p:nvSpPr>
          <p:cNvPr id="11" name="文本框 10"/>
          <p:cNvSpPr txBox="1"/>
          <p:nvPr/>
        </p:nvSpPr>
        <p:spPr>
          <a:xfrm>
            <a:off x="2137152" y="1255876"/>
            <a:ext cx="7305675" cy="1041349"/>
          </a:xfrm>
          <a:prstGeom prst="round2DiagRect">
            <a:avLst/>
          </a:prstGeom>
          <a:solidFill>
            <a:srgbClr val="51BDC2">
              <a:alpha val="18000"/>
            </a:srgbClr>
          </a:solidFill>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ct val="20000"/>
              </a:spcBef>
              <a:buClrTx/>
              <a:buFont typeface="Arial" panose="020B0604020202020204" pitchFamily="34" charset="0"/>
              <a:buNone/>
            </a:pPr>
            <a:r>
              <a:rPr lang="en-US" altLang="zh-HK" dirty="0">
                <a:solidFill>
                  <a:srgbClr val="000000"/>
                </a:solidFill>
                <a:latin typeface="DFKai-SB" panose="03000509000000000000" pitchFamily="65" charset="-120"/>
                <a:ea typeface="DFKai-SB" panose="03000509000000000000" pitchFamily="65" charset="-120"/>
                <a:sym typeface="仿宋_GB2312" charset="-122"/>
              </a:rPr>
              <a:t>    </a:t>
            </a:r>
            <a:r>
              <a:rPr lang="en-US" altLang="zh-HK" sz="2400" dirty="0">
                <a:solidFill>
                  <a:srgbClr val="000000"/>
                </a:solidFill>
                <a:latin typeface="DFKai-SB" panose="03000509000000000000" pitchFamily="65" charset="-120"/>
                <a:ea typeface="DFKai-SB" panose="03000509000000000000" pitchFamily="65" charset="-120"/>
                <a:sym typeface="仿宋_GB2312" charset="-122"/>
              </a:rPr>
              <a:t>《</a:t>
            </a:r>
            <a:r>
              <a:rPr lang="zh-HK" altLang="en-US" sz="2400" dirty="0">
                <a:solidFill>
                  <a:srgbClr val="000000"/>
                </a:solidFill>
                <a:latin typeface="DFKai-SB" panose="03000509000000000000" pitchFamily="65" charset="-120"/>
                <a:ea typeface="DFKai-SB" panose="03000509000000000000" pitchFamily="65" charset="-120"/>
                <a:sym typeface="仿宋_GB2312" charset="-122"/>
              </a:rPr>
              <a:t>中華人民共和國國家安全法</a:t>
            </a:r>
            <a:r>
              <a:rPr lang="en-US" altLang="zh-HK" sz="2400" dirty="0">
                <a:solidFill>
                  <a:srgbClr val="000000"/>
                </a:solidFill>
                <a:latin typeface="DFKai-SB" panose="03000509000000000000" pitchFamily="65" charset="-120"/>
                <a:ea typeface="DFKai-SB" panose="03000509000000000000" pitchFamily="65" charset="-120"/>
                <a:sym typeface="仿宋_GB2312" charset="-122"/>
              </a:rPr>
              <a:t>》</a:t>
            </a:r>
            <a:r>
              <a:rPr lang="zh-HK" altLang="en-US" sz="2400" dirty="0">
                <a:solidFill>
                  <a:srgbClr val="000000"/>
                </a:solidFill>
                <a:latin typeface="DFKai-SB" panose="03000509000000000000" pitchFamily="65" charset="-120"/>
                <a:ea typeface="DFKai-SB" panose="03000509000000000000" pitchFamily="65" charset="-120"/>
                <a:sym typeface="仿宋_GB2312" charset="-122"/>
              </a:rPr>
              <a:t>第十四條規定，每年</a:t>
            </a:r>
            <a:r>
              <a:rPr lang="en-US" altLang="zh-HK"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4</a:t>
            </a:r>
            <a:r>
              <a:rPr lang="zh-HK"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月</a:t>
            </a:r>
            <a:r>
              <a:rPr lang="en-US" altLang="zh-HK"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15</a:t>
            </a:r>
            <a:r>
              <a:rPr lang="zh-HK" altLang="en-US" sz="24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日</a:t>
            </a:r>
            <a:r>
              <a:rPr lang="zh-HK" altLang="en-US" sz="2400" dirty="0">
                <a:solidFill>
                  <a:srgbClr val="000000"/>
                </a:solidFill>
                <a:latin typeface="DFKai-SB" panose="03000509000000000000" pitchFamily="65" charset="-120"/>
                <a:ea typeface="DFKai-SB" panose="03000509000000000000" pitchFamily="65" charset="-120"/>
                <a:sym typeface="仿宋_GB2312" charset="-122"/>
              </a:rPr>
              <a:t>為全民國家安全教育日</a:t>
            </a:r>
            <a:r>
              <a:rPr lang="zh-TW" altLang="en-US" sz="2400" dirty="0">
                <a:solidFill>
                  <a:srgbClr val="000000"/>
                </a:solidFill>
                <a:latin typeface="DFKai-SB" panose="03000509000000000000" pitchFamily="65" charset="-120"/>
                <a:ea typeface="DFKai-SB" panose="03000509000000000000" pitchFamily="65" charset="-120"/>
                <a:sym typeface="仿宋_GB2312" charset="-122"/>
              </a:rPr>
              <a:t>。</a:t>
            </a:r>
            <a:endParaRPr lang="en-US" altLang="zh-TW" sz="2400" dirty="0">
              <a:solidFill>
                <a:srgbClr val="000000"/>
              </a:solidFill>
              <a:latin typeface="DFKai-SB" panose="03000509000000000000" pitchFamily="65" charset="-120"/>
              <a:ea typeface="DFKai-SB" panose="03000509000000000000" pitchFamily="65" charset="-120"/>
            </a:endParaRPr>
          </a:p>
        </p:txBody>
      </p:sp>
      <p:sp>
        <p:nvSpPr>
          <p:cNvPr id="29703" name="Rectangle 3"/>
          <p:cNvSpPr>
            <a:spLocks noChangeArrowheads="1"/>
          </p:cNvSpPr>
          <p:nvPr/>
        </p:nvSpPr>
        <p:spPr bwMode="auto">
          <a:xfrm>
            <a:off x="1524000" y="841375"/>
            <a:ext cx="0" cy="3746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95220" rIns="0" bIns="0" anchor="ct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endParaRPr lang="zh-CN" altLang="zh-CN">
              <a:solidFill>
                <a:srgbClr val="000000"/>
              </a:solidFill>
              <a:latin typeface="Arial" panose="020B0604020202020204" pitchFamily="34" charset="0"/>
              <a:ea typeface="SimSun" panose="02010600030101010101" pitchFamily="2" charset="-122"/>
            </a:endParaRPr>
          </a:p>
        </p:txBody>
      </p:sp>
      <p:sp>
        <p:nvSpPr>
          <p:cNvPr id="29704"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1B61B3C2-958E-42BA-B6CE-891DEA9C7ACC}" type="slidenum">
              <a:rPr lang="en-US" altLang="en-US" smtClean="0">
                <a:latin typeface="Arial" panose="020B0604020202020204" pitchFamily="34" charset="0"/>
                <a:ea typeface="SimSun" panose="02010600030101010101" pitchFamily="2" charset="-122"/>
              </a:rPr>
              <a:pPr fontAlgn="base">
                <a:spcBef>
                  <a:spcPct val="0"/>
                </a:spcBef>
                <a:spcAft>
                  <a:spcPct val="0"/>
                </a:spcAft>
              </a:pPr>
              <a:t>7</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txBox="1">
            <a:spLocks/>
          </p:cNvSpPr>
          <p:nvPr/>
        </p:nvSpPr>
        <p:spPr bwMode="auto">
          <a:xfrm>
            <a:off x="1884363" y="692150"/>
            <a:ext cx="8696325" cy="497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ts val="750"/>
              </a:spcBef>
              <a:buClrTx/>
              <a:buFont typeface="Arial" panose="020B0604020202020204" pitchFamily="34" charset="0"/>
              <a:buChar char="•"/>
            </a:pPr>
            <a:r>
              <a:rPr lang="zh-TW" altLang="en-US" sz="2000" dirty="0">
                <a:solidFill>
                  <a:srgbClr val="000000"/>
                </a:solidFill>
                <a:latin typeface="DFKai-SB" panose="03000509000000000000" pitchFamily="65" charset="-120"/>
                <a:ea typeface="DFKai-SB" panose="03000509000000000000" pitchFamily="65" charset="-120"/>
              </a:rPr>
              <a:t>根據不同時期面臨的國家安全威脅和挑戰的變化，各國對國家安全所涉及的領域和範圍不斷進行調整</a:t>
            </a:r>
            <a:r>
              <a:rPr lang="zh-CN" altLang="en-US" sz="2000" dirty="0">
                <a:solidFill>
                  <a:srgbClr val="000000"/>
                </a:solidFill>
                <a:latin typeface="DFKai-SB" panose="03000509000000000000" pitchFamily="65" charset="-120"/>
                <a:ea typeface="DFKai-SB" panose="03000509000000000000" pitchFamily="65" charset="-120"/>
              </a:rPr>
              <a:t>，各國對</a:t>
            </a:r>
            <a:r>
              <a:rPr lang="zh-TW" altLang="en-US" sz="2000" dirty="0">
                <a:solidFill>
                  <a:srgbClr val="000000"/>
                </a:solidFill>
                <a:latin typeface="DFKai-SB" panose="03000509000000000000" pitchFamily="65" charset="-120"/>
                <a:ea typeface="DFKai-SB" panose="03000509000000000000" pitchFamily="65" charset="-120"/>
              </a:rPr>
              <a:t>國家安全概念</a:t>
            </a:r>
            <a:r>
              <a:rPr lang="zh-CN" altLang="en-US" sz="2000" dirty="0">
                <a:solidFill>
                  <a:srgbClr val="000000"/>
                </a:solidFill>
                <a:latin typeface="DFKai-SB" panose="03000509000000000000" pitchFamily="65" charset="-120"/>
                <a:ea typeface="DFKai-SB" panose="03000509000000000000" pitchFamily="65" charset="-120"/>
              </a:rPr>
              <a:t>會有</a:t>
            </a:r>
            <a:r>
              <a:rPr lang="zh-CN" altLang="en-US" sz="2000" dirty="0" smtClean="0">
                <a:solidFill>
                  <a:srgbClr val="000000"/>
                </a:solidFill>
                <a:latin typeface="DFKai-SB" panose="03000509000000000000" pitchFamily="65" charset="-120"/>
                <a:ea typeface="DFKai-SB" panose="03000509000000000000" pitchFamily="65" charset="-120"/>
              </a:rPr>
              <a:t>不同的</a:t>
            </a:r>
            <a:r>
              <a:rPr lang="zh-CN" altLang="en-US" sz="2000" dirty="0" smtClean="0">
                <a:solidFill>
                  <a:schemeClr val="tx1"/>
                </a:solidFill>
                <a:latin typeface="DFKai-SB" panose="03000509000000000000" pitchFamily="65" charset="-120"/>
                <a:ea typeface="DFKai-SB" panose="03000509000000000000" pitchFamily="65" charset="-120"/>
              </a:rPr>
              <a:t>詮釋</a:t>
            </a:r>
            <a:r>
              <a:rPr lang="zh-CN" altLang="en-US" sz="2000" dirty="0" smtClean="0">
                <a:solidFill>
                  <a:srgbClr val="000000"/>
                </a:solidFill>
                <a:latin typeface="DFKai-SB" panose="03000509000000000000" pitchFamily="65" charset="-120"/>
                <a:ea typeface="DFKai-SB" panose="03000509000000000000" pitchFamily="65" charset="-120"/>
              </a:rPr>
              <a:t>。</a:t>
            </a:r>
            <a:endParaRPr lang="en-US" altLang="zh-CN" sz="2000" dirty="0">
              <a:solidFill>
                <a:srgbClr val="000000"/>
              </a:solidFill>
              <a:latin typeface="DFKai-SB" panose="03000509000000000000" pitchFamily="65" charset="-120"/>
              <a:ea typeface="DFKai-SB" panose="03000509000000000000" pitchFamily="65" charset="-120"/>
            </a:endParaRPr>
          </a:p>
          <a:p>
            <a:pPr eaLnBrk="1" hangingPunct="1">
              <a:lnSpc>
                <a:spcPct val="120000"/>
              </a:lnSpc>
              <a:spcBef>
                <a:spcPts val="750"/>
              </a:spcBef>
              <a:buClrTx/>
              <a:buFont typeface="Wingdings 3" panose="05040102010807070707" pitchFamily="18" charset="2"/>
              <a:buNone/>
            </a:pPr>
            <a:endParaRPr lang="en-US" altLang="zh-HK" sz="2000" dirty="0">
              <a:solidFill>
                <a:srgbClr val="000000"/>
              </a:solidFill>
              <a:latin typeface="DFKai-SB" panose="03000509000000000000" pitchFamily="65" charset="-120"/>
              <a:ea typeface="DFKai-SB" panose="03000509000000000000" pitchFamily="65" charset="-120"/>
            </a:endParaRPr>
          </a:p>
          <a:p>
            <a:pPr eaLnBrk="1" hangingPunct="1">
              <a:lnSpc>
                <a:spcPct val="120000"/>
              </a:lnSpc>
              <a:spcBef>
                <a:spcPts val="750"/>
              </a:spcBef>
              <a:buClrTx/>
              <a:buFont typeface="Arial" panose="020B0604020202020204" pitchFamily="34" charset="0"/>
              <a:buChar char="•"/>
            </a:pPr>
            <a:r>
              <a:rPr lang="zh-TW" altLang="en-US" sz="2000" dirty="0">
                <a:solidFill>
                  <a:srgbClr val="000000"/>
                </a:solidFill>
                <a:latin typeface="DFKai-SB" panose="03000509000000000000" pitchFamily="65" charset="-120"/>
                <a:ea typeface="DFKai-SB" panose="03000509000000000000" pitchFamily="65" charset="-120"/>
              </a:rPr>
              <a:t>國家安全概念往往和國家利益聯繫在一起，各國關於國家利益的具體範圍界定也不一致，但也</a:t>
            </a:r>
            <a:r>
              <a:rPr lang="zh-TW" altLang="en-US" sz="2000" dirty="0" smtClean="0">
                <a:solidFill>
                  <a:srgbClr val="000000"/>
                </a:solidFill>
                <a:latin typeface="DFKai-SB" panose="03000509000000000000" pitchFamily="65" charset="-120"/>
                <a:ea typeface="DFKai-SB" panose="03000509000000000000" pitchFamily="65" charset="-120"/>
              </a:rPr>
              <a:t>存在</a:t>
            </a:r>
            <a:r>
              <a:rPr lang="zh-TW" altLang="en-US" sz="2000" dirty="0" smtClean="0">
                <a:solidFill>
                  <a:schemeClr val="tx1"/>
                </a:solidFill>
                <a:latin typeface="DFKai-SB" panose="03000509000000000000" pitchFamily="65" charset="-120"/>
                <a:ea typeface="DFKai-SB" panose="03000509000000000000" pitchFamily="65" charset="-120"/>
              </a:rPr>
              <a:t>共同性</a:t>
            </a:r>
            <a:r>
              <a:rPr lang="en-US" altLang="zh-TW" sz="2000" dirty="0">
                <a:solidFill>
                  <a:schemeClr val="tx1"/>
                </a:solidFill>
                <a:latin typeface="DFKai-SB" panose="03000509000000000000" pitchFamily="65" charset="-120"/>
                <a:ea typeface="DFKai-SB" panose="03000509000000000000" pitchFamily="65" charset="-120"/>
              </a:rPr>
              <a:t>:</a:t>
            </a:r>
          </a:p>
          <a:p>
            <a:pPr lvl="1" eaLnBrk="1" hangingPunct="1">
              <a:lnSpc>
                <a:spcPct val="120000"/>
              </a:lnSpc>
              <a:spcBef>
                <a:spcPts val="375"/>
              </a:spcBef>
              <a:buClrTx/>
              <a:buFont typeface="Wingdings" panose="05000000000000000000" pitchFamily="2" charset="2"/>
              <a:buChar char="Ø"/>
            </a:pPr>
            <a:r>
              <a:rPr lang="zh-TW" altLang="en-US" sz="2000" dirty="0">
                <a:solidFill>
                  <a:srgbClr val="000000"/>
                </a:solidFill>
                <a:latin typeface="DFKai-SB" panose="03000509000000000000" pitchFamily="65" charset="-120"/>
                <a:ea typeface="DFKai-SB" panose="03000509000000000000" pitchFamily="65" charset="-120"/>
              </a:rPr>
              <a:t>其一</a:t>
            </a:r>
            <a:r>
              <a:rPr lang="en-US" altLang="zh-TW" sz="2000" dirty="0">
                <a:solidFill>
                  <a:srgbClr val="000000"/>
                </a:solidFill>
                <a:latin typeface="DFKai-SB" panose="03000509000000000000" pitchFamily="65" charset="-120"/>
                <a:ea typeface="DFKai-SB" panose="03000509000000000000" pitchFamily="65" charset="-120"/>
              </a:rPr>
              <a:t>: </a:t>
            </a:r>
            <a:r>
              <a:rPr lang="zh-TW" altLang="en-US" sz="2000" dirty="0">
                <a:solidFill>
                  <a:srgbClr val="000000"/>
                </a:solidFill>
                <a:latin typeface="DFKai-SB" panose="03000509000000000000" pitchFamily="65" charset="-120"/>
                <a:ea typeface="DFKai-SB" panose="03000509000000000000" pitchFamily="65" charset="-120"/>
              </a:rPr>
              <a:t>國家的核心利益或根本利益，是永久存在的利益</a:t>
            </a:r>
            <a:r>
              <a:rPr lang="en-US" altLang="zh-TW" sz="2000" dirty="0">
                <a:solidFill>
                  <a:srgbClr val="000000"/>
                </a:solidFill>
                <a:latin typeface="DFKai-SB" panose="03000509000000000000" pitchFamily="65" charset="-120"/>
                <a:ea typeface="DFKai-SB" panose="03000509000000000000" pitchFamily="65" charset="-120"/>
              </a:rPr>
              <a:t>, </a:t>
            </a:r>
            <a:r>
              <a:rPr lang="zh-TW" altLang="en-US" sz="2000" dirty="0">
                <a:solidFill>
                  <a:srgbClr val="000000"/>
                </a:solidFill>
                <a:latin typeface="DFKai-SB" panose="03000509000000000000" pitchFamily="65" charset="-120"/>
                <a:ea typeface="DFKai-SB" panose="03000509000000000000" pitchFamily="65" charset="-120"/>
              </a:rPr>
              <a:t>當中包括領土完整、政治制度的延續、文化的認同、國家的安全等</a:t>
            </a:r>
            <a:r>
              <a:rPr lang="en-US" altLang="zh-TW" sz="2000" dirty="0">
                <a:solidFill>
                  <a:srgbClr val="000000"/>
                </a:solidFill>
                <a:latin typeface="DFKai-SB" panose="03000509000000000000" pitchFamily="65" charset="-120"/>
                <a:ea typeface="DFKai-SB" panose="03000509000000000000" pitchFamily="65" charset="-120"/>
              </a:rPr>
              <a:t>;</a:t>
            </a:r>
          </a:p>
          <a:p>
            <a:pPr lvl="1" eaLnBrk="1" hangingPunct="1">
              <a:lnSpc>
                <a:spcPct val="120000"/>
              </a:lnSpc>
              <a:spcBef>
                <a:spcPts val="375"/>
              </a:spcBef>
              <a:buClrTx/>
              <a:buFont typeface="Wingdings" panose="05000000000000000000" pitchFamily="2" charset="2"/>
              <a:buChar char="Ø"/>
            </a:pPr>
            <a:r>
              <a:rPr lang="zh-TW" altLang="en-US" sz="2000" dirty="0">
                <a:solidFill>
                  <a:srgbClr val="000000"/>
                </a:solidFill>
                <a:latin typeface="DFKai-SB" panose="03000509000000000000" pitchFamily="65" charset="-120"/>
                <a:ea typeface="DFKai-SB" panose="03000509000000000000" pitchFamily="65" charset="-120"/>
              </a:rPr>
              <a:t>其二</a:t>
            </a:r>
            <a:r>
              <a:rPr lang="en-US" altLang="zh-TW" sz="2000" dirty="0">
                <a:solidFill>
                  <a:srgbClr val="000000"/>
                </a:solidFill>
                <a:latin typeface="DFKai-SB" panose="03000509000000000000" pitchFamily="65" charset="-120"/>
                <a:ea typeface="DFKai-SB" panose="03000509000000000000" pitchFamily="65" charset="-120"/>
              </a:rPr>
              <a:t>: </a:t>
            </a:r>
            <a:r>
              <a:rPr lang="zh-TW" altLang="en-US" sz="2000" dirty="0">
                <a:solidFill>
                  <a:srgbClr val="000000"/>
                </a:solidFill>
                <a:latin typeface="DFKai-SB" panose="03000509000000000000" pitchFamily="65" charset="-120"/>
                <a:ea typeface="DFKai-SB" panose="03000509000000000000" pitchFamily="65" charset="-120"/>
              </a:rPr>
              <a:t>由環境變化決定的利益，是國家依環境變化而不斷更新內容的利益。</a:t>
            </a:r>
            <a:endParaRPr lang="en-US" altLang="zh-TW" sz="2000" dirty="0">
              <a:solidFill>
                <a:srgbClr val="000000"/>
              </a:solidFill>
              <a:latin typeface="DFKai-SB" panose="03000509000000000000" pitchFamily="65" charset="-120"/>
              <a:ea typeface="DFKai-SB" panose="03000509000000000000" pitchFamily="65" charset="-120"/>
            </a:endParaRPr>
          </a:p>
          <a:p>
            <a:pPr lvl="1" eaLnBrk="1" hangingPunct="1">
              <a:lnSpc>
                <a:spcPct val="90000"/>
              </a:lnSpc>
              <a:spcBef>
                <a:spcPts val="375"/>
              </a:spcBef>
              <a:buClrTx/>
              <a:buFont typeface="Wingdings 3" panose="05040102010807070707" pitchFamily="18" charset="2"/>
              <a:buNone/>
            </a:pPr>
            <a:endParaRPr lang="en-US" altLang="zh-TW" sz="2100" dirty="0">
              <a:solidFill>
                <a:srgbClr val="000000"/>
              </a:solidFill>
              <a:latin typeface="DFKai-SB" panose="03000509000000000000" pitchFamily="65" charset="-120"/>
              <a:ea typeface="DFKai-SB" panose="03000509000000000000" pitchFamily="65" charset="-120"/>
            </a:endParaRPr>
          </a:p>
          <a:p>
            <a:pPr lvl="1" eaLnBrk="1" hangingPunct="1">
              <a:lnSpc>
                <a:spcPct val="90000"/>
              </a:lnSpc>
              <a:spcBef>
                <a:spcPts val="375"/>
              </a:spcBef>
              <a:buClrTx/>
              <a:buFont typeface="Wingdings 3" panose="05040102010807070707" pitchFamily="18" charset="2"/>
              <a:buNone/>
            </a:pPr>
            <a:endParaRPr lang="en-US" altLang="zh-TW" sz="2100" dirty="0">
              <a:solidFill>
                <a:srgbClr val="000000"/>
              </a:solidFill>
              <a:latin typeface="DFKai-SB" panose="03000509000000000000" pitchFamily="65" charset="-120"/>
              <a:ea typeface="DFKai-SB" panose="03000509000000000000" pitchFamily="65" charset="-120"/>
            </a:endParaRPr>
          </a:p>
          <a:p>
            <a:pPr lvl="1" eaLnBrk="1" hangingPunct="1">
              <a:lnSpc>
                <a:spcPct val="90000"/>
              </a:lnSpc>
              <a:spcBef>
                <a:spcPts val="375"/>
              </a:spcBef>
              <a:buClrTx/>
              <a:buFont typeface="Wingdings 3" panose="05040102010807070707" pitchFamily="18" charset="2"/>
              <a:buNone/>
            </a:pPr>
            <a:endParaRPr lang="en-US" altLang="zh-TW" sz="2100" dirty="0">
              <a:solidFill>
                <a:srgbClr val="000000"/>
              </a:solidFill>
              <a:latin typeface="DFKai-SB" panose="03000509000000000000" pitchFamily="65" charset="-120"/>
              <a:ea typeface="DFKai-SB" panose="03000509000000000000" pitchFamily="65" charset="-120"/>
            </a:endParaRPr>
          </a:p>
          <a:p>
            <a:pPr lvl="1" eaLnBrk="1" hangingPunct="1">
              <a:lnSpc>
                <a:spcPct val="90000"/>
              </a:lnSpc>
              <a:spcBef>
                <a:spcPts val="375"/>
              </a:spcBef>
              <a:buClrTx/>
              <a:buFont typeface="Wingdings 3" panose="05040102010807070707" pitchFamily="18" charset="2"/>
              <a:buNone/>
            </a:pPr>
            <a:endParaRPr lang="en-US" altLang="zh-CN" sz="1800" dirty="0">
              <a:solidFill>
                <a:schemeClr val="tx1"/>
              </a:solidFill>
              <a:latin typeface="DFKai-SB" panose="03000509000000000000" pitchFamily="65" charset="-120"/>
              <a:ea typeface="DFKai-SB" panose="03000509000000000000" pitchFamily="65" charset="-120"/>
            </a:endParaRPr>
          </a:p>
          <a:p>
            <a:pPr lvl="1" eaLnBrk="1" hangingPunct="1">
              <a:lnSpc>
                <a:spcPct val="90000"/>
              </a:lnSpc>
              <a:spcBef>
                <a:spcPts val="375"/>
              </a:spcBef>
              <a:buClrTx/>
              <a:buFont typeface="Wingdings 3" panose="05040102010807070707" pitchFamily="18" charset="2"/>
              <a:buNone/>
            </a:pPr>
            <a:endParaRPr lang="en-US" altLang="zh-CN" sz="1800" dirty="0">
              <a:solidFill>
                <a:schemeClr val="tx1"/>
              </a:solidFill>
              <a:latin typeface="DFKai-SB" panose="03000509000000000000" pitchFamily="65" charset="-120"/>
              <a:ea typeface="DFKai-SB" panose="03000509000000000000" pitchFamily="65" charset="-120"/>
            </a:endParaRPr>
          </a:p>
          <a:p>
            <a:pPr lvl="1" eaLnBrk="1" hangingPunct="1">
              <a:lnSpc>
                <a:spcPct val="90000"/>
              </a:lnSpc>
              <a:spcBef>
                <a:spcPts val="375"/>
              </a:spcBef>
              <a:buClrTx/>
              <a:buFont typeface="Wingdings 3" panose="05040102010807070707" pitchFamily="18" charset="2"/>
              <a:buNone/>
            </a:pPr>
            <a:r>
              <a:rPr lang="zh-TW" altLang="en-US" sz="1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來源</a:t>
            </a:r>
            <a:r>
              <a:rPr lang="en-US" altLang="zh-TW"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王振民、黃風、畢雁英等</a:t>
            </a:r>
            <a:r>
              <a:rPr lang="en-US" altLang="zh-TW"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香港特別行政區維護國家安全法讀本</a:t>
            </a:r>
            <a:r>
              <a:rPr lang="en-US" altLang="zh-TW"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三聯書店</a:t>
            </a:r>
            <a:r>
              <a:rPr lang="zh-CN"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a:t>
            </a:r>
            <a:r>
              <a:rPr lang="zh-TW"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TW"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TW"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zh-CN"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，第</a:t>
            </a:r>
            <a:r>
              <a:rPr lang="en-US" altLang="zh-TW"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6-7</a:t>
            </a:r>
            <a:r>
              <a:rPr lang="zh-CN"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頁</a:t>
            </a:r>
            <a:r>
              <a:rPr lang="zh-TW" altLang="en-US" sz="1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p>
          <a:p>
            <a:pPr eaLnBrk="1" hangingPunct="1">
              <a:lnSpc>
                <a:spcPct val="90000"/>
              </a:lnSpc>
              <a:spcBef>
                <a:spcPts val="750"/>
              </a:spcBef>
              <a:buClrTx/>
              <a:buFont typeface="Arial" panose="020B0604020202020204" pitchFamily="34" charset="0"/>
              <a:buChar char="•"/>
            </a:pPr>
            <a:endParaRPr lang="en-US" altLang="zh-HK" sz="2100" dirty="0">
              <a:solidFill>
                <a:srgbClr val="000000"/>
              </a:solidFill>
              <a:latin typeface="DFKai-SB" panose="03000509000000000000" pitchFamily="65" charset="-120"/>
              <a:ea typeface="DFKai-SB" panose="03000509000000000000" pitchFamily="65" charset="-120"/>
            </a:endParaRPr>
          </a:p>
        </p:txBody>
      </p:sp>
      <p:sp>
        <p:nvSpPr>
          <p:cNvPr id="12" name="箭头: 右 11"/>
          <p:cNvSpPr/>
          <p:nvPr/>
        </p:nvSpPr>
        <p:spPr bwMode="auto">
          <a:xfrm>
            <a:off x="2900362" y="4579015"/>
            <a:ext cx="6353175" cy="1131887"/>
          </a:xfrm>
          <a:prstGeom prst="rightArrow">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grpSp>
        <p:nvGrpSpPr>
          <p:cNvPr id="30724" name="组合 1"/>
          <p:cNvGrpSpPr>
            <a:grpSpLocks/>
          </p:cNvGrpSpPr>
          <p:nvPr/>
        </p:nvGrpSpPr>
        <p:grpSpPr bwMode="auto">
          <a:xfrm>
            <a:off x="2855913" y="4636554"/>
            <a:ext cx="3681412" cy="920750"/>
            <a:chOff x="2063552" y="4837561"/>
            <a:chExt cx="4909075" cy="1227828"/>
          </a:xfrm>
        </p:grpSpPr>
        <p:sp>
          <p:nvSpPr>
            <p:cNvPr id="4" name="任意多边形: 形状 3"/>
            <p:cNvSpPr/>
            <p:nvPr/>
          </p:nvSpPr>
          <p:spPr>
            <a:xfrm>
              <a:off x="2063552" y="4837561"/>
              <a:ext cx="1227798" cy="1227828"/>
            </a:xfrm>
            <a:custGeom>
              <a:avLst/>
              <a:gdLst>
                <a:gd name="connsiteX0" fmla="*/ 0 w 1227828"/>
                <a:gd name="connsiteY0" fmla="*/ 613914 h 1227828"/>
                <a:gd name="connsiteX1" fmla="*/ 613914 w 1227828"/>
                <a:gd name="connsiteY1" fmla="*/ 0 h 1227828"/>
                <a:gd name="connsiteX2" fmla="*/ 1227828 w 1227828"/>
                <a:gd name="connsiteY2" fmla="*/ 613914 h 1227828"/>
                <a:gd name="connsiteX3" fmla="*/ 613914 w 1227828"/>
                <a:gd name="connsiteY3" fmla="*/ 1227828 h 1227828"/>
                <a:gd name="connsiteX4" fmla="*/ 0 w 1227828"/>
                <a:gd name="connsiteY4" fmla="*/ 613914 h 1227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28" h="1227828">
                  <a:moveTo>
                    <a:pt x="0" y="613914"/>
                  </a:moveTo>
                  <a:cubicBezTo>
                    <a:pt x="0" y="274859"/>
                    <a:pt x="274859" y="0"/>
                    <a:pt x="613914" y="0"/>
                  </a:cubicBezTo>
                  <a:cubicBezTo>
                    <a:pt x="952969" y="0"/>
                    <a:pt x="1227828" y="274859"/>
                    <a:pt x="1227828" y="613914"/>
                  </a:cubicBezTo>
                  <a:cubicBezTo>
                    <a:pt x="1227828" y="952969"/>
                    <a:pt x="952969" y="1227828"/>
                    <a:pt x="613914" y="1227828"/>
                  </a:cubicBezTo>
                  <a:cubicBezTo>
                    <a:pt x="274859" y="1227828"/>
                    <a:pt x="0" y="952969"/>
                    <a:pt x="0" y="613914"/>
                  </a:cubicBezTo>
                  <a:close/>
                </a:path>
              </a:pathLst>
            </a:cu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lIns="185537" tIns="152003" rIns="185537" bIns="152003" anchor="ctr"/>
            <a:lstStyle>
              <a:lvl1pPr defTabSz="6000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600075">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600075">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60007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60007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TW" altLang="en-US" sz="1500" b="1">
                  <a:solidFill>
                    <a:schemeClr val="tx1"/>
                  </a:solidFill>
                  <a:latin typeface="DFKai-SB" panose="03000509000000000000" pitchFamily="65" charset="-120"/>
                  <a:ea typeface="DFKai-SB" panose="03000509000000000000" pitchFamily="65" charset="-120"/>
                </a:rPr>
                <a:t>領土</a:t>
              </a:r>
              <a:endParaRPr lang="en-US" altLang="zh-TW" sz="1500" b="1">
                <a:solidFill>
                  <a:schemeClr val="tx1"/>
                </a:solidFill>
                <a:latin typeface="DFKai-SB" panose="03000509000000000000" pitchFamily="65" charset="-120"/>
                <a:ea typeface="DFKai-SB" panose="03000509000000000000" pitchFamily="65" charset="-120"/>
              </a:endParaRPr>
            </a:p>
            <a:p>
              <a:pPr algn="ctr" eaLnBrk="1" fontAlgn="auto" hangingPunct="1">
                <a:lnSpc>
                  <a:spcPct val="90000"/>
                </a:lnSpc>
                <a:spcBef>
                  <a:spcPct val="0"/>
                </a:spcBef>
                <a:spcAft>
                  <a:spcPct val="35000"/>
                </a:spcAft>
                <a:buClrTx/>
                <a:buFontTx/>
                <a:buNone/>
                <a:defRPr/>
              </a:pPr>
              <a:r>
                <a:rPr lang="zh-TW" altLang="en-US" sz="1500" b="1">
                  <a:solidFill>
                    <a:schemeClr val="tx1"/>
                  </a:solidFill>
                  <a:latin typeface="DFKai-SB" panose="03000509000000000000" pitchFamily="65" charset="-120"/>
                  <a:ea typeface="DFKai-SB" panose="03000509000000000000" pitchFamily="65" charset="-120"/>
                </a:rPr>
                <a:t>完整</a:t>
              </a:r>
              <a:endParaRPr lang="zh-CN" altLang="en-US" sz="1500" b="1">
                <a:solidFill>
                  <a:schemeClr val="tx1"/>
                </a:solidFill>
                <a:ea typeface="DFKai-SB" panose="03000509000000000000" pitchFamily="65" charset="-120"/>
              </a:endParaRPr>
            </a:p>
          </p:txBody>
        </p:sp>
        <p:sp>
          <p:nvSpPr>
            <p:cNvPr id="5" name="任意多边形: 形状 4"/>
            <p:cNvSpPr/>
            <p:nvPr/>
          </p:nvSpPr>
          <p:spPr>
            <a:xfrm>
              <a:off x="3291350" y="4837561"/>
              <a:ext cx="1225681" cy="1227828"/>
            </a:xfrm>
            <a:custGeom>
              <a:avLst/>
              <a:gdLst>
                <a:gd name="connsiteX0" fmla="*/ 0 w 1227828"/>
                <a:gd name="connsiteY0" fmla="*/ 613914 h 1227828"/>
                <a:gd name="connsiteX1" fmla="*/ 613914 w 1227828"/>
                <a:gd name="connsiteY1" fmla="*/ 0 h 1227828"/>
                <a:gd name="connsiteX2" fmla="*/ 1227828 w 1227828"/>
                <a:gd name="connsiteY2" fmla="*/ 613914 h 1227828"/>
                <a:gd name="connsiteX3" fmla="*/ 613914 w 1227828"/>
                <a:gd name="connsiteY3" fmla="*/ 1227828 h 1227828"/>
                <a:gd name="connsiteX4" fmla="*/ 0 w 1227828"/>
                <a:gd name="connsiteY4" fmla="*/ 613914 h 1227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28" h="1227828">
                  <a:moveTo>
                    <a:pt x="0" y="613914"/>
                  </a:moveTo>
                  <a:cubicBezTo>
                    <a:pt x="0" y="274859"/>
                    <a:pt x="274859" y="0"/>
                    <a:pt x="613914" y="0"/>
                  </a:cubicBezTo>
                  <a:cubicBezTo>
                    <a:pt x="952969" y="0"/>
                    <a:pt x="1227828" y="274859"/>
                    <a:pt x="1227828" y="613914"/>
                  </a:cubicBezTo>
                  <a:cubicBezTo>
                    <a:pt x="1227828" y="952969"/>
                    <a:pt x="952969" y="1227828"/>
                    <a:pt x="613914" y="1227828"/>
                  </a:cubicBezTo>
                  <a:cubicBezTo>
                    <a:pt x="274859" y="1227828"/>
                    <a:pt x="0" y="952969"/>
                    <a:pt x="0" y="613914"/>
                  </a:cubicBezTo>
                  <a:close/>
                </a:path>
              </a:pathLst>
            </a:cu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lIns="185537" tIns="152003" rIns="185537" bIns="152003" anchor="ctr"/>
            <a:lstStyle>
              <a:lvl1pPr defTabSz="6000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600075">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600075">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60007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60007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TW" altLang="en-US" sz="1500" b="1">
                  <a:solidFill>
                    <a:schemeClr val="tx1"/>
                  </a:solidFill>
                  <a:latin typeface="DFKai-SB" panose="03000509000000000000" pitchFamily="65" charset="-120"/>
                  <a:ea typeface="DFKai-SB" panose="03000509000000000000" pitchFamily="65" charset="-120"/>
                </a:rPr>
                <a:t>政治制度的延續</a:t>
              </a:r>
              <a:endParaRPr lang="zh-CN" altLang="en-US" sz="1500" b="1">
                <a:solidFill>
                  <a:schemeClr val="tx1"/>
                </a:solidFill>
                <a:ea typeface="DFKai-SB" panose="03000509000000000000" pitchFamily="65" charset="-120"/>
              </a:endParaRPr>
            </a:p>
          </p:txBody>
        </p:sp>
        <p:sp>
          <p:nvSpPr>
            <p:cNvPr id="6" name="任意多边形: 形状 5"/>
            <p:cNvSpPr/>
            <p:nvPr/>
          </p:nvSpPr>
          <p:spPr>
            <a:xfrm>
              <a:off x="4517031" y="4837561"/>
              <a:ext cx="1227798" cy="1227828"/>
            </a:xfrm>
            <a:custGeom>
              <a:avLst/>
              <a:gdLst>
                <a:gd name="connsiteX0" fmla="*/ 0 w 1227828"/>
                <a:gd name="connsiteY0" fmla="*/ 613914 h 1227828"/>
                <a:gd name="connsiteX1" fmla="*/ 613914 w 1227828"/>
                <a:gd name="connsiteY1" fmla="*/ 0 h 1227828"/>
                <a:gd name="connsiteX2" fmla="*/ 1227828 w 1227828"/>
                <a:gd name="connsiteY2" fmla="*/ 613914 h 1227828"/>
                <a:gd name="connsiteX3" fmla="*/ 613914 w 1227828"/>
                <a:gd name="connsiteY3" fmla="*/ 1227828 h 1227828"/>
                <a:gd name="connsiteX4" fmla="*/ 0 w 1227828"/>
                <a:gd name="connsiteY4" fmla="*/ 613914 h 1227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28" h="1227828">
                  <a:moveTo>
                    <a:pt x="0" y="613914"/>
                  </a:moveTo>
                  <a:cubicBezTo>
                    <a:pt x="0" y="274859"/>
                    <a:pt x="274859" y="0"/>
                    <a:pt x="613914" y="0"/>
                  </a:cubicBezTo>
                  <a:cubicBezTo>
                    <a:pt x="952969" y="0"/>
                    <a:pt x="1227828" y="274859"/>
                    <a:pt x="1227828" y="613914"/>
                  </a:cubicBezTo>
                  <a:cubicBezTo>
                    <a:pt x="1227828" y="952969"/>
                    <a:pt x="952969" y="1227828"/>
                    <a:pt x="613914" y="1227828"/>
                  </a:cubicBezTo>
                  <a:cubicBezTo>
                    <a:pt x="274859" y="1227828"/>
                    <a:pt x="0" y="952969"/>
                    <a:pt x="0" y="613914"/>
                  </a:cubicBezTo>
                  <a:close/>
                </a:path>
              </a:pathLst>
            </a:cu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lIns="185537" tIns="152003" rIns="185537" bIns="152003" anchor="ctr"/>
            <a:lstStyle>
              <a:lvl1pPr defTabSz="6000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600075">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600075">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60007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60007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TW" altLang="en-US" sz="1500" b="1">
                  <a:solidFill>
                    <a:schemeClr val="tx1"/>
                  </a:solidFill>
                  <a:latin typeface="DFKai-SB" panose="03000509000000000000" pitchFamily="65" charset="-120"/>
                  <a:ea typeface="DFKai-SB" panose="03000509000000000000" pitchFamily="65" charset="-120"/>
                </a:rPr>
                <a:t>文化的認同</a:t>
              </a:r>
              <a:endParaRPr lang="zh-CN" altLang="en-US" sz="1500" b="1">
                <a:solidFill>
                  <a:schemeClr val="tx1"/>
                </a:solidFill>
                <a:ea typeface="DFKai-SB" panose="03000509000000000000" pitchFamily="65" charset="-120"/>
              </a:endParaRPr>
            </a:p>
          </p:txBody>
        </p:sp>
        <p:sp>
          <p:nvSpPr>
            <p:cNvPr id="7" name="任意多边形: 形状 6"/>
            <p:cNvSpPr/>
            <p:nvPr/>
          </p:nvSpPr>
          <p:spPr>
            <a:xfrm>
              <a:off x="5744829" y="4837561"/>
              <a:ext cx="1227798" cy="1227828"/>
            </a:xfrm>
            <a:custGeom>
              <a:avLst/>
              <a:gdLst>
                <a:gd name="connsiteX0" fmla="*/ 0 w 1227828"/>
                <a:gd name="connsiteY0" fmla="*/ 613914 h 1227828"/>
                <a:gd name="connsiteX1" fmla="*/ 613914 w 1227828"/>
                <a:gd name="connsiteY1" fmla="*/ 0 h 1227828"/>
                <a:gd name="connsiteX2" fmla="*/ 1227828 w 1227828"/>
                <a:gd name="connsiteY2" fmla="*/ 613914 h 1227828"/>
                <a:gd name="connsiteX3" fmla="*/ 613914 w 1227828"/>
                <a:gd name="connsiteY3" fmla="*/ 1227828 h 1227828"/>
                <a:gd name="connsiteX4" fmla="*/ 0 w 1227828"/>
                <a:gd name="connsiteY4" fmla="*/ 613914 h 1227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28" h="1227828">
                  <a:moveTo>
                    <a:pt x="0" y="613914"/>
                  </a:moveTo>
                  <a:cubicBezTo>
                    <a:pt x="0" y="274859"/>
                    <a:pt x="274859" y="0"/>
                    <a:pt x="613914" y="0"/>
                  </a:cubicBezTo>
                  <a:cubicBezTo>
                    <a:pt x="952969" y="0"/>
                    <a:pt x="1227828" y="274859"/>
                    <a:pt x="1227828" y="613914"/>
                  </a:cubicBezTo>
                  <a:cubicBezTo>
                    <a:pt x="1227828" y="952969"/>
                    <a:pt x="952969" y="1227828"/>
                    <a:pt x="613914" y="1227828"/>
                  </a:cubicBezTo>
                  <a:cubicBezTo>
                    <a:pt x="274859" y="1227828"/>
                    <a:pt x="0" y="952969"/>
                    <a:pt x="0" y="613914"/>
                  </a:cubicBezTo>
                  <a:close/>
                </a:path>
              </a:pathLst>
            </a:cu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lIns="185537" tIns="152003" rIns="185537" bIns="152003" anchor="ctr"/>
            <a:lstStyle>
              <a:lvl1pPr defTabSz="6000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600075">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600075">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60007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60007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60007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TW" altLang="en-US" sz="1500" b="1">
                  <a:solidFill>
                    <a:schemeClr val="tx1"/>
                  </a:solidFill>
                  <a:latin typeface="DFKai-SB" panose="03000509000000000000" pitchFamily="65" charset="-120"/>
                  <a:ea typeface="DFKai-SB" panose="03000509000000000000" pitchFamily="65" charset="-120"/>
                </a:rPr>
                <a:t>國家的安全</a:t>
              </a:r>
              <a:endParaRPr lang="zh-CN" altLang="en-US" sz="1500" b="1">
                <a:solidFill>
                  <a:schemeClr val="tx1"/>
                </a:solidFill>
                <a:ea typeface="DFKai-SB" panose="03000509000000000000" pitchFamily="65" charset="-120"/>
              </a:endParaRPr>
            </a:p>
          </p:txBody>
        </p:sp>
      </p:grpSp>
      <p:sp>
        <p:nvSpPr>
          <p:cNvPr id="30725" name="文本框 12"/>
          <p:cNvSpPr txBox="1">
            <a:spLocks noChangeArrowheads="1"/>
          </p:cNvSpPr>
          <p:nvPr/>
        </p:nvSpPr>
        <p:spPr bwMode="auto">
          <a:xfrm>
            <a:off x="6632574" y="4888966"/>
            <a:ext cx="21066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2100" b="1" dirty="0">
                <a:solidFill>
                  <a:srgbClr val="000000"/>
                </a:solidFill>
                <a:latin typeface="DFKai-SB" panose="03000509000000000000" pitchFamily="65" charset="-120"/>
                <a:ea typeface="DFKai-SB" panose="03000509000000000000" pitchFamily="65" charset="-120"/>
              </a:rPr>
              <a:t>國家的核心利益</a:t>
            </a:r>
            <a:endParaRPr lang="zh-CN" altLang="en-US" sz="2100" b="1" dirty="0">
              <a:solidFill>
                <a:srgbClr val="000000"/>
              </a:solidFill>
              <a:latin typeface="Arial" panose="020B0604020202020204" pitchFamily="34" charset="0"/>
              <a:ea typeface="DFKai-SB" panose="03000509000000000000" pitchFamily="65" charset="-120"/>
            </a:endParaRPr>
          </a:p>
        </p:txBody>
      </p:sp>
      <p:sp>
        <p:nvSpPr>
          <p:cNvPr id="30726"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0C34525-12A5-4FF8-9989-B6DE1A6B3F03}" type="slidenum">
              <a:rPr lang="en-US" altLang="en-US" smtClean="0">
                <a:latin typeface="Arial" panose="020B0604020202020204" pitchFamily="34" charset="0"/>
                <a:ea typeface="SimSun" panose="02010600030101010101" pitchFamily="2" charset="-122"/>
              </a:rPr>
              <a:pPr fontAlgn="base">
                <a:spcBef>
                  <a:spcPct val="0"/>
                </a:spcBef>
                <a:spcAft>
                  <a:spcPct val="0"/>
                </a:spcAft>
              </a:pPr>
              <a:t>8</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内容占位符 2"/>
          <p:cNvSpPr txBox="1">
            <a:spLocks noChangeArrowheads="1"/>
          </p:cNvSpPr>
          <p:nvPr/>
        </p:nvSpPr>
        <p:spPr bwMode="auto">
          <a:xfrm>
            <a:off x="2522267" y="111300"/>
            <a:ext cx="6471061" cy="633221"/>
          </a:xfrm>
          <a:prstGeom prst="rect">
            <a:avLst/>
          </a:prstGeom>
          <a:noFill/>
          <a:ln>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lgn="ctr" eaLnBrk="1" hangingPunct="1">
              <a:lnSpc>
                <a:spcPct val="150000"/>
              </a:lnSpc>
              <a:spcBef>
                <a:spcPct val="0"/>
              </a:spcBef>
              <a:buFontTx/>
              <a:buNone/>
              <a:defRPr/>
            </a:pPr>
            <a:r>
              <a:rPr lang="zh-CN" altLang="en-US" sz="3600" b="1" dirty="0">
                <a:latin typeface="DFKai-SB" panose="03000509000000000000" pitchFamily="65" charset="-120"/>
                <a:ea typeface="DFKai-SB" panose="03000509000000000000" pitchFamily="65" charset="-120"/>
                <a:cs typeface="幼圆" panose="02010509060101010101" pitchFamily="49" charset="-122"/>
              </a:rPr>
              <a:t>總體國家安全觀</a:t>
            </a:r>
            <a:r>
              <a:rPr lang="zh-TW" altLang="en-US" sz="3600" b="1" dirty="0">
                <a:latin typeface="DFKai-SB" panose="03000509000000000000" pitchFamily="65" charset="-120"/>
                <a:ea typeface="DFKai-SB" panose="03000509000000000000" pitchFamily="65" charset="-120"/>
                <a:cs typeface="幼圆" panose="02010509060101010101" pitchFamily="49" charset="-122"/>
              </a:rPr>
              <a:t>的五大要素</a:t>
            </a:r>
            <a:endParaRPr lang="zh-CN" altLang="en-US" sz="3600" b="1" strike="sngStrike" dirty="0">
              <a:solidFill>
                <a:srgbClr val="C00000"/>
              </a:solidFill>
              <a:latin typeface="DFKai-SB" panose="03000509000000000000" pitchFamily="65" charset="-120"/>
              <a:ea typeface="DFKai-SB" panose="03000509000000000000" pitchFamily="65" charset="-120"/>
            </a:endParaRPr>
          </a:p>
        </p:txBody>
      </p:sp>
      <p:grpSp>
        <p:nvGrpSpPr>
          <p:cNvPr id="31747" name="组合 1"/>
          <p:cNvGrpSpPr>
            <a:grpSpLocks/>
          </p:cNvGrpSpPr>
          <p:nvPr/>
        </p:nvGrpSpPr>
        <p:grpSpPr bwMode="auto">
          <a:xfrm>
            <a:off x="743349" y="1340855"/>
            <a:ext cx="6696465" cy="4613973"/>
            <a:chOff x="911427" y="1781890"/>
            <a:chExt cx="4708481" cy="4175628"/>
          </a:xfrm>
        </p:grpSpPr>
        <p:sp>
          <p:nvSpPr>
            <p:cNvPr id="3" name="任意多边形: 形状 2"/>
            <p:cNvSpPr/>
            <p:nvPr/>
          </p:nvSpPr>
          <p:spPr>
            <a:xfrm>
              <a:off x="2518752" y="3233726"/>
              <a:ext cx="1443155" cy="1326974"/>
            </a:xfrm>
            <a:custGeom>
              <a:avLst/>
              <a:gdLst>
                <a:gd name="connsiteX0" fmla="*/ 0 w 1427753"/>
                <a:gd name="connsiteY0" fmla="*/ 221091 h 1326517"/>
                <a:gd name="connsiteX1" fmla="*/ 221091 w 1427753"/>
                <a:gd name="connsiteY1" fmla="*/ 0 h 1326517"/>
                <a:gd name="connsiteX2" fmla="*/ 1206662 w 1427753"/>
                <a:gd name="connsiteY2" fmla="*/ 0 h 1326517"/>
                <a:gd name="connsiteX3" fmla="*/ 1427753 w 1427753"/>
                <a:gd name="connsiteY3" fmla="*/ 221091 h 1326517"/>
                <a:gd name="connsiteX4" fmla="*/ 1427753 w 1427753"/>
                <a:gd name="connsiteY4" fmla="*/ 1105426 h 1326517"/>
                <a:gd name="connsiteX5" fmla="*/ 1206662 w 1427753"/>
                <a:gd name="connsiteY5" fmla="*/ 1326517 h 1326517"/>
                <a:gd name="connsiteX6" fmla="*/ 221091 w 1427753"/>
                <a:gd name="connsiteY6" fmla="*/ 1326517 h 1326517"/>
                <a:gd name="connsiteX7" fmla="*/ 0 w 1427753"/>
                <a:gd name="connsiteY7" fmla="*/ 1105426 h 1326517"/>
                <a:gd name="connsiteX8" fmla="*/ 0 w 1427753"/>
                <a:gd name="connsiteY8" fmla="*/ 221091 h 1326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7753" h="1326517">
                  <a:moveTo>
                    <a:pt x="0" y="221091"/>
                  </a:moveTo>
                  <a:cubicBezTo>
                    <a:pt x="0" y="98986"/>
                    <a:pt x="98986" y="0"/>
                    <a:pt x="221091" y="0"/>
                  </a:cubicBezTo>
                  <a:lnTo>
                    <a:pt x="1206662" y="0"/>
                  </a:lnTo>
                  <a:cubicBezTo>
                    <a:pt x="1328767" y="0"/>
                    <a:pt x="1427753" y="98986"/>
                    <a:pt x="1427753" y="221091"/>
                  </a:cubicBezTo>
                  <a:lnTo>
                    <a:pt x="1427753" y="1105426"/>
                  </a:lnTo>
                  <a:cubicBezTo>
                    <a:pt x="1427753" y="1227531"/>
                    <a:pt x="1328767" y="1326517"/>
                    <a:pt x="1206662" y="1326517"/>
                  </a:cubicBezTo>
                  <a:lnTo>
                    <a:pt x="221091" y="1326517"/>
                  </a:lnTo>
                  <a:cubicBezTo>
                    <a:pt x="98986" y="1326517"/>
                    <a:pt x="0" y="1227531"/>
                    <a:pt x="0" y="1105426"/>
                  </a:cubicBezTo>
                  <a:lnTo>
                    <a:pt x="0" y="221091"/>
                  </a:lnTo>
                  <a:close/>
                </a:path>
              </a:pathLst>
            </a:custGeom>
            <a:solidFill>
              <a:srgbClr val="C0000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92381" tIns="92381" rIns="92381" bIns="92381" anchor="ctr"/>
            <a:lstStyle>
              <a:lvl1pPr defTabSz="766763">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766763">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766763">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766763">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766763">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76676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76676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76676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76676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sz="2000" b="1" dirty="0">
                  <a:solidFill>
                    <a:srgbClr val="FFFFFF"/>
                  </a:solidFill>
                  <a:latin typeface="DFKai-SB" panose="03000509000000000000" pitchFamily="65" charset="-120"/>
                  <a:ea typeface="DFKai-SB" panose="03000509000000000000" pitchFamily="65" charset="-120"/>
                </a:rPr>
                <a:t>總體國家安全觀</a:t>
              </a:r>
              <a:endParaRPr lang="zh-CN" altLang="en-US" sz="2000" b="1" dirty="0">
                <a:solidFill>
                  <a:srgbClr val="FFFFFF"/>
                </a:solidFill>
                <a:ea typeface="DFKai-SB" panose="03000509000000000000" pitchFamily="65" charset="-120"/>
              </a:endParaRPr>
            </a:p>
          </p:txBody>
        </p:sp>
        <p:sp>
          <p:nvSpPr>
            <p:cNvPr id="5" name="任意多边形: 形状 4"/>
            <p:cNvSpPr/>
            <p:nvPr/>
          </p:nvSpPr>
          <p:spPr>
            <a:xfrm rot="16220246">
              <a:off x="2928093" y="2927913"/>
              <a:ext cx="611635" cy="0"/>
            </a:xfrm>
            <a:custGeom>
              <a:avLst/>
              <a:gdLst/>
              <a:ahLst/>
              <a:cxnLst/>
              <a:rect l="0" t="0" r="0" b="0"/>
              <a:pathLst>
                <a:path>
                  <a:moveTo>
                    <a:pt x="0" y="0"/>
                  </a:moveTo>
                  <a:lnTo>
                    <a:pt x="610984" y="0"/>
                  </a:lnTo>
                </a:path>
              </a:pathLst>
            </a:custGeom>
            <a:noFill/>
            <a:ln w="28575">
              <a:solidFill>
                <a:srgbClr val="14446E"/>
              </a:solidFill>
              <a:headEnd type="none" w="med" len="med"/>
              <a:tailEnd type="triangle" w="med" len="med"/>
            </a:ln>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6" name="任意多边形: 形状 5"/>
            <p:cNvSpPr/>
            <p:nvPr/>
          </p:nvSpPr>
          <p:spPr>
            <a:xfrm>
              <a:off x="2543729" y="1781890"/>
              <a:ext cx="1386715" cy="840205"/>
            </a:xfrm>
            <a:custGeom>
              <a:avLst/>
              <a:gdLst>
                <a:gd name="connsiteX0" fmla="*/ 0 w 1387234"/>
                <a:gd name="connsiteY0" fmla="*/ 140190 h 841125"/>
                <a:gd name="connsiteX1" fmla="*/ 140190 w 1387234"/>
                <a:gd name="connsiteY1" fmla="*/ 0 h 841125"/>
                <a:gd name="connsiteX2" fmla="*/ 1247044 w 1387234"/>
                <a:gd name="connsiteY2" fmla="*/ 0 h 841125"/>
                <a:gd name="connsiteX3" fmla="*/ 1387234 w 1387234"/>
                <a:gd name="connsiteY3" fmla="*/ 140190 h 841125"/>
                <a:gd name="connsiteX4" fmla="*/ 1387234 w 1387234"/>
                <a:gd name="connsiteY4" fmla="*/ 700935 h 841125"/>
                <a:gd name="connsiteX5" fmla="*/ 1247044 w 1387234"/>
                <a:gd name="connsiteY5" fmla="*/ 841125 h 841125"/>
                <a:gd name="connsiteX6" fmla="*/ 140190 w 1387234"/>
                <a:gd name="connsiteY6" fmla="*/ 841125 h 841125"/>
                <a:gd name="connsiteX7" fmla="*/ 0 w 1387234"/>
                <a:gd name="connsiteY7" fmla="*/ 700935 h 841125"/>
                <a:gd name="connsiteX8" fmla="*/ 0 w 1387234"/>
                <a:gd name="connsiteY8" fmla="*/ 140190 h 84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7234" h="841125">
                  <a:moveTo>
                    <a:pt x="0" y="140190"/>
                  </a:moveTo>
                  <a:cubicBezTo>
                    <a:pt x="0" y="62765"/>
                    <a:pt x="62765" y="0"/>
                    <a:pt x="140190" y="0"/>
                  </a:cubicBezTo>
                  <a:lnTo>
                    <a:pt x="1247044" y="0"/>
                  </a:lnTo>
                  <a:cubicBezTo>
                    <a:pt x="1324469" y="0"/>
                    <a:pt x="1387234" y="62765"/>
                    <a:pt x="1387234" y="140190"/>
                  </a:cubicBezTo>
                  <a:lnTo>
                    <a:pt x="1387234" y="700935"/>
                  </a:lnTo>
                  <a:cubicBezTo>
                    <a:pt x="1387234" y="778360"/>
                    <a:pt x="1324469" y="841125"/>
                    <a:pt x="1247044" y="841125"/>
                  </a:cubicBezTo>
                  <a:lnTo>
                    <a:pt x="140190" y="841125"/>
                  </a:lnTo>
                  <a:cubicBezTo>
                    <a:pt x="62765" y="841125"/>
                    <a:pt x="0" y="778360"/>
                    <a:pt x="0" y="700935"/>
                  </a:cubicBezTo>
                  <a:lnTo>
                    <a:pt x="0" y="140190"/>
                  </a:lnTo>
                  <a:close/>
                </a:path>
              </a:pathLst>
            </a:custGeom>
            <a:solidFill>
              <a:schemeClr val="accent1">
                <a:lumMod val="50000"/>
              </a:schemeClr>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70800" tIns="70800" rIns="70800" bIns="70800" anchor="ctr"/>
            <a:lstStyle>
              <a:lvl1pPr defTabSz="700088">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700088">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700088">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700088">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700088">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700088"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700088"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700088"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700088"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b="1" dirty="0">
                  <a:solidFill>
                    <a:srgbClr val="FFFFFF"/>
                  </a:solidFill>
                  <a:latin typeface="DFKai-SB" panose="03000509000000000000" pitchFamily="65" charset="-120"/>
                  <a:ea typeface="DFKai-SB" panose="03000509000000000000" pitchFamily="65" charset="-120"/>
                </a:rPr>
                <a:t>以人民安全為宗旨</a:t>
              </a:r>
              <a:endParaRPr lang="zh-CN" altLang="en-US" b="1" dirty="0">
                <a:solidFill>
                  <a:srgbClr val="FFFFFF"/>
                </a:solidFill>
                <a:ea typeface="DFKai-SB" panose="03000509000000000000" pitchFamily="65" charset="-120"/>
              </a:endParaRPr>
            </a:p>
          </p:txBody>
        </p:sp>
        <p:sp>
          <p:nvSpPr>
            <p:cNvPr id="7" name="任意多边形: 形状 6"/>
            <p:cNvSpPr/>
            <p:nvPr/>
          </p:nvSpPr>
          <p:spPr>
            <a:xfrm rot="20131566">
              <a:off x="3928328" y="3513093"/>
              <a:ext cx="281577" cy="0"/>
            </a:xfrm>
            <a:custGeom>
              <a:avLst/>
              <a:gdLst/>
              <a:ahLst/>
              <a:cxnLst/>
              <a:rect l="0" t="0" r="0" b="0"/>
              <a:pathLst>
                <a:path>
                  <a:moveTo>
                    <a:pt x="0" y="0"/>
                  </a:moveTo>
                  <a:lnTo>
                    <a:pt x="281571" y="0"/>
                  </a:lnTo>
                </a:path>
              </a:pathLst>
            </a:custGeom>
            <a:noFill/>
            <a:ln w="28575">
              <a:solidFill>
                <a:srgbClr val="14446E"/>
              </a:solidFill>
              <a:headEnd type="none" w="med" len="med"/>
              <a:tailEnd type="triangle" w="med" len="med"/>
            </a:ln>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任意多边形: 形状 9"/>
            <p:cNvSpPr/>
            <p:nvPr/>
          </p:nvSpPr>
          <p:spPr>
            <a:xfrm>
              <a:off x="4197202" y="2607280"/>
              <a:ext cx="1422706" cy="1049727"/>
            </a:xfrm>
            <a:custGeom>
              <a:avLst/>
              <a:gdLst>
                <a:gd name="connsiteX0" fmla="*/ 0 w 1422149"/>
                <a:gd name="connsiteY0" fmla="*/ 174841 h 1049026"/>
                <a:gd name="connsiteX1" fmla="*/ 174841 w 1422149"/>
                <a:gd name="connsiteY1" fmla="*/ 0 h 1049026"/>
                <a:gd name="connsiteX2" fmla="*/ 1247308 w 1422149"/>
                <a:gd name="connsiteY2" fmla="*/ 0 h 1049026"/>
                <a:gd name="connsiteX3" fmla="*/ 1422149 w 1422149"/>
                <a:gd name="connsiteY3" fmla="*/ 174841 h 1049026"/>
                <a:gd name="connsiteX4" fmla="*/ 1422149 w 1422149"/>
                <a:gd name="connsiteY4" fmla="*/ 874185 h 1049026"/>
                <a:gd name="connsiteX5" fmla="*/ 1247308 w 1422149"/>
                <a:gd name="connsiteY5" fmla="*/ 1049026 h 1049026"/>
                <a:gd name="connsiteX6" fmla="*/ 174841 w 1422149"/>
                <a:gd name="connsiteY6" fmla="*/ 1049026 h 1049026"/>
                <a:gd name="connsiteX7" fmla="*/ 0 w 1422149"/>
                <a:gd name="connsiteY7" fmla="*/ 874185 h 1049026"/>
                <a:gd name="connsiteX8" fmla="*/ 0 w 1422149"/>
                <a:gd name="connsiteY8" fmla="*/ 174841 h 1049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2149" h="1049026">
                  <a:moveTo>
                    <a:pt x="0" y="174841"/>
                  </a:moveTo>
                  <a:cubicBezTo>
                    <a:pt x="0" y="78279"/>
                    <a:pt x="78279" y="0"/>
                    <a:pt x="174841" y="0"/>
                  </a:cubicBezTo>
                  <a:lnTo>
                    <a:pt x="1247308" y="0"/>
                  </a:lnTo>
                  <a:cubicBezTo>
                    <a:pt x="1343870" y="0"/>
                    <a:pt x="1422149" y="78279"/>
                    <a:pt x="1422149" y="174841"/>
                  </a:cubicBezTo>
                  <a:lnTo>
                    <a:pt x="1422149" y="874185"/>
                  </a:lnTo>
                  <a:cubicBezTo>
                    <a:pt x="1422149" y="970747"/>
                    <a:pt x="1343870" y="1049026"/>
                    <a:pt x="1247308" y="1049026"/>
                  </a:cubicBezTo>
                  <a:lnTo>
                    <a:pt x="174841" y="1049026"/>
                  </a:lnTo>
                  <a:cubicBezTo>
                    <a:pt x="78279" y="1049026"/>
                    <a:pt x="0" y="970747"/>
                    <a:pt x="0" y="874185"/>
                  </a:cubicBezTo>
                  <a:lnTo>
                    <a:pt x="0" y="174841"/>
                  </a:lnTo>
                  <a:close/>
                </a:path>
              </a:pathLst>
            </a:custGeom>
            <a:solidFill>
              <a:schemeClr val="accent4">
                <a:lumMod val="75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lIns="82222" tIns="82222" rIns="82222" bIns="82222" anchor="ctr"/>
            <a:lstStyle>
              <a:lvl1pPr defTabSz="766763">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766763">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766763">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766763">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766763">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76676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76676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76676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76676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sz="2000" b="1" dirty="0">
                  <a:solidFill>
                    <a:srgbClr val="FFFFFF"/>
                  </a:solidFill>
                  <a:latin typeface="DFKai-SB" panose="03000509000000000000" pitchFamily="65" charset="-120"/>
                  <a:ea typeface="DFKai-SB" panose="03000509000000000000" pitchFamily="65" charset="-120"/>
                </a:rPr>
                <a:t>以政治安全為根本</a:t>
              </a:r>
              <a:endParaRPr lang="zh-CN" altLang="en-US" sz="2000" b="1" dirty="0">
                <a:solidFill>
                  <a:srgbClr val="FFFFFF"/>
                </a:solidFill>
                <a:ea typeface="DFKai-SB" panose="03000509000000000000" pitchFamily="65" charset="-120"/>
              </a:endParaRPr>
            </a:p>
          </p:txBody>
        </p:sp>
        <p:sp>
          <p:nvSpPr>
            <p:cNvPr id="11" name="任意多边形: 形状 10"/>
            <p:cNvSpPr/>
            <p:nvPr/>
          </p:nvSpPr>
          <p:spPr>
            <a:xfrm rot="3337942">
              <a:off x="3600236" y="4710967"/>
              <a:ext cx="364018" cy="0"/>
            </a:xfrm>
            <a:custGeom>
              <a:avLst/>
              <a:gdLst/>
              <a:ahLst/>
              <a:cxnLst/>
              <a:rect l="0" t="0" r="0" b="0"/>
              <a:pathLst>
                <a:path>
                  <a:moveTo>
                    <a:pt x="0" y="0"/>
                  </a:moveTo>
                  <a:lnTo>
                    <a:pt x="363954" y="0"/>
                  </a:lnTo>
                </a:path>
              </a:pathLst>
            </a:custGeom>
            <a:noFill/>
            <a:ln w="28575">
              <a:solidFill>
                <a:srgbClr val="14446E"/>
              </a:solidFill>
              <a:headEnd type="none" w="med" len="med"/>
              <a:tailEnd type="triangle" w="med" len="med"/>
            </a:ln>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2" name="任意多边形: 形状 11"/>
            <p:cNvSpPr/>
            <p:nvPr/>
          </p:nvSpPr>
          <p:spPr>
            <a:xfrm>
              <a:off x="3587470" y="4861231"/>
              <a:ext cx="1346490" cy="1096287"/>
            </a:xfrm>
            <a:custGeom>
              <a:avLst/>
              <a:gdLst>
                <a:gd name="connsiteX0" fmla="*/ 0 w 1346540"/>
                <a:gd name="connsiteY0" fmla="*/ 182769 h 1096591"/>
                <a:gd name="connsiteX1" fmla="*/ 182769 w 1346540"/>
                <a:gd name="connsiteY1" fmla="*/ 0 h 1096591"/>
                <a:gd name="connsiteX2" fmla="*/ 1163771 w 1346540"/>
                <a:gd name="connsiteY2" fmla="*/ 0 h 1096591"/>
                <a:gd name="connsiteX3" fmla="*/ 1346540 w 1346540"/>
                <a:gd name="connsiteY3" fmla="*/ 182769 h 1096591"/>
                <a:gd name="connsiteX4" fmla="*/ 1346540 w 1346540"/>
                <a:gd name="connsiteY4" fmla="*/ 913822 h 1096591"/>
                <a:gd name="connsiteX5" fmla="*/ 1163771 w 1346540"/>
                <a:gd name="connsiteY5" fmla="*/ 1096591 h 1096591"/>
                <a:gd name="connsiteX6" fmla="*/ 182769 w 1346540"/>
                <a:gd name="connsiteY6" fmla="*/ 1096591 h 1096591"/>
                <a:gd name="connsiteX7" fmla="*/ 0 w 1346540"/>
                <a:gd name="connsiteY7" fmla="*/ 913822 h 1096591"/>
                <a:gd name="connsiteX8" fmla="*/ 0 w 1346540"/>
                <a:gd name="connsiteY8" fmla="*/ 182769 h 109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6540" h="1096591">
                  <a:moveTo>
                    <a:pt x="0" y="182769"/>
                  </a:moveTo>
                  <a:cubicBezTo>
                    <a:pt x="0" y="81828"/>
                    <a:pt x="81828" y="0"/>
                    <a:pt x="182769" y="0"/>
                  </a:cubicBezTo>
                  <a:lnTo>
                    <a:pt x="1163771" y="0"/>
                  </a:lnTo>
                  <a:cubicBezTo>
                    <a:pt x="1264712" y="0"/>
                    <a:pt x="1346540" y="81828"/>
                    <a:pt x="1346540" y="182769"/>
                  </a:cubicBezTo>
                  <a:lnTo>
                    <a:pt x="1346540" y="913822"/>
                  </a:lnTo>
                  <a:cubicBezTo>
                    <a:pt x="1346540" y="1014763"/>
                    <a:pt x="1264712" y="1096591"/>
                    <a:pt x="1163771" y="1096591"/>
                  </a:cubicBezTo>
                  <a:lnTo>
                    <a:pt x="182769" y="1096591"/>
                  </a:lnTo>
                  <a:cubicBezTo>
                    <a:pt x="81828" y="1096591"/>
                    <a:pt x="0" y="1014763"/>
                    <a:pt x="0" y="913822"/>
                  </a:cubicBezTo>
                  <a:lnTo>
                    <a:pt x="0" y="182769"/>
                  </a:lnTo>
                  <a:close/>
                </a:path>
              </a:pathLst>
            </a:custGeom>
            <a:solidFill>
              <a:schemeClr val="accent5">
                <a:lumMod val="75000"/>
              </a:schemeClr>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lIns="82058" tIns="82058" rIns="82058" bIns="82058" anchor="ctr"/>
            <a:lstStyle>
              <a:lvl1pPr defTabSz="73342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733425">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733425">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73342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733425">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73342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73342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73342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733425"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sz="2000" b="1" dirty="0">
                  <a:solidFill>
                    <a:srgbClr val="FFFFFF"/>
                  </a:solidFill>
                  <a:latin typeface="DFKai-SB" panose="03000509000000000000" pitchFamily="65" charset="-120"/>
                  <a:ea typeface="DFKai-SB" panose="03000509000000000000" pitchFamily="65" charset="-120"/>
                </a:rPr>
                <a:t>以經濟安全為基礎</a:t>
              </a:r>
              <a:endParaRPr lang="zh-CN" altLang="en-US" sz="2000" b="1" dirty="0">
                <a:solidFill>
                  <a:srgbClr val="FFFFFF"/>
                </a:solidFill>
                <a:ea typeface="DFKai-SB" panose="03000509000000000000" pitchFamily="65" charset="-120"/>
              </a:endParaRPr>
            </a:p>
          </p:txBody>
        </p:sp>
        <p:sp>
          <p:nvSpPr>
            <p:cNvPr id="14" name="任意多边形: 形状 13"/>
            <p:cNvSpPr/>
            <p:nvPr/>
          </p:nvSpPr>
          <p:spPr>
            <a:xfrm rot="7774038">
              <a:off x="2399823" y="4691920"/>
              <a:ext cx="342854" cy="0"/>
            </a:xfrm>
            <a:custGeom>
              <a:avLst/>
              <a:gdLst/>
              <a:ahLst/>
              <a:cxnLst/>
              <a:rect l="0" t="0" r="0" b="0"/>
              <a:pathLst>
                <a:path>
                  <a:moveTo>
                    <a:pt x="0" y="0"/>
                  </a:moveTo>
                  <a:lnTo>
                    <a:pt x="340927" y="0"/>
                  </a:lnTo>
                </a:path>
              </a:pathLst>
            </a:custGeom>
            <a:noFill/>
            <a:ln w="28575">
              <a:solidFill>
                <a:srgbClr val="14446E"/>
              </a:solidFill>
              <a:headEnd type="none" w="med" len="med"/>
              <a:tailEnd type="triangle" w="med" len="med"/>
            </a:ln>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5" name="任意多边形: 形状 14"/>
            <p:cNvSpPr/>
            <p:nvPr/>
          </p:nvSpPr>
          <p:spPr>
            <a:xfrm>
              <a:off x="1281924" y="4823136"/>
              <a:ext cx="1422706" cy="1134382"/>
            </a:xfrm>
            <a:custGeom>
              <a:avLst/>
              <a:gdLst>
                <a:gd name="connsiteX0" fmla="*/ 0 w 1423722"/>
                <a:gd name="connsiteY0" fmla="*/ 189037 h 1134198"/>
                <a:gd name="connsiteX1" fmla="*/ 189037 w 1423722"/>
                <a:gd name="connsiteY1" fmla="*/ 0 h 1134198"/>
                <a:gd name="connsiteX2" fmla="*/ 1234685 w 1423722"/>
                <a:gd name="connsiteY2" fmla="*/ 0 h 1134198"/>
                <a:gd name="connsiteX3" fmla="*/ 1423722 w 1423722"/>
                <a:gd name="connsiteY3" fmla="*/ 189037 h 1134198"/>
                <a:gd name="connsiteX4" fmla="*/ 1423722 w 1423722"/>
                <a:gd name="connsiteY4" fmla="*/ 945161 h 1134198"/>
                <a:gd name="connsiteX5" fmla="*/ 1234685 w 1423722"/>
                <a:gd name="connsiteY5" fmla="*/ 1134198 h 1134198"/>
                <a:gd name="connsiteX6" fmla="*/ 189037 w 1423722"/>
                <a:gd name="connsiteY6" fmla="*/ 1134198 h 1134198"/>
                <a:gd name="connsiteX7" fmla="*/ 0 w 1423722"/>
                <a:gd name="connsiteY7" fmla="*/ 945161 h 1134198"/>
                <a:gd name="connsiteX8" fmla="*/ 0 w 1423722"/>
                <a:gd name="connsiteY8" fmla="*/ 189037 h 113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3722" h="1134198">
                  <a:moveTo>
                    <a:pt x="0" y="189037"/>
                  </a:moveTo>
                  <a:cubicBezTo>
                    <a:pt x="0" y="84635"/>
                    <a:pt x="84635" y="0"/>
                    <a:pt x="189037" y="0"/>
                  </a:cubicBezTo>
                  <a:lnTo>
                    <a:pt x="1234685" y="0"/>
                  </a:lnTo>
                  <a:cubicBezTo>
                    <a:pt x="1339087" y="0"/>
                    <a:pt x="1423722" y="84635"/>
                    <a:pt x="1423722" y="189037"/>
                  </a:cubicBezTo>
                  <a:lnTo>
                    <a:pt x="1423722" y="945161"/>
                  </a:lnTo>
                  <a:cubicBezTo>
                    <a:pt x="1423722" y="1049563"/>
                    <a:pt x="1339087" y="1134198"/>
                    <a:pt x="1234685" y="1134198"/>
                  </a:cubicBezTo>
                  <a:lnTo>
                    <a:pt x="189037" y="1134198"/>
                  </a:lnTo>
                  <a:cubicBezTo>
                    <a:pt x="84635" y="1134198"/>
                    <a:pt x="0" y="1049563"/>
                    <a:pt x="0" y="945161"/>
                  </a:cubicBezTo>
                  <a:lnTo>
                    <a:pt x="0" y="189037"/>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lIns="77720" tIns="77720" rIns="77720" bIns="77720" anchor="ctr"/>
            <a:lstStyle>
              <a:lvl1pPr defTabSz="633413">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633413">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633413">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633413">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633413">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63341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63341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63341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63341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sz="2000" b="1" dirty="0">
                  <a:solidFill>
                    <a:srgbClr val="FFFFFF"/>
                  </a:solidFill>
                  <a:latin typeface="DFKai-SB" panose="03000509000000000000" pitchFamily="65" charset="-120"/>
                  <a:ea typeface="DFKai-SB" panose="03000509000000000000" pitchFamily="65" charset="-120"/>
                </a:rPr>
                <a:t>以軍事、文化、社會安全為保障</a:t>
              </a:r>
              <a:endParaRPr lang="zh-CN" altLang="en-US" sz="2000" b="1" dirty="0">
                <a:solidFill>
                  <a:srgbClr val="FFFFFF"/>
                </a:solidFill>
                <a:ea typeface="DFKai-SB" panose="03000509000000000000" pitchFamily="65" charset="-120"/>
              </a:endParaRPr>
            </a:p>
          </p:txBody>
        </p:sp>
        <p:sp>
          <p:nvSpPr>
            <p:cNvPr id="16" name="任意多边形: 形状 15"/>
            <p:cNvSpPr/>
            <p:nvPr/>
          </p:nvSpPr>
          <p:spPr>
            <a:xfrm rot="12345073">
              <a:off x="2224043" y="3485580"/>
              <a:ext cx="304866" cy="0"/>
            </a:xfrm>
            <a:custGeom>
              <a:avLst/>
              <a:gdLst/>
              <a:ahLst/>
              <a:cxnLst/>
              <a:rect l="0" t="0" r="0" b="0"/>
              <a:pathLst>
                <a:path>
                  <a:moveTo>
                    <a:pt x="0" y="0"/>
                  </a:moveTo>
                  <a:lnTo>
                    <a:pt x="303933" y="0"/>
                  </a:lnTo>
                </a:path>
              </a:pathLst>
            </a:custGeom>
            <a:noFill/>
            <a:ln w="28575">
              <a:solidFill>
                <a:srgbClr val="14446E"/>
              </a:solidFill>
              <a:headEnd type="none" w="med" len="med"/>
              <a:tailEnd type="triangle" w="med" len="med"/>
            </a:ln>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8" name="任意多边形: 形状 17"/>
            <p:cNvSpPr/>
            <p:nvPr/>
          </p:nvSpPr>
          <p:spPr>
            <a:xfrm>
              <a:off x="911427" y="2569185"/>
              <a:ext cx="1329553" cy="1062425"/>
            </a:xfrm>
            <a:custGeom>
              <a:avLst/>
              <a:gdLst>
                <a:gd name="connsiteX0" fmla="*/ 0 w 1328557"/>
                <a:gd name="connsiteY0" fmla="*/ 176868 h 1061188"/>
                <a:gd name="connsiteX1" fmla="*/ 176868 w 1328557"/>
                <a:gd name="connsiteY1" fmla="*/ 0 h 1061188"/>
                <a:gd name="connsiteX2" fmla="*/ 1151689 w 1328557"/>
                <a:gd name="connsiteY2" fmla="*/ 0 h 1061188"/>
                <a:gd name="connsiteX3" fmla="*/ 1328557 w 1328557"/>
                <a:gd name="connsiteY3" fmla="*/ 176868 h 1061188"/>
                <a:gd name="connsiteX4" fmla="*/ 1328557 w 1328557"/>
                <a:gd name="connsiteY4" fmla="*/ 884320 h 1061188"/>
                <a:gd name="connsiteX5" fmla="*/ 1151689 w 1328557"/>
                <a:gd name="connsiteY5" fmla="*/ 1061188 h 1061188"/>
                <a:gd name="connsiteX6" fmla="*/ 176868 w 1328557"/>
                <a:gd name="connsiteY6" fmla="*/ 1061188 h 1061188"/>
                <a:gd name="connsiteX7" fmla="*/ 0 w 1328557"/>
                <a:gd name="connsiteY7" fmla="*/ 884320 h 1061188"/>
                <a:gd name="connsiteX8" fmla="*/ 0 w 1328557"/>
                <a:gd name="connsiteY8" fmla="*/ 176868 h 106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557" h="1061188">
                  <a:moveTo>
                    <a:pt x="0" y="176868"/>
                  </a:moveTo>
                  <a:cubicBezTo>
                    <a:pt x="0" y="79187"/>
                    <a:pt x="79187" y="0"/>
                    <a:pt x="176868" y="0"/>
                  </a:cubicBezTo>
                  <a:lnTo>
                    <a:pt x="1151689" y="0"/>
                  </a:lnTo>
                  <a:cubicBezTo>
                    <a:pt x="1249370" y="0"/>
                    <a:pt x="1328557" y="79187"/>
                    <a:pt x="1328557" y="176868"/>
                  </a:cubicBezTo>
                  <a:lnTo>
                    <a:pt x="1328557" y="884320"/>
                  </a:lnTo>
                  <a:cubicBezTo>
                    <a:pt x="1328557" y="982001"/>
                    <a:pt x="1249370" y="1061188"/>
                    <a:pt x="1151689" y="1061188"/>
                  </a:cubicBezTo>
                  <a:lnTo>
                    <a:pt x="176868" y="1061188"/>
                  </a:lnTo>
                  <a:cubicBezTo>
                    <a:pt x="79187" y="1061188"/>
                    <a:pt x="0" y="982001"/>
                    <a:pt x="0" y="884320"/>
                  </a:cubicBezTo>
                  <a:lnTo>
                    <a:pt x="0" y="176868"/>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75047" tIns="75047" rIns="75047" bIns="75047" anchor="ctr"/>
            <a:lstStyle>
              <a:lvl1pPr defTabSz="633413">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633413">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633413">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633413">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633413">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63341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63341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63341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633413"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sz="2000" b="1" dirty="0">
                  <a:solidFill>
                    <a:srgbClr val="FFFFFF"/>
                  </a:solidFill>
                  <a:latin typeface="DFKai-SB" panose="03000509000000000000" pitchFamily="65" charset="-120"/>
                  <a:ea typeface="DFKai-SB" panose="03000509000000000000" pitchFamily="65" charset="-120"/>
                </a:rPr>
                <a:t>以促進國際安全為依託</a:t>
              </a:r>
              <a:endParaRPr lang="zh-CN" altLang="en-US" sz="2000" b="1" dirty="0">
                <a:solidFill>
                  <a:srgbClr val="FFFFFF"/>
                </a:solidFill>
                <a:ea typeface="DFKai-SB" panose="03000509000000000000" pitchFamily="65" charset="-120"/>
              </a:endParaRPr>
            </a:p>
          </p:txBody>
        </p:sp>
      </p:grpSp>
      <p:sp>
        <p:nvSpPr>
          <p:cNvPr id="31749"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399BFD9-ED36-4450-9C70-8DD95446C96A}" type="slidenum">
              <a:rPr lang="en-US" altLang="en-US" smtClean="0">
                <a:solidFill>
                  <a:srgbClr val="898989"/>
                </a:solidFill>
                <a:latin typeface="Arial" panose="020B0604020202020204" pitchFamily="34" charset="0"/>
                <a:ea typeface="SimSun" panose="02010600030101010101" pitchFamily="2" charset="-122"/>
              </a:rPr>
              <a:pPr fontAlgn="base">
                <a:spcBef>
                  <a:spcPct val="0"/>
                </a:spcBef>
                <a:spcAft>
                  <a:spcPct val="0"/>
                </a:spcAft>
              </a:pPr>
              <a:t>9</a:t>
            </a:fld>
            <a:endParaRPr lang="en-US" altLang="en-US" smtClean="0">
              <a:solidFill>
                <a:srgbClr val="898989"/>
              </a:solidFill>
              <a:latin typeface="Arial" panose="020B0604020202020204" pitchFamily="34" charset="0"/>
              <a:ea typeface="SimSun" panose="02010600030101010101" pitchFamily="2" charset="-122"/>
            </a:endParaRPr>
          </a:p>
        </p:txBody>
      </p:sp>
      <p:sp>
        <p:nvSpPr>
          <p:cNvPr id="2" name="Rectangle 1"/>
          <p:cNvSpPr/>
          <p:nvPr/>
        </p:nvSpPr>
        <p:spPr>
          <a:xfrm>
            <a:off x="767630" y="6221874"/>
            <a:ext cx="5938292" cy="369332"/>
          </a:xfrm>
          <a:prstGeom prst="rect">
            <a:avLst/>
          </a:prstGeom>
        </p:spPr>
        <p:txBody>
          <a:bodyPr wrap="none">
            <a:spAutoFit/>
          </a:bodyPr>
          <a:lstStyle/>
          <a:p>
            <a:r>
              <a:rPr lang="zh-CN" altLang="en-US" dirty="0" smtClean="0">
                <a:latin typeface="Times New Roman" panose="02020603050405020304" pitchFamily="18" charset="0"/>
                <a:ea typeface="DFKai-SB" panose="03000509000000000000" pitchFamily="65" charset="-120"/>
                <a:cs typeface="Times New Roman" panose="02020603050405020304" pitchFamily="18" charset="0"/>
              </a:rPr>
              <a:t>參考網址：</a:t>
            </a:r>
            <a:r>
              <a:rPr lang="zh-TW" altLang="en-US" dirty="0" smtClean="0">
                <a:latin typeface="Times New Roman" panose="02020603050405020304" pitchFamily="18" charset="0"/>
                <a:ea typeface="DFKai-SB" panose="03000509000000000000" pitchFamily="65" charset="-120"/>
                <a:cs typeface="Times New Roman" panose="02020603050405020304" pitchFamily="18" charset="0"/>
              </a:rPr>
              <a:t>全民</a:t>
            </a:r>
            <a:r>
              <a:rPr lang="zh-TW" altLang="en-US" dirty="0">
                <a:latin typeface="Times New Roman" panose="02020603050405020304" pitchFamily="18" charset="0"/>
                <a:ea typeface="DFKai-SB" panose="03000509000000000000" pitchFamily="65" charset="-120"/>
                <a:cs typeface="Times New Roman" panose="02020603050405020304" pitchFamily="18" charset="0"/>
              </a:rPr>
              <a:t>國家安全教育</a:t>
            </a:r>
            <a:r>
              <a:rPr lang="zh-TW" altLang="en-US" dirty="0" smtClean="0">
                <a:latin typeface="Times New Roman" panose="02020603050405020304" pitchFamily="18" charset="0"/>
                <a:ea typeface="DFKai-SB" panose="03000509000000000000" pitchFamily="65" charset="-120"/>
                <a:cs typeface="Times New Roman" panose="02020603050405020304" pitchFamily="18" charset="0"/>
              </a:rPr>
              <a:t>日</a:t>
            </a:r>
            <a:r>
              <a:rPr lang="en-US" altLang="zh-TW" dirty="0" smtClean="0">
                <a:latin typeface="Times New Roman" panose="02020603050405020304" pitchFamily="18" charset="0"/>
                <a:ea typeface="DFKai-SB" panose="03000509000000000000" pitchFamily="65" charset="-120"/>
                <a:cs typeface="Times New Roman" panose="02020603050405020304" pitchFamily="18" charset="0"/>
              </a:rPr>
              <a:t> </a:t>
            </a:r>
            <a:r>
              <a:rPr lang="en-US" altLang="zh-TW" dirty="0">
                <a:latin typeface="Times New Roman" panose="02020603050405020304" pitchFamily="18" charset="0"/>
                <a:ea typeface="DFKai-SB" panose="03000509000000000000" pitchFamily="65" charset="-120"/>
                <a:cs typeface="Times New Roman" panose="02020603050405020304" pitchFamily="18" charset="0"/>
              </a:rPr>
              <a:t>https://www.nsed.gov.hk/</a:t>
            </a:r>
            <a:endParaRPr lang="zh-HK" altLang="en-US" dirty="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 name="Rectangle 3"/>
          <p:cNvSpPr/>
          <p:nvPr/>
        </p:nvSpPr>
        <p:spPr>
          <a:xfrm>
            <a:off x="8150215" y="4524119"/>
            <a:ext cx="3713173" cy="738664"/>
          </a:xfrm>
          <a:prstGeom prst="rect">
            <a:avLst/>
          </a:prstGeom>
        </p:spPr>
        <p:txBody>
          <a:bodyPr wrap="square">
            <a:spAutoFit/>
          </a:bodyPr>
          <a:lstStyle/>
          <a:p>
            <a:r>
              <a:rPr lang="zh-TW" altLang="en-US" sz="1400" dirty="0" smtClean="0">
                <a:latin typeface="細明體" panose="02020509000000000000" pitchFamily="49" charset="-120"/>
                <a:ea typeface="細明體" panose="02020509000000000000" pitchFamily="49" charset="-120"/>
                <a:cs typeface="Times New Roman" panose="02020603050405020304" pitchFamily="18" charset="0"/>
              </a:rPr>
              <a:t>資料來源</a:t>
            </a:r>
            <a:r>
              <a:rPr lang="en-US" altLang="zh-TW" sz="1400" dirty="0" smtClean="0">
                <a:latin typeface="細明體" panose="02020509000000000000" pitchFamily="49" charset="-120"/>
                <a:ea typeface="細明體" panose="02020509000000000000" pitchFamily="49" charset="-120"/>
                <a:cs typeface="Times New Roman" panose="02020603050405020304" pitchFamily="18" charset="0"/>
              </a:rPr>
              <a:t>: </a:t>
            </a:r>
            <a:r>
              <a:rPr lang="en-US" altLang="zh-TW" sz="1400" dirty="0" smtClean="0">
                <a:latin typeface="Times New Roman" panose="02020603050405020304" pitchFamily="18" charset="0"/>
                <a:cs typeface="Times New Roman" panose="02020603050405020304" pitchFamily="18" charset="0"/>
              </a:rPr>
              <a:t>The China Current</a:t>
            </a:r>
          </a:p>
          <a:p>
            <a:r>
              <a:rPr lang="en-US" sz="1400" dirty="0" smtClean="0">
                <a:latin typeface="Times New Roman" panose="02020603050405020304" pitchFamily="18" charset="0"/>
                <a:cs typeface="Times New Roman" panose="02020603050405020304" pitchFamily="18" charset="0"/>
              </a:rPr>
              <a:t>https</a:t>
            </a:r>
            <a:r>
              <a:rPr lang="en-US" sz="1400" dirty="0">
                <a:latin typeface="Times New Roman" panose="02020603050405020304" pitchFamily="18" charset="0"/>
                <a:cs typeface="Times New Roman" panose="02020603050405020304" pitchFamily="18" charset="0"/>
              </a:rPr>
              <a:t>://chinacurrent.com/education/article/2022/09/24018.html</a:t>
            </a:r>
          </a:p>
        </p:txBody>
      </p:sp>
      <p:pic>
        <p:nvPicPr>
          <p:cNvPr id="8" name="Picture 7">
            <a:hlinkClick r:id="rId2"/>
          </p:cNvPr>
          <p:cNvPicPr>
            <a:picLocks noChangeAspect="1"/>
          </p:cNvPicPr>
          <p:nvPr/>
        </p:nvPicPr>
        <p:blipFill>
          <a:blip r:embed="rId3"/>
          <a:stretch>
            <a:fillRect/>
          </a:stretch>
        </p:blipFill>
        <p:spPr>
          <a:xfrm>
            <a:off x="8040135" y="2300789"/>
            <a:ext cx="3768503" cy="2071916"/>
          </a:xfrm>
          <a:prstGeom prst="rect">
            <a:avLst/>
          </a:prstGeom>
        </p:spPr>
      </p:pic>
      <p:sp>
        <p:nvSpPr>
          <p:cNvPr id="9" name="Rectangle 8"/>
          <p:cNvSpPr/>
          <p:nvPr/>
        </p:nvSpPr>
        <p:spPr>
          <a:xfrm>
            <a:off x="8904195" y="1883560"/>
            <a:ext cx="1800493" cy="369332"/>
          </a:xfrm>
          <a:prstGeom prst="rect">
            <a:avLst/>
          </a:prstGeom>
        </p:spPr>
        <p:txBody>
          <a:bodyPr wrap="none">
            <a:spAutoFit/>
          </a:bodyPr>
          <a:lstStyle/>
          <a:p>
            <a:r>
              <a:rPr lang="zh-CN" altLang="en-US" b="1" dirty="0">
                <a:solidFill>
                  <a:srgbClr val="FF0000"/>
                </a:solidFill>
                <a:latin typeface="DFKai-SB" panose="03000509000000000000" pitchFamily="65" charset="-120"/>
                <a:ea typeface="DFKai-SB" panose="03000509000000000000" pitchFamily="65" charset="-120"/>
                <a:cs typeface="幼圆" panose="02010509060101010101" pitchFamily="49" charset="-122"/>
              </a:rPr>
              <a:t>總體國家安全觀</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a:xfrm>
            <a:off x="2402399" y="278469"/>
            <a:ext cx="6684963" cy="962025"/>
          </a:xfrm>
        </p:spPr>
        <p:txBody>
          <a:bodyPr/>
          <a:lstStyle/>
          <a:p>
            <a:pPr marL="557213" indent="-557213" algn="ctr" eaLnBrk="1" hangingPunct="1"/>
            <a:r>
              <a:rPr lang="zh-CN" altLang="en-US" b="1" dirty="0" smtClean="0">
                <a:solidFill>
                  <a:schemeClr val="tx1"/>
                </a:solidFill>
                <a:latin typeface="DFKai-SB" panose="03000509000000000000" pitchFamily="65" charset="-120"/>
                <a:ea typeface="DFKai-SB" panose="03000509000000000000" pitchFamily="65" charset="-120"/>
              </a:rPr>
              <a:t>總體國家安全觀</a:t>
            </a:r>
            <a:r>
              <a:rPr lang="zh-TW" altLang="en-US" b="1" dirty="0" smtClean="0">
                <a:solidFill>
                  <a:schemeClr val="tx1"/>
                </a:solidFill>
                <a:latin typeface="DFKai-SB" panose="03000509000000000000" pitchFamily="65" charset="-120"/>
                <a:ea typeface="DFKai-SB" panose="03000509000000000000" pitchFamily="65" charset="-120"/>
              </a:rPr>
              <a:t>的五對關係</a:t>
            </a:r>
            <a:endParaRPr lang="zh-HK" altLang="en-US" b="1" dirty="0" smtClean="0">
              <a:solidFill>
                <a:schemeClr val="tx1"/>
              </a:solidFill>
              <a:latin typeface="DFKai-SB" panose="03000509000000000000" pitchFamily="65" charset="-120"/>
              <a:ea typeface="DFKai-SB" panose="03000509000000000000" pitchFamily="65" charset="-120"/>
            </a:endParaRPr>
          </a:p>
        </p:txBody>
      </p:sp>
      <p:pic>
        <p:nvPicPr>
          <p:cNvPr id="32771" name="內容版面配置區 6" descr="concept.png"/>
          <p:cNvPicPr>
            <a:picLocks noGrp="1" noChangeAspect="1" noChangeArrowheads="1"/>
          </p:cNvPicPr>
          <p:nvPr>
            <p:ph idx="1"/>
          </p:nvPr>
        </p:nvPicPr>
        <p:blipFill>
          <a:blip r:embed="rId2">
            <a:clrChange>
              <a:clrFrom>
                <a:srgbClr val="7D5DA8"/>
              </a:clrFrom>
              <a:clrTo>
                <a:srgbClr val="7D5DA8">
                  <a:alpha val="0"/>
                </a:srgbClr>
              </a:clrTo>
            </a:clrChange>
            <a:extLst>
              <a:ext uri="{28A0092B-C50C-407E-A947-70E740481C1C}">
                <a14:useLocalDpi xmlns:a14="http://schemas.microsoft.com/office/drawing/2010/main" val="0"/>
              </a:ext>
            </a:extLst>
          </a:blip>
          <a:srcRect/>
          <a:stretch>
            <a:fillRect/>
          </a:stretch>
        </p:blipFill>
        <p:spPr>
          <a:xfrm>
            <a:off x="2679128" y="1325559"/>
            <a:ext cx="6592749" cy="4732073"/>
          </a:xfrm>
        </p:spPr>
      </p:pic>
      <p:sp>
        <p:nvSpPr>
          <p:cNvPr id="32773" name="文字方塊 5"/>
          <p:cNvSpPr txBox="1">
            <a:spLocks noChangeArrowheads="1"/>
          </p:cNvSpPr>
          <p:nvPr/>
        </p:nvSpPr>
        <p:spPr bwMode="auto">
          <a:xfrm>
            <a:off x="3215800" y="6227762"/>
            <a:ext cx="6767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1400" dirty="0">
                <a:solidFill>
                  <a:schemeClr val="tx1"/>
                </a:solidFill>
                <a:latin typeface="DFKai-SB" panose="03000509000000000000" pitchFamily="65" charset="-120"/>
                <a:ea typeface="DFKai-SB" panose="03000509000000000000" pitchFamily="65" charset="-120"/>
              </a:rPr>
              <a:t>資料來源</a:t>
            </a:r>
            <a:r>
              <a:rPr lang="zh-TW" altLang="en-US" sz="1400" dirty="0" smtClean="0">
                <a:solidFill>
                  <a:schemeClr val="tx1"/>
                </a:solidFill>
                <a:latin typeface="DFKai-SB" panose="03000509000000000000" pitchFamily="65" charset="-120"/>
                <a:ea typeface="DFKai-SB" panose="03000509000000000000" pitchFamily="65" charset="-120"/>
              </a:rPr>
              <a:t>：</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全民</a:t>
            </a:r>
            <a:r>
              <a:rPr lang="zh-TW" altLang="en-US"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國家安全教育日</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 </a:t>
            </a:r>
            <a:r>
              <a:rPr lang="en-US" altLang="zh-TW" sz="1400" dirty="0">
                <a:solidFill>
                  <a:schemeClr val="tx1"/>
                </a:solidFill>
                <a:latin typeface="Times New Roman" panose="02020603050405020304" pitchFamily="18" charset="0"/>
                <a:cs typeface="Times New Roman" panose="02020603050405020304" pitchFamily="18" charset="0"/>
              </a:rPr>
              <a:t>https://www.nsed.gov.hk/</a:t>
            </a:r>
            <a:endParaRPr lang="zh-HK" altLang="en-US" sz="1400" dirty="0">
              <a:solidFill>
                <a:schemeClr val="tx1"/>
              </a:solidFill>
              <a:latin typeface="Times New Roman" panose="02020603050405020304" pitchFamily="18" charset="0"/>
              <a:cs typeface="Times New Roman" panose="02020603050405020304" pitchFamily="18" charset="0"/>
            </a:endParaRPr>
          </a:p>
        </p:txBody>
      </p:sp>
      <p:sp>
        <p:nvSpPr>
          <p:cNvPr id="6"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10</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ctrTitle"/>
          </p:nvPr>
        </p:nvSpPr>
        <p:spPr>
          <a:xfrm>
            <a:off x="2135725" y="116770"/>
            <a:ext cx="8229600" cy="576355"/>
          </a:xfrm>
        </p:spPr>
        <p:txBody>
          <a:bodyPr>
            <a:normAutofit fontScale="90000"/>
          </a:bodyPr>
          <a:lstStyle/>
          <a:p>
            <a:pPr algn="ctr" eaLnBrk="1" hangingPunct="1"/>
            <a:r>
              <a:rPr lang="zh-HK" altLang="en-US" sz="40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總體國家安全觀涉及的</a:t>
            </a:r>
            <a:r>
              <a:rPr lang="zh-TW" altLang="en-US" sz="40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重點</a:t>
            </a:r>
            <a:r>
              <a:rPr lang="zh-HK" altLang="en-US" sz="4000" b="1"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領域</a:t>
            </a:r>
            <a:endParaRPr lang="zh-HK" altLang="en-US" sz="4000" b="1" dirty="0" smtClean="0">
              <a:solidFill>
                <a:schemeClr val="tx1"/>
              </a:solidFill>
              <a:latin typeface="DFKai-SB" panose="03000509000000000000" pitchFamily="65" charset="-120"/>
              <a:ea typeface="DFKai-SB" panose="03000509000000000000" pitchFamily="65" charset="-120"/>
            </a:endParaRPr>
          </a:p>
        </p:txBody>
      </p:sp>
      <p:sp>
        <p:nvSpPr>
          <p:cNvPr id="33804" name="文字方塊 67"/>
          <p:cNvSpPr txBox="1">
            <a:spLocks noChangeArrowheads="1"/>
          </p:cNvSpPr>
          <p:nvPr/>
        </p:nvSpPr>
        <p:spPr bwMode="auto">
          <a:xfrm>
            <a:off x="2279735" y="6405709"/>
            <a:ext cx="63034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1000" dirty="0">
                <a:solidFill>
                  <a:schemeClr val="tx1"/>
                </a:solidFill>
                <a:latin typeface="DFKai-SB" panose="03000509000000000000" pitchFamily="65" charset="-120"/>
                <a:ea typeface="DFKai-SB" panose="03000509000000000000" pitchFamily="65" charset="-120"/>
              </a:rPr>
              <a:t>資料來源</a:t>
            </a:r>
            <a:r>
              <a:rPr lang="zh-TW" altLang="en-US" sz="1000" dirty="0" smtClean="0">
                <a:solidFill>
                  <a:schemeClr val="tx1"/>
                </a:solidFill>
                <a:latin typeface="DFKai-SB" panose="03000509000000000000" pitchFamily="65" charset="-120"/>
                <a:ea typeface="DFKai-SB" panose="03000509000000000000" pitchFamily="65" charset="-120"/>
              </a:rPr>
              <a:t>：</a:t>
            </a:r>
            <a:r>
              <a:rPr lang="zh-TW" altLang="en-US" sz="1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全民國家安全教育</a:t>
            </a:r>
            <a:r>
              <a:rPr lang="zh-TW" altLang="en-US" sz="1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a:t>
            </a:r>
            <a:r>
              <a:rPr lang="en-US" altLang="zh-TW" sz="1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TW" sz="1000" dirty="0">
                <a:solidFill>
                  <a:schemeClr val="tx1"/>
                </a:solidFill>
                <a:latin typeface="Times New Roman" panose="02020603050405020304" pitchFamily="18" charset="0"/>
                <a:cs typeface="Times New Roman" panose="02020603050405020304" pitchFamily="18" charset="0"/>
              </a:rPr>
              <a:t>https://www.nsed.gov.hk/national_security/index.php?l=tc&amp;a=national_security_main_focus</a:t>
            </a:r>
            <a:endParaRPr lang="zh-HK" altLang="en-US" sz="1000" dirty="0">
              <a:solidFill>
                <a:schemeClr val="tx1"/>
              </a:solidFill>
              <a:latin typeface="Times New Roman" panose="02020603050405020304" pitchFamily="18" charset="0"/>
              <a:cs typeface="Times New Roman" panose="02020603050405020304" pitchFamily="18" charset="0"/>
            </a:endParaRPr>
          </a:p>
        </p:txBody>
      </p:sp>
      <p:sp>
        <p:nvSpPr>
          <p:cNvPr id="13"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11</a:t>
            </a:fld>
            <a:endParaRPr lang="en-US" altLang="en-US" sz="2000" dirty="0" smtClean="0">
              <a:latin typeface="Arial" panose="020B0604020202020204" pitchFamily="34" charset="0"/>
              <a:ea typeface="SimSun" panose="02010600030101010101" pitchFamily="2" charset="-122"/>
            </a:endParaRPr>
          </a:p>
        </p:txBody>
      </p:sp>
      <p:pic>
        <p:nvPicPr>
          <p:cNvPr id="2" name="Picture 1"/>
          <p:cNvPicPr>
            <a:picLocks noChangeAspect="1"/>
          </p:cNvPicPr>
          <p:nvPr/>
        </p:nvPicPr>
        <p:blipFill>
          <a:blip r:embed="rId2"/>
          <a:stretch>
            <a:fillRect/>
          </a:stretch>
        </p:blipFill>
        <p:spPr>
          <a:xfrm>
            <a:off x="859171" y="730425"/>
            <a:ext cx="6984463" cy="5670476"/>
          </a:xfrm>
          <a:prstGeom prst="rect">
            <a:avLst/>
          </a:prstGeom>
        </p:spPr>
      </p:pic>
      <p:sp>
        <p:nvSpPr>
          <p:cNvPr id="3" name="Rectangle 2"/>
          <p:cNvSpPr/>
          <p:nvPr/>
        </p:nvSpPr>
        <p:spPr>
          <a:xfrm>
            <a:off x="8112140" y="1279163"/>
            <a:ext cx="3953287" cy="4524315"/>
          </a:xfrm>
          <a:prstGeom prst="rect">
            <a:avLst/>
          </a:prstGeom>
        </p:spPr>
        <p:txBody>
          <a:bodyPr wrap="square">
            <a:spAutoFit/>
          </a:bodyPr>
          <a:lstStyle/>
          <a:p>
            <a:r>
              <a:rPr lang="zh-TW" altLang="en-US" sz="2400" dirty="0">
                <a:latin typeface="標楷體" panose="03000509000000000000" pitchFamily="65" charset="-120"/>
                <a:ea typeface="標楷體" panose="03000509000000000000" pitchFamily="65" charset="-120"/>
              </a:rPr>
              <a:t>國家安全涵蓋二十個重點領域，當中包括</a:t>
            </a:r>
            <a:r>
              <a:rPr lang="zh-TW" altLang="en-US"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endParaRPr lang="en-US" altLang="zh-TW" sz="2400" dirty="0">
              <a:latin typeface="標楷體" panose="03000509000000000000" pitchFamily="65" charset="-120"/>
              <a:ea typeface="標楷體" panose="03000509000000000000" pitchFamily="65" charset="-120"/>
            </a:endParaRPr>
          </a:p>
          <a:p>
            <a:r>
              <a:rPr lang="zh-TW" altLang="en-US" sz="2400" dirty="0" smtClean="0">
                <a:latin typeface="標楷體" panose="03000509000000000000" pitchFamily="65" charset="-120"/>
                <a:ea typeface="標楷體" panose="03000509000000000000" pitchFamily="65" charset="-120"/>
              </a:rPr>
              <a:t>政治</a:t>
            </a:r>
            <a:r>
              <a:rPr lang="zh-TW" altLang="en-US" sz="2400" dirty="0">
                <a:latin typeface="標楷體" panose="03000509000000000000" pitchFamily="65" charset="-120"/>
                <a:ea typeface="標楷體" panose="03000509000000000000" pitchFamily="65" charset="-120"/>
              </a:rPr>
              <a:t>安全、軍事安全、國土安全、經濟安全、金融安全、文化安全、社會安全、科技安全、網絡安全、糧食安全、生態安全、資源安全、核安全、海外利益安全、太空安全、深海安全、極地安全、生物安全、人工智能安全和數據安全。</a:t>
            </a:r>
            <a:endParaRPr lang="en-US" sz="2400"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ctrTitle"/>
          </p:nvPr>
        </p:nvSpPr>
        <p:spPr>
          <a:xfrm>
            <a:off x="3365500" y="836613"/>
            <a:ext cx="4186238" cy="555625"/>
          </a:xfrm>
        </p:spPr>
        <p:txBody>
          <a:bodyPr/>
          <a:lstStyle/>
          <a:p>
            <a:pPr eaLnBrk="1" hangingPunct="1"/>
            <a:r>
              <a:rPr lang="zh-HK" altLang="en-US" sz="2800" b="1" dirty="0" smtClean="0">
                <a:latin typeface="DFKai-SB" panose="03000509000000000000" pitchFamily="65" charset="-120"/>
                <a:ea typeface="DFKai-SB" panose="03000509000000000000" pitchFamily="65" charset="-120"/>
                <a:sym typeface="Microsoft YaHei" panose="020B0503020204020204" pitchFamily="34" charset="-122"/>
              </a:rPr>
              <a:t>（</a:t>
            </a:r>
            <a:r>
              <a:rPr lang="en-US" altLang="zh-HK" sz="2800" b="1" dirty="0" smtClean="0">
                <a:latin typeface="DFKai-SB" panose="03000509000000000000" pitchFamily="65" charset="-120"/>
                <a:ea typeface="DFKai-SB" panose="03000509000000000000" pitchFamily="65" charset="-120"/>
                <a:sym typeface="Microsoft YaHei" panose="020B0503020204020204" pitchFamily="34" charset="-122"/>
              </a:rPr>
              <a:t>1</a:t>
            </a:r>
            <a:r>
              <a:rPr lang="zh-HK" altLang="en-US" sz="2800" b="1" dirty="0" smtClean="0">
                <a:latin typeface="DFKai-SB" panose="03000509000000000000" pitchFamily="65" charset="-120"/>
                <a:ea typeface="DFKai-SB" panose="03000509000000000000" pitchFamily="65" charset="-120"/>
                <a:sym typeface="Microsoft YaHei" panose="020B0503020204020204" pitchFamily="34" charset="-122"/>
              </a:rPr>
              <a:t>）政治安全</a:t>
            </a:r>
            <a:endParaRPr lang="zh-HK" altLang="en-US" b="1" dirty="0" smtClean="0">
              <a:latin typeface="DFKai-SB" panose="03000509000000000000" pitchFamily="65" charset="-120"/>
              <a:ea typeface="DFKai-SB" panose="03000509000000000000" pitchFamily="65" charset="-120"/>
            </a:endParaRPr>
          </a:p>
        </p:txBody>
      </p:sp>
      <p:sp>
        <p:nvSpPr>
          <p:cNvPr id="34819" name="内容占位符 3"/>
          <p:cNvSpPr>
            <a:spLocks noGrp="1"/>
          </p:cNvSpPr>
          <p:nvPr>
            <p:ph type="subTitle" idx="1"/>
          </p:nvPr>
        </p:nvSpPr>
        <p:spPr>
          <a:xfrm>
            <a:off x="3359150" y="1916113"/>
            <a:ext cx="6624638" cy="4321175"/>
          </a:xfrm>
        </p:spPr>
        <p:txBody>
          <a:bodyPr/>
          <a:lstStyle/>
          <a:p>
            <a:pPr algn="just" eaLnBrk="1" hangingPunct="1">
              <a:lnSpc>
                <a:spcPct val="110000"/>
              </a:lnSpc>
            </a:pP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政治安全</a:t>
            </a:r>
            <a:r>
              <a:rPr lang="zh-HK" altLang="en-US" sz="2800" dirty="0" smtClean="0">
                <a:solidFill>
                  <a:schemeClr val="tx1"/>
                </a:solidFill>
                <a:latin typeface="DFKai-SB" panose="03000509000000000000" pitchFamily="65" charset="-120"/>
                <a:ea typeface="DFKai-SB" panose="03000509000000000000" pitchFamily="65" charset="-120"/>
                <a:sym typeface="仿宋_GB2312" charset="-122"/>
              </a:rPr>
              <a:t>包括政權安全、制度安全、意識形態安全等方面，是國家安全的根本。</a:t>
            </a:r>
            <a:endParaRPr lang="en-US" altLang="zh-HK" sz="2800" dirty="0" smtClean="0">
              <a:solidFill>
                <a:schemeClr val="tx1"/>
              </a:solidFill>
              <a:latin typeface="DFKai-SB" panose="03000509000000000000" pitchFamily="65" charset="-120"/>
              <a:ea typeface="DFKai-SB" panose="03000509000000000000" pitchFamily="65" charset="-120"/>
              <a:sym typeface="仿宋_GB2312" charset="-122"/>
            </a:endParaRPr>
          </a:p>
          <a:p>
            <a:pPr algn="just" eaLnBrk="1" hangingPunct="1">
              <a:lnSpc>
                <a:spcPct val="110000"/>
              </a:lnSpc>
            </a:pP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政治安全防範、制止和依法懲治任何叛國、分裂國家、煽動叛亂、顛覆或者煽動顛覆人民民主專政政權的行為</a:t>
            </a:r>
            <a:r>
              <a:rPr lang="en-US" altLang="zh-TW" sz="2800" dirty="0" smtClean="0">
                <a:solidFill>
                  <a:schemeClr val="tx1"/>
                </a:solidFill>
                <a:latin typeface="DFKai-SB" panose="03000509000000000000" pitchFamily="65" charset="-120"/>
                <a:ea typeface="DFKai-SB" panose="03000509000000000000" pitchFamily="65" charset="-120"/>
                <a:sym typeface="仿宋_GB2312" charset="-122"/>
              </a:rPr>
              <a:t>;</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防範、制止和依法懲治竊取、泄露國家秘密等危害國家安全的行為</a:t>
            </a:r>
            <a:r>
              <a:rPr lang="en-US" altLang="zh-TW" sz="2800" dirty="0" smtClean="0">
                <a:solidFill>
                  <a:schemeClr val="tx1"/>
                </a:solidFill>
                <a:latin typeface="DFKai-SB" panose="03000509000000000000" pitchFamily="65" charset="-120"/>
                <a:ea typeface="DFKai-SB" panose="03000509000000000000" pitchFamily="65" charset="-120"/>
                <a:sym typeface="仿宋_GB2312" charset="-122"/>
              </a:rPr>
              <a:t>; </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防範、制止和依法懲治境外勢力的滲透、破壞、顛覆、分裂活動。</a:t>
            </a:r>
            <a:endParaRPr lang="en-US" altLang="zh-HK" sz="2800" dirty="0" smtClean="0">
              <a:solidFill>
                <a:schemeClr val="tx1"/>
              </a:solidFill>
              <a:latin typeface="DFKai-SB" panose="03000509000000000000" pitchFamily="65" charset="-120"/>
              <a:ea typeface="DFKai-SB" panose="03000509000000000000" pitchFamily="65" charset="-120"/>
              <a:sym typeface="仿宋_GB2312" charset="-122"/>
            </a:endParaRPr>
          </a:p>
        </p:txBody>
      </p:sp>
      <p:sp>
        <p:nvSpPr>
          <p:cNvPr id="5"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12</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ctrTitle"/>
          </p:nvPr>
        </p:nvSpPr>
        <p:spPr>
          <a:xfrm>
            <a:off x="3071813" y="908050"/>
            <a:ext cx="4656137" cy="654050"/>
          </a:xfrm>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2</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）國土安全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35844" name="矩形 6"/>
          <p:cNvSpPr>
            <a:spLocks noChangeArrowheads="1"/>
          </p:cNvSpPr>
          <p:nvPr/>
        </p:nvSpPr>
        <p:spPr bwMode="auto">
          <a:xfrm>
            <a:off x="3071813" y="2492375"/>
            <a:ext cx="669607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spcBef>
                <a:spcPct val="0"/>
              </a:spcBef>
              <a:buClrTx/>
              <a:buFont typeface="Arial" panose="020B0604020202020204" pitchFamily="34" charset="0"/>
              <a:buChar char="•"/>
            </a:pPr>
            <a:r>
              <a:rPr lang="zh-HK" altLang="en-US" sz="2800"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國土安全</a:t>
            </a:r>
            <a:r>
              <a:rPr lang="zh-CN" altLang="en-US" sz="2800" dirty="0">
                <a:solidFill>
                  <a:schemeClr val="tx1"/>
                </a:solidFill>
                <a:latin typeface="DFKai-SB" panose="03000509000000000000" pitchFamily="65" charset="-120"/>
                <a:ea typeface="DFKai-SB" panose="03000509000000000000" pitchFamily="65" charset="-120"/>
                <a:sym typeface="SimSun" panose="02010600030101010101" pitchFamily="2" charset="-122"/>
              </a:rPr>
              <a:t>包括領土以及自然資源、基礎設施安全等方面，核心是指領土完整、國家統一，邊疆邊境、領空、海洋權益等不受侵犯或免於威脅的狀態，是國家生存和發展的基本條件</a:t>
            </a: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 </a:t>
            </a:r>
            <a:endParaRPr lang="en-US" altLang="zh-CN" sz="2000" dirty="0">
              <a:solidFill>
                <a:schemeClr val="tx1"/>
              </a:solidFill>
              <a:latin typeface="DFKai-SB" panose="03000509000000000000" pitchFamily="65" charset="-120"/>
              <a:ea typeface="DFKai-SB" panose="03000509000000000000" pitchFamily="65" charset="-120"/>
              <a:sym typeface="SimSun" panose="02010600030101010101" pitchFamily="2" charset="-122"/>
            </a:endParaRPr>
          </a:p>
        </p:txBody>
      </p:sp>
      <p:sp>
        <p:nvSpPr>
          <p:cNvPr id="5"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13</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1"/>
          <p:cNvSpPr>
            <a:spLocks noGrp="1"/>
          </p:cNvSpPr>
          <p:nvPr>
            <p:ph type="ctrTitle"/>
          </p:nvPr>
        </p:nvSpPr>
        <p:spPr>
          <a:xfrm>
            <a:off x="3503613" y="858838"/>
            <a:ext cx="6599237" cy="625475"/>
          </a:xfrm>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3</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）軍事安全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36867" name="内容占位符 3"/>
          <p:cNvSpPr>
            <a:spLocks noGrp="1"/>
          </p:cNvSpPr>
          <p:nvPr>
            <p:ph type="subTitle" idx="1"/>
          </p:nvPr>
        </p:nvSpPr>
        <p:spPr>
          <a:xfrm>
            <a:off x="3648075" y="2133600"/>
            <a:ext cx="6048375" cy="2905125"/>
          </a:xfrm>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軍事安全</a:t>
            </a:r>
            <a:r>
              <a:rPr lang="zh-CN" altLang="zh-HK" sz="2800" dirty="0" smtClean="0">
                <a:solidFill>
                  <a:schemeClr val="tx1"/>
                </a:solidFill>
                <a:latin typeface="DFKai-SB" panose="03000509000000000000" pitchFamily="65" charset="-120"/>
                <a:ea typeface="DFKai-SB" panose="03000509000000000000" pitchFamily="65" charset="-120"/>
              </a:rPr>
              <a:t>包括軍事力量、軍事戰略和領導體制等方面，是國家安全的重要保障和保底手段。</a:t>
            </a:r>
            <a:endParaRPr lang="en-US" altLang="zh-CN" sz="2800" dirty="0" smtClean="0">
              <a:solidFill>
                <a:schemeClr val="tx1"/>
              </a:solidFill>
              <a:latin typeface="DFKai-SB" panose="03000509000000000000" pitchFamily="65" charset="-120"/>
              <a:ea typeface="DFKai-SB" panose="03000509000000000000" pitchFamily="65" charset="-120"/>
            </a:endParaRPr>
          </a:p>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軍事安全</a:t>
            </a:r>
            <a:r>
              <a:rPr lang="zh-TW" altLang="en-US" sz="2800" dirty="0" smtClean="0">
                <a:solidFill>
                  <a:schemeClr val="tx1"/>
                </a:solidFill>
                <a:latin typeface="DFKai-SB" panose="03000509000000000000" pitchFamily="65" charset="-120"/>
                <a:ea typeface="DFKai-SB" panose="03000509000000000000" pitchFamily="65" charset="-120"/>
              </a:rPr>
              <a:t>指國家不受外部軍事入侵和戰爭威脅的狀態。</a:t>
            </a:r>
            <a:endParaRPr lang="zh-CN" altLang="zh-HK" sz="2800" dirty="0" smtClean="0">
              <a:solidFill>
                <a:schemeClr val="tx1"/>
              </a:solidFill>
              <a:latin typeface="DFKai-SB" panose="03000509000000000000" pitchFamily="65" charset="-120"/>
              <a:ea typeface="DFKai-SB" panose="03000509000000000000" pitchFamily="65" charset="-120"/>
            </a:endParaRPr>
          </a:p>
        </p:txBody>
      </p:sp>
      <p:sp>
        <p:nvSpPr>
          <p:cNvPr id="5"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14</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p:cNvSpPr>
            <a:spLocks noGrp="1"/>
          </p:cNvSpPr>
          <p:nvPr>
            <p:ph type="ctrTitle"/>
          </p:nvPr>
        </p:nvSpPr>
        <p:spPr>
          <a:xfrm>
            <a:off x="2784475" y="333375"/>
            <a:ext cx="2736850" cy="806450"/>
          </a:xfrm>
        </p:spPr>
        <p:txBody>
          <a:bodyPr/>
          <a:lstStyle/>
          <a:p>
            <a:pPr eaLnBrk="1" hangingPunct="1"/>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latin typeface="DFKai-SB" panose="03000509000000000000" pitchFamily="65" charset="-120"/>
                <a:ea typeface="DFKai-SB" panose="03000509000000000000" pitchFamily="65" charset="-120"/>
                <a:sym typeface="Microsoft YaHei" panose="020B0503020204020204" pitchFamily="34" charset="-122"/>
              </a:rPr>
              <a:t>4</a:t>
            </a:r>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）經濟安全</a:t>
            </a:r>
            <a:endParaRPr lang="zh-HK" altLang="en-US" dirty="0" smtClean="0">
              <a:latin typeface="DFKai-SB" panose="03000509000000000000" pitchFamily="65" charset="-120"/>
              <a:ea typeface="DFKai-SB" panose="03000509000000000000" pitchFamily="65" charset="-120"/>
            </a:endParaRPr>
          </a:p>
        </p:txBody>
      </p:sp>
      <p:sp>
        <p:nvSpPr>
          <p:cNvPr id="37891" name="内容占位符 3"/>
          <p:cNvSpPr>
            <a:spLocks noGrp="1"/>
          </p:cNvSpPr>
          <p:nvPr>
            <p:ph type="subTitle" idx="1"/>
          </p:nvPr>
        </p:nvSpPr>
        <p:spPr>
          <a:xfrm>
            <a:off x="3129627" y="1412860"/>
            <a:ext cx="6697663" cy="1871663"/>
          </a:xfrm>
        </p:spPr>
        <p:txBody>
          <a:bodyPr/>
          <a:lstStyle/>
          <a:p>
            <a:pPr algn="just" eaLnBrk="1" hangingPunct="1"/>
            <a:r>
              <a:rPr lang="zh-HK" altLang="en-US" sz="2800" dirty="0" smtClean="0">
                <a:solidFill>
                  <a:schemeClr val="tx1"/>
                </a:solidFill>
                <a:latin typeface="DFKai-SB" panose="03000509000000000000" pitchFamily="65" charset="-120"/>
                <a:ea typeface="DFKai-SB" panose="03000509000000000000" pitchFamily="65" charset="-120"/>
              </a:rPr>
              <a:t>經濟安全包括經濟制度安全、經濟秩序安全、經濟主權安全、經濟發展安全等方面，是國家安全與發展的基礎。</a:t>
            </a:r>
            <a:endParaRPr lang="en-US" altLang="zh-HK" sz="2800" dirty="0" smtClean="0">
              <a:solidFill>
                <a:schemeClr val="tx1"/>
              </a:solidFill>
              <a:latin typeface="DFKai-SB" panose="03000509000000000000" pitchFamily="65" charset="-120"/>
              <a:ea typeface="DFKai-SB" panose="03000509000000000000" pitchFamily="65" charset="-120"/>
            </a:endParaRPr>
          </a:p>
        </p:txBody>
      </p:sp>
      <p:sp>
        <p:nvSpPr>
          <p:cNvPr id="37893" name="Subtitle 2"/>
          <p:cNvSpPr txBox="1">
            <a:spLocks/>
          </p:cNvSpPr>
          <p:nvPr/>
        </p:nvSpPr>
        <p:spPr bwMode="auto">
          <a:xfrm>
            <a:off x="3129627" y="2852960"/>
            <a:ext cx="669766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buFont typeface="Wingdings 3" panose="05040102010807070707" pitchFamily="18" charset="2"/>
              <a:buNone/>
            </a:pPr>
            <a:r>
              <a:rPr lang="zh-TW" altLang="en-US" sz="2800" dirty="0">
                <a:solidFill>
                  <a:schemeClr val="tx1"/>
                </a:solidFill>
                <a:latin typeface="DFKai-SB" panose="03000509000000000000" pitchFamily="65" charset="-120"/>
                <a:ea typeface="DFKai-SB" panose="03000509000000000000" pitchFamily="65" charset="-120"/>
              </a:rPr>
              <a:t>隨著經濟全球化迅速擴展，經濟互動日益增多，經濟競爭成為大國競爭的主要戰場，頻頻出現的經濟領域危機，摩擦和制裁成為世界各國面對的突出問題。國家間的矛盾、衝突和鬥爭在很大程度也圍繞經濟利益而展開。</a:t>
            </a:r>
            <a:endParaRPr lang="en-US" altLang="zh-TW" sz="2800" dirty="0">
              <a:solidFill>
                <a:schemeClr val="tx1"/>
              </a:solidFill>
              <a:latin typeface="DFKai-SB" panose="03000509000000000000" pitchFamily="65" charset="-120"/>
              <a:ea typeface="DFKai-SB" panose="03000509000000000000" pitchFamily="65" charset="-120"/>
            </a:endParaRPr>
          </a:p>
          <a:p>
            <a:pPr eaLnBrk="1" hangingPunct="1">
              <a:buFont typeface="Wingdings 3" panose="05040102010807070707" pitchFamily="18" charset="2"/>
              <a:buNone/>
            </a:pPr>
            <a:r>
              <a:rPr lang="zh-TW" altLang="en-US" sz="2800" dirty="0">
                <a:solidFill>
                  <a:schemeClr val="tx1"/>
                </a:solidFill>
                <a:latin typeface="DFKai-SB" panose="03000509000000000000" pitchFamily="65" charset="-120"/>
                <a:ea typeface="DFKai-SB" panose="03000509000000000000" pitchFamily="65" charset="-120"/>
              </a:rPr>
              <a:t>金融是國家重要的核心競爭力。金融安全是國家安全的重要組成部分。</a:t>
            </a:r>
            <a:endParaRPr lang="en-US" altLang="en-US" sz="2800" dirty="0">
              <a:solidFill>
                <a:schemeClr val="tx1"/>
              </a:solidFill>
              <a:latin typeface="DFKai-SB" panose="03000509000000000000" pitchFamily="65" charset="-120"/>
              <a:ea typeface="DFKai-SB" panose="03000509000000000000" pitchFamily="65" charset="-120"/>
            </a:endParaRPr>
          </a:p>
        </p:txBody>
      </p:sp>
      <p:sp>
        <p:nvSpPr>
          <p:cNvPr id="6"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15</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3D2013-9BCE-4C0C-98B2-C8338E7304AB}" type="slidenum">
              <a:rPr lang="zh-HK" altLang="en-US" smtClean="0"/>
              <a:pPr>
                <a:defRPr/>
              </a:pPr>
              <a:t>16</a:t>
            </a:fld>
            <a:endParaRPr lang="zh-CN" altLang="en-US"/>
          </a:p>
        </p:txBody>
      </p:sp>
      <p:sp>
        <p:nvSpPr>
          <p:cNvPr id="6" name="标题 1"/>
          <p:cNvSpPr>
            <a:spLocks noGrp="1"/>
          </p:cNvSpPr>
          <p:nvPr>
            <p:ph type="title"/>
          </p:nvPr>
        </p:nvSpPr>
        <p:spPr>
          <a:xfrm>
            <a:off x="2570319" y="647592"/>
            <a:ext cx="2855030" cy="644740"/>
          </a:xfrm>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5</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金融</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7" name="标题 1"/>
          <p:cNvSpPr txBox="1">
            <a:spLocks/>
          </p:cNvSpPr>
          <p:nvPr/>
        </p:nvSpPr>
        <p:spPr bwMode="auto">
          <a:xfrm>
            <a:off x="2207729" y="1700880"/>
            <a:ext cx="68404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金融</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是經濟平穩健康發展的重要基礎，是國家重要的核心競爭力。金融制度是經濟社會發展中重要的基礎性制度。金融活，經濟活</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金融穩，經濟穩。維護金融安全是關乎國家經濟社會發展全局的一件有戰略性、根本性的大事。維護金融安全，是治國理政的一件大事，必須堅守底線。</a:t>
            </a:r>
            <a:endParaRPr lang="zh-HK" altLang="en-US" dirty="0" smtClean="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28163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p:cNvSpPr>
            <a:spLocks noGrp="1"/>
          </p:cNvSpPr>
          <p:nvPr>
            <p:ph type="ctrTitle"/>
          </p:nvPr>
        </p:nvSpPr>
        <p:spPr>
          <a:xfrm>
            <a:off x="2927350" y="592138"/>
            <a:ext cx="2735263" cy="884237"/>
          </a:xfrm>
        </p:spPr>
        <p:txBody>
          <a:bodyPr/>
          <a:lstStyle/>
          <a:p>
            <a:pPr eaLnBrk="1" hangingPunct="1"/>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a:t>
            </a:r>
            <a:r>
              <a:rPr lang="en-US" altLang="zh-TW" sz="2800" dirty="0">
                <a:latin typeface="DFKai-SB" panose="03000509000000000000" pitchFamily="65" charset="-120"/>
                <a:ea typeface="DFKai-SB" panose="03000509000000000000" pitchFamily="65" charset="-120"/>
                <a:sym typeface="Microsoft YaHei" panose="020B0503020204020204" pitchFamily="34" charset="-122"/>
              </a:rPr>
              <a:t>6</a:t>
            </a:r>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）文化安全</a:t>
            </a:r>
            <a:endParaRPr lang="zh-HK" altLang="en-US" dirty="0" smtClean="0">
              <a:latin typeface="DFKai-SB" panose="03000509000000000000" pitchFamily="65" charset="-120"/>
              <a:ea typeface="DFKai-SB" panose="03000509000000000000" pitchFamily="65" charset="-120"/>
            </a:endParaRPr>
          </a:p>
        </p:txBody>
      </p:sp>
      <p:sp>
        <p:nvSpPr>
          <p:cNvPr id="38917" name="Rectangle 1"/>
          <p:cNvSpPr>
            <a:spLocks noChangeArrowheads="1"/>
          </p:cNvSpPr>
          <p:nvPr/>
        </p:nvSpPr>
        <p:spPr bwMode="auto">
          <a:xfrm>
            <a:off x="3071790" y="2204915"/>
            <a:ext cx="65532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spcBef>
                <a:spcPct val="0"/>
              </a:spcBef>
              <a:buClrTx/>
              <a:buFontTx/>
              <a:buNone/>
            </a:pPr>
            <a:r>
              <a:rPr lang="zh-TW" altLang="en-US" sz="2800" dirty="0">
                <a:solidFill>
                  <a:schemeClr val="tx1"/>
                </a:solidFill>
                <a:latin typeface="DFKai-SB" panose="03000509000000000000" pitchFamily="65" charset="-120"/>
                <a:ea typeface="DFKai-SB" panose="03000509000000000000" pitchFamily="65" charset="-120"/>
                <a:sym typeface="仿宋_GB2312" charset="-122"/>
              </a:rPr>
              <a:t>文化是民族的血脈，是人民的精神家園。文化安全是指一個文化相對處於沒有危險和不受內外威脅的狀態，以及保障持續安全狀態的能力。它關乎國家穩固、民族團結、精神傳承，是國家安全的重要保障。</a:t>
            </a:r>
            <a:endParaRPr lang="en-US" altLang="zh-TW" sz="2800" dirty="0">
              <a:solidFill>
                <a:schemeClr val="tx1"/>
              </a:solidFill>
              <a:latin typeface="DFKai-SB" panose="03000509000000000000" pitchFamily="65" charset="-120"/>
              <a:ea typeface="DFKai-SB" panose="03000509000000000000" pitchFamily="65" charset="-120"/>
              <a:sym typeface="仿宋_GB2312" charset="-122"/>
            </a:endParaRPr>
          </a:p>
          <a:p>
            <a:pPr algn="just" eaLnBrk="1" hangingPunct="1">
              <a:spcBef>
                <a:spcPct val="0"/>
              </a:spcBef>
              <a:buClrTx/>
              <a:buFontTx/>
              <a:buNone/>
            </a:pPr>
            <a:endParaRPr lang="en-US" altLang="zh-TW" sz="2800" dirty="0">
              <a:solidFill>
                <a:srgbClr val="FF0000"/>
              </a:solidFill>
              <a:latin typeface="仿宋_GB2312" charset="-122"/>
              <a:sym typeface="仿宋_GB2312" charset="-122"/>
            </a:endParaRPr>
          </a:p>
        </p:txBody>
      </p:sp>
      <p:sp>
        <p:nvSpPr>
          <p:cNvPr id="7"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17</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1"/>
          <p:cNvSpPr>
            <a:spLocks noGrp="1"/>
          </p:cNvSpPr>
          <p:nvPr>
            <p:ph type="ctrTitle"/>
          </p:nvPr>
        </p:nvSpPr>
        <p:spPr>
          <a:xfrm>
            <a:off x="2927350" y="476250"/>
            <a:ext cx="2520950" cy="893763"/>
          </a:xfrm>
        </p:spPr>
        <p:txBody>
          <a:bodyPr>
            <a:normAutofit/>
          </a:bodyPr>
          <a:lstStyle/>
          <a:p>
            <a:pPr eaLnBrk="1" hangingPunct="1"/>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a:t>
            </a:r>
            <a:r>
              <a:rPr lang="en-US" altLang="zh-TW" sz="2800" dirty="0">
                <a:latin typeface="DFKai-SB" panose="03000509000000000000" pitchFamily="65" charset="-120"/>
                <a:ea typeface="DFKai-SB" panose="03000509000000000000" pitchFamily="65" charset="-120"/>
                <a:sym typeface="Microsoft YaHei" panose="020B0503020204020204" pitchFamily="34" charset="-122"/>
              </a:rPr>
              <a:t>7</a:t>
            </a:r>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）社會安全</a:t>
            </a:r>
            <a:endParaRPr lang="zh-HK" altLang="en-US" sz="2800" dirty="0" smtClean="0">
              <a:latin typeface="DFKai-SB" panose="03000509000000000000" pitchFamily="65" charset="-120"/>
              <a:ea typeface="DFKai-SB" panose="03000509000000000000" pitchFamily="65" charset="-120"/>
            </a:endParaRPr>
          </a:p>
        </p:txBody>
      </p:sp>
      <p:sp>
        <p:nvSpPr>
          <p:cNvPr id="39940" name="内容占位符 3"/>
          <p:cNvSpPr txBox="1">
            <a:spLocks noChangeArrowheads="1"/>
          </p:cNvSpPr>
          <p:nvPr/>
        </p:nvSpPr>
        <p:spPr bwMode="auto">
          <a:xfrm>
            <a:off x="3071812" y="1687512"/>
            <a:ext cx="6624437" cy="418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lnSpc>
                <a:spcPct val="90000"/>
              </a:lnSpc>
              <a:buFont typeface="Wingdings 3" panose="05040102010807070707" pitchFamily="18" charset="2"/>
              <a:buNone/>
            </a:pPr>
            <a:r>
              <a:rPr lang="zh-HK" altLang="en-US" sz="2800" dirty="0">
                <a:solidFill>
                  <a:schemeClr val="tx1"/>
                </a:solidFill>
                <a:latin typeface="DFKai-SB" panose="03000509000000000000" pitchFamily="65" charset="-120"/>
                <a:ea typeface="DFKai-SB" panose="03000509000000000000" pitchFamily="65" charset="-120"/>
                <a:sym typeface="仿宋_GB2312" charset="-122"/>
              </a:rPr>
              <a:t>社會安全包括社會治安、社會輿情、公共衛生等方面，是社會和諧穩定的基礎</a:t>
            </a:r>
            <a:r>
              <a:rPr lang="zh-HK" altLang="en-US" sz="2800" dirty="0">
                <a:solidFill>
                  <a:schemeClr val="tx1"/>
                </a:solidFill>
                <a:latin typeface="DFKai-SB" panose="03000509000000000000" pitchFamily="65" charset="-120"/>
                <a:ea typeface="DFKai-SB" panose="03000509000000000000" pitchFamily="65" charset="-120"/>
              </a:rPr>
              <a:t>。</a:t>
            </a:r>
            <a:endParaRPr lang="en-US" altLang="zh-HK" sz="2800" dirty="0">
              <a:solidFill>
                <a:schemeClr val="tx1"/>
              </a:solidFill>
              <a:latin typeface="DFKai-SB" panose="03000509000000000000" pitchFamily="65" charset="-120"/>
              <a:ea typeface="DFKai-SB" panose="03000509000000000000" pitchFamily="65" charset="-120"/>
            </a:endParaRPr>
          </a:p>
          <a:p>
            <a:pPr algn="just" eaLnBrk="1" hangingPunct="1">
              <a:lnSpc>
                <a:spcPct val="90000"/>
              </a:lnSpc>
              <a:buFont typeface="Wingdings 3" panose="05040102010807070707" pitchFamily="18" charset="2"/>
              <a:buNone/>
            </a:pPr>
            <a:r>
              <a:rPr lang="zh-TW" altLang="en-US" sz="2800" dirty="0">
                <a:solidFill>
                  <a:schemeClr val="tx1"/>
                </a:solidFill>
                <a:latin typeface="DFKai-SB" panose="03000509000000000000" pitchFamily="65" charset="-120"/>
                <a:ea typeface="DFKai-SB" panose="03000509000000000000" pitchFamily="65" charset="-120"/>
              </a:rPr>
              <a:t>社會安全是指防範、消除、控制直接威脅社會公共秩序和人民群眾生命財產安全的治安、刑事、暴力恐怖事件以及規模較大的群體性事件等，涉及打擊犯罪、維護穩定、社會治理、公共服務等各個方面，與人民群眾切身利益息息相關。</a:t>
            </a:r>
            <a:endParaRPr lang="en-US" altLang="zh-CN" sz="2800" dirty="0">
              <a:solidFill>
                <a:schemeClr val="tx1"/>
              </a:solidFill>
              <a:latin typeface="DFKai-SB" panose="03000509000000000000" pitchFamily="65" charset="-120"/>
              <a:ea typeface="DFKai-SB" panose="03000509000000000000" pitchFamily="65" charset="-120"/>
            </a:endParaRPr>
          </a:p>
        </p:txBody>
      </p:sp>
      <p:sp>
        <p:nvSpPr>
          <p:cNvPr id="5"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18</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ctrTitle"/>
          </p:nvPr>
        </p:nvSpPr>
        <p:spPr>
          <a:xfrm>
            <a:off x="3024188" y="-531813"/>
            <a:ext cx="6600825" cy="2263776"/>
          </a:xfrm>
        </p:spPr>
        <p:txBody>
          <a:bodyPr/>
          <a:lstStyle/>
          <a:p>
            <a:pPr eaLnBrk="1" hangingPunct="1"/>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a:t>
            </a:r>
            <a:r>
              <a:rPr lang="en-US" altLang="zh-TW" sz="2800" dirty="0">
                <a:latin typeface="DFKai-SB" panose="03000509000000000000" pitchFamily="65" charset="-120"/>
                <a:ea typeface="DFKai-SB" panose="03000509000000000000" pitchFamily="65" charset="-120"/>
                <a:sym typeface="Microsoft YaHei" panose="020B0503020204020204" pitchFamily="34" charset="-122"/>
              </a:rPr>
              <a:t>8</a:t>
            </a:r>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）科技安全</a:t>
            </a:r>
            <a:endParaRPr lang="zh-HK" altLang="en-US" dirty="0" smtClean="0">
              <a:latin typeface="DFKai-SB" panose="03000509000000000000" pitchFamily="65" charset="-120"/>
              <a:ea typeface="DFKai-SB" panose="03000509000000000000" pitchFamily="65" charset="-120"/>
            </a:endParaRPr>
          </a:p>
        </p:txBody>
      </p:sp>
      <p:sp>
        <p:nvSpPr>
          <p:cNvPr id="40963" name="内容占位符 3"/>
          <p:cNvSpPr>
            <a:spLocks noGrp="1"/>
          </p:cNvSpPr>
          <p:nvPr>
            <p:ph type="subTitle" idx="1"/>
          </p:nvPr>
        </p:nvSpPr>
        <p:spPr>
          <a:xfrm>
            <a:off x="3215800" y="2182812"/>
            <a:ext cx="6840537" cy="3118318"/>
          </a:xfrm>
        </p:spPr>
        <p:txBody>
          <a:bodyPr/>
          <a:lstStyle/>
          <a:p>
            <a:pPr algn="just" eaLnBrk="1" hangingPunct="1"/>
            <a:r>
              <a:rPr lang="zh-CN" altLang="zh-HK" sz="2800" dirty="0" smtClean="0">
                <a:solidFill>
                  <a:schemeClr val="tx1"/>
                </a:solidFill>
                <a:latin typeface="DFKai-SB" panose="03000509000000000000" pitchFamily="65" charset="-120"/>
                <a:ea typeface="DFKai-SB" panose="03000509000000000000" pitchFamily="65" charset="-120"/>
              </a:rPr>
              <a:t>科技安全包括科技自身安全和科技相關領域</a:t>
            </a:r>
            <a:r>
              <a:rPr lang="zh-CN" altLang="en-US" sz="2800" dirty="0" smtClean="0">
                <a:solidFill>
                  <a:schemeClr val="tx1"/>
                </a:solidFill>
                <a:latin typeface="DFKai-SB" panose="03000509000000000000" pitchFamily="65" charset="-120"/>
                <a:ea typeface="DFKai-SB" panose="03000509000000000000" pitchFamily="65" charset="-120"/>
              </a:rPr>
              <a:t>的</a:t>
            </a:r>
            <a:r>
              <a:rPr lang="zh-CN" altLang="zh-HK" sz="2800" dirty="0" smtClean="0">
                <a:solidFill>
                  <a:schemeClr val="tx1"/>
                </a:solidFill>
                <a:latin typeface="DFKai-SB" panose="03000509000000000000" pitchFamily="65" charset="-120"/>
                <a:ea typeface="DFKai-SB" panose="03000509000000000000" pitchFamily="65" charset="-120"/>
              </a:rPr>
              <a:t>安全，涵蓋科技人才、設施設備、科技活動、科技成果、成果應用等支撐國家安全的重要力量和技術基礎。</a:t>
            </a:r>
          </a:p>
        </p:txBody>
      </p:sp>
      <p:sp>
        <p:nvSpPr>
          <p:cNvPr id="5"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19</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1"/>
          <p:cNvSpPr>
            <a:spLocks noGrp="1"/>
          </p:cNvSpPr>
          <p:nvPr>
            <p:ph type="ctrTitle"/>
          </p:nvPr>
        </p:nvSpPr>
        <p:spPr>
          <a:xfrm>
            <a:off x="2927780" y="764815"/>
            <a:ext cx="3603625" cy="701675"/>
          </a:xfrm>
        </p:spPr>
        <p:txBody>
          <a:bodyPr/>
          <a:lstStyle/>
          <a:p>
            <a:pPr eaLnBrk="1" hangingPunct="1"/>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a:t>
            </a:r>
            <a:r>
              <a:rPr lang="en-US" altLang="zh-TW" sz="2800" dirty="0">
                <a:latin typeface="DFKai-SB" panose="03000509000000000000" pitchFamily="65" charset="-120"/>
                <a:ea typeface="DFKai-SB" panose="03000509000000000000" pitchFamily="65" charset="-120"/>
                <a:sym typeface="Microsoft YaHei" panose="020B0503020204020204" pitchFamily="34" charset="-122"/>
              </a:rPr>
              <a:t>9</a:t>
            </a:r>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）網</a:t>
            </a:r>
            <a:r>
              <a:rPr lang="zh-TW" altLang="en-US" sz="2800" dirty="0" smtClean="0">
                <a:latin typeface="DFKai-SB" panose="03000509000000000000" pitchFamily="65" charset="-120"/>
                <a:ea typeface="DFKai-SB" panose="03000509000000000000" pitchFamily="65" charset="-120"/>
                <a:sym typeface="Microsoft YaHei" panose="020B0503020204020204" pitchFamily="34" charset="-122"/>
              </a:rPr>
              <a:t>絡</a:t>
            </a:r>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latin typeface="DFKai-SB" panose="03000509000000000000" pitchFamily="65" charset="-120"/>
              <a:ea typeface="DFKai-SB" panose="03000509000000000000" pitchFamily="65" charset="-120"/>
            </a:endParaRPr>
          </a:p>
        </p:txBody>
      </p:sp>
      <p:sp>
        <p:nvSpPr>
          <p:cNvPr id="41987" name="内容占位符 3"/>
          <p:cNvSpPr>
            <a:spLocks noGrp="1"/>
          </p:cNvSpPr>
          <p:nvPr>
            <p:ph type="subTitle" idx="1"/>
          </p:nvPr>
        </p:nvSpPr>
        <p:spPr>
          <a:xfrm>
            <a:off x="2999785" y="2060905"/>
            <a:ext cx="6010275" cy="3157537"/>
          </a:xfrm>
        </p:spPr>
        <p:txBody>
          <a:bodyPr/>
          <a:lstStyle/>
          <a:p>
            <a:pPr algn="just" eaLnBrk="1" hangingPunct="1"/>
            <a:r>
              <a:rPr lang="zh-CN" altLang="zh-HK" sz="2800" dirty="0" smtClean="0">
                <a:solidFill>
                  <a:schemeClr val="tx1"/>
                </a:solidFill>
                <a:latin typeface="DFKai-SB" panose="03000509000000000000" pitchFamily="65" charset="-120"/>
                <a:ea typeface="DFKai-SB" panose="03000509000000000000" pitchFamily="65" charset="-120"/>
              </a:rPr>
              <a:t>網</a:t>
            </a:r>
            <a:r>
              <a:rPr lang="zh-TW" altLang="en-US" sz="2800" dirty="0" smtClean="0">
                <a:solidFill>
                  <a:schemeClr val="tx1"/>
                </a:solidFill>
                <a:latin typeface="DFKai-SB" panose="03000509000000000000" pitchFamily="65" charset="-120"/>
                <a:ea typeface="DFKai-SB" panose="03000509000000000000" pitchFamily="65" charset="-120"/>
              </a:rPr>
              <a:t>絡</a:t>
            </a:r>
            <a:r>
              <a:rPr lang="zh-CN" altLang="zh-HK" sz="2800" dirty="0" smtClean="0">
                <a:solidFill>
                  <a:schemeClr val="tx1"/>
                </a:solidFill>
                <a:latin typeface="DFKai-SB" panose="03000509000000000000" pitchFamily="65" charset="-120"/>
                <a:ea typeface="DFKai-SB" panose="03000509000000000000" pitchFamily="65" charset="-120"/>
              </a:rPr>
              <a:t>安全包括網</a:t>
            </a:r>
            <a:r>
              <a:rPr lang="zh-TW" altLang="en-US" sz="2800" dirty="0" smtClean="0">
                <a:solidFill>
                  <a:schemeClr val="tx1"/>
                </a:solidFill>
                <a:latin typeface="DFKai-SB" panose="03000509000000000000" pitchFamily="65" charset="-120"/>
                <a:ea typeface="DFKai-SB" panose="03000509000000000000" pitchFamily="65" charset="-120"/>
              </a:rPr>
              <a:t>絡</a:t>
            </a:r>
            <a:r>
              <a:rPr lang="zh-CN" altLang="zh-HK" sz="2800" dirty="0" smtClean="0">
                <a:solidFill>
                  <a:schemeClr val="tx1"/>
                </a:solidFill>
                <a:latin typeface="DFKai-SB" panose="03000509000000000000" pitchFamily="65" charset="-120"/>
                <a:ea typeface="DFKai-SB" panose="03000509000000000000" pitchFamily="65" charset="-120"/>
              </a:rPr>
              <a:t>基礎設施、網</a:t>
            </a:r>
            <a:r>
              <a:rPr lang="zh-TW" altLang="en-US" sz="2800" dirty="0" smtClean="0">
                <a:solidFill>
                  <a:schemeClr val="tx1"/>
                </a:solidFill>
                <a:latin typeface="DFKai-SB" panose="03000509000000000000" pitchFamily="65" charset="-120"/>
                <a:ea typeface="DFKai-SB" panose="03000509000000000000" pitchFamily="65" charset="-120"/>
              </a:rPr>
              <a:t>絡</a:t>
            </a:r>
            <a:r>
              <a:rPr lang="zh-CN" altLang="zh-HK" sz="2800" dirty="0" smtClean="0">
                <a:solidFill>
                  <a:schemeClr val="tx1"/>
                </a:solidFill>
                <a:latin typeface="DFKai-SB" panose="03000509000000000000" pitchFamily="65" charset="-120"/>
                <a:ea typeface="DFKai-SB" panose="03000509000000000000" pitchFamily="65" charset="-120"/>
              </a:rPr>
              <a:t>運行、網</a:t>
            </a:r>
            <a:r>
              <a:rPr lang="zh-TW" altLang="en-US" sz="2800" dirty="0" smtClean="0">
                <a:solidFill>
                  <a:schemeClr val="tx1"/>
                </a:solidFill>
                <a:latin typeface="DFKai-SB" panose="03000509000000000000" pitchFamily="65" charset="-120"/>
                <a:ea typeface="DFKai-SB" panose="03000509000000000000" pitchFamily="65" charset="-120"/>
              </a:rPr>
              <a:t>絡</a:t>
            </a:r>
            <a:r>
              <a:rPr lang="zh-CN" altLang="zh-HK" sz="2800" dirty="0" smtClean="0">
                <a:solidFill>
                  <a:schemeClr val="tx1"/>
                </a:solidFill>
                <a:latin typeface="DFKai-SB" panose="03000509000000000000" pitchFamily="65" charset="-120"/>
                <a:ea typeface="DFKai-SB" panose="03000509000000000000" pitchFamily="65" charset="-120"/>
              </a:rPr>
              <a:t>服務、資訊安全等方面，是保障和促進資訊社會健康發展的基礎。</a:t>
            </a:r>
          </a:p>
        </p:txBody>
      </p:sp>
      <p:sp>
        <p:nvSpPr>
          <p:cNvPr id="5"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20</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3D2013-9BCE-4C0C-98B2-C8338E7304AB}" type="slidenum">
              <a:rPr lang="zh-HK" altLang="en-US" smtClean="0"/>
              <a:pPr>
                <a:defRPr/>
              </a:pPr>
              <a:t>21</a:t>
            </a:fld>
            <a:endParaRPr lang="zh-CN" altLang="en-US"/>
          </a:p>
        </p:txBody>
      </p:sp>
      <p:sp>
        <p:nvSpPr>
          <p:cNvPr id="6" name="内容占位符 3"/>
          <p:cNvSpPr txBox="1">
            <a:spLocks/>
          </p:cNvSpPr>
          <p:nvPr/>
        </p:nvSpPr>
        <p:spPr bwMode="auto">
          <a:xfrm>
            <a:off x="2855775" y="1905000"/>
            <a:ext cx="6010275"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eaLnBrk="1" hangingPunct="1"/>
            <a:r>
              <a:rPr lang="zh-TW" altLang="en-US" sz="2800" dirty="0" smtClean="0">
                <a:solidFill>
                  <a:schemeClr val="tx1"/>
                </a:solidFill>
                <a:latin typeface="DFKai-SB" panose="03000509000000000000" pitchFamily="65" charset="-120"/>
                <a:ea typeface="DFKai-SB" panose="03000509000000000000" pitchFamily="65" charset="-120"/>
              </a:rPr>
              <a:t>糧食安全包括確保生產足夠數量的糧食，最大限度地穩定糧食供應，確保所有需要糧食的人都能獲得糧食</a:t>
            </a:r>
            <a:r>
              <a:rPr lang="zh-CN" altLang="zh-HK"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糧食既是關係國計民生和國家經濟安全的重要戰略物資，也是人民最基本的生活物資，保障國家糧食是實現經濟發展、社會穩定、國家安全的重要基礎。</a:t>
            </a:r>
            <a:endParaRPr lang="zh-CN" altLang="zh-HK" sz="2800" dirty="0" smtClean="0">
              <a:solidFill>
                <a:schemeClr val="tx1"/>
              </a:solidFill>
              <a:latin typeface="DFKai-SB" panose="03000509000000000000" pitchFamily="65" charset="-120"/>
              <a:ea typeface="DFKai-SB" panose="03000509000000000000" pitchFamily="65" charset="-120"/>
            </a:endParaRPr>
          </a:p>
        </p:txBody>
      </p:sp>
      <p:sp>
        <p:nvSpPr>
          <p:cNvPr id="8" name="标题 1"/>
          <p:cNvSpPr txBox="1">
            <a:spLocks/>
          </p:cNvSpPr>
          <p:nvPr/>
        </p:nvSpPr>
        <p:spPr bwMode="auto">
          <a:xfrm>
            <a:off x="2927780" y="764815"/>
            <a:ext cx="36036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10</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糧食</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645416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ctrTitle"/>
          </p:nvPr>
        </p:nvSpPr>
        <p:spPr>
          <a:xfrm>
            <a:off x="2711450" y="620713"/>
            <a:ext cx="3455988" cy="768350"/>
          </a:xfrm>
        </p:spPr>
        <p:txBody>
          <a:bodyPr/>
          <a:lstStyle/>
          <a:p>
            <a:pPr eaLnBrk="1" hangingPunct="1"/>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a:t>
            </a:r>
            <a:r>
              <a:rPr lang="en-US" altLang="zh-TW" sz="2800" dirty="0" smtClean="0">
                <a:latin typeface="DFKai-SB" panose="03000509000000000000" pitchFamily="65" charset="-120"/>
                <a:ea typeface="DFKai-SB" panose="03000509000000000000" pitchFamily="65" charset="-120"/>
                <a:sym typeface="Microsoft YaHei" panose="020B0503020204020204" pitchFamily="34" charset="-122"/>
              </a:rPr>
              <a:t>11</a:t>
            </a:r>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）生態安全</a:t>
            </a:r>
            <a:endParaRPr lang="zh-HK" altLang="en-US" dirty="0" smtClean="0">
              <a:latin typeface="DFKai-SB" panose="03000509000000000000" pitchFamily="65" charset="-120"/>
              <a:ea typeface="DFKai-SB" panose="03000509000000000000" pitchFamily="65" charset="-120"/>
            </a:endParaRPr>
          </a:p>
        </p:txBody>
      </p:sp>
      <p:sp>
        <p:nvSpPr>
          <p:cNvPr id="43011" name="内容占位符 3"/>
          <p:cNvSpPr>
            <a:spLocks noGrp="1"/>
          </p:cNvSpPr>
          <p:nvPr>
            <p:ph type="subTitle" idx="1"/>
          </p:nvPr>
        </p:nvSpPr>
        <p:spPr>
          <a:xfrm>
            <a:off x="3071790" y="1925593"/>
            <a:ext cx="7165975" cy="4464050"/>
          </a:xfrm>
        </p:spPr>
        <p:txBody>
          <a:bodyPr/>
          <a:lstStyle/>
          <a:p>
            <a:pPr algn="just" eaLnBrk="1" hangingPunct="1">
              <a:lnSpc>
                <a:spcPct val="90000"/>
              </a:lnSpc>
            </a:pPr>
            <a:r>
              <a:rPr lang="zh-TW" altLang="en-US" sz="2800" dirty="0" smtClean="0">
                <a:solidFill>
                  <a:schemeClr val="tx1"/>
                </a:solidFill>
                <a:latin typeface="DFKai-SB" panose="03000509000000000000" pitchFamily="65" charset="-120"/>
                <a:ea typeface="DFKai-SB" panose="03000509000000000000" pitchFamily="65" charset="-120"/>
              </a:rPr>
              <a:t>生態安全是指一個國家賴以生存和發展的生態環境處於不受或少受破壞和威脅的狀態</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並致力完善生態環境保護制度體系</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加大生態建設和環境保護力度</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劃定生態保護紅線</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強化生態風險的預警和防控</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妥善處置土壤等自然環境和條件不受威脅和破壞</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促進人與自然和諧發展。</a:t>
            </a:r>
            <a:endParaRPr lang="en-US" altLang="zh-CN" sz="2800" dirty="0" smtClean="0">
              <a:solidFill>
                <a:schemeClr val="tx1"/>
              </a:solidFill>
              <a:latin typeface="DFKai-SB" panose="03000509000000000000" pitchFamily="65" charset="-120"/>
              <a:ea typeface="DFKai-SB" panose="03000509000000000000" pitchFamily="65" charset="-120"/>
            </a:endParaRPr>
          </a:p>
          <a:p>
            <a:pPr algn="just" eaLnBrk="1" hangingPunct="1">
              <a:lnSpc>
                <a:spcPct val="90000"/>
              </a:lnSpc>
            </a:pPr>
            <a:endParaRPr lang="en-US" altLang="zh-CN" sz="2800" dirty="0" smtClean="0">
              <a:solidFill>
                <a:srgbClr val="595959"/>
              </a:solidFill>
            </a:endParaRPr>
          </a:p>
          <a:p>
            <a:pPr algn="just" eaLnBrk="1" hangingPunct="1">
              <a:lnSpc>
                <a:spcPct val="90000"/>
              </a:lnSpc>
            </a:pPr>
            <a:r>
              <a:rPr lang="zh-CN" altLang="zh-HK" sz="2800" dirty="0" smtClean="0">
                <a:solidFill>
                  <a:srgbClr val="595959"/>
                </a:solidFill>
              </a:rPr>
              <a:t> </a:t>
            </a:r>
          </a:p>
        </p:txBody>
      </p:sp>
      <p:sp>
        <p:nvSpPr>
          <p:cNvPr id="5"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22</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ctrTitle"/>
          </p:nvPr>
        </p:nvSpPr>
        <p:spPr>
          <a:xfrm>
            <a:off x="2711450" y="404813"/>
            <a:ext cx="6600825" cy="822325"/>
          </a:xfrm>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2</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）資源安全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44035" name="内容占位符 3"/>
          <p:cNvSpPr>
            <a:spLocks noGrp="1"/>
          </p:cNvSpPr>
          <p:nvPr>
            <p:ph type="subTitle" idx="1"/>
          </p:nvPr>
        </p:nvSpPr>
        <p:spPr>
          <a:xfrm>
            <a:off x="3000375" y="1773238"/>
            <a:ext cx="7343920" cy="3959922"/>
          </a:xfrm>
        </p:spPr>
        <p:txBody>
          <a:bodyPr/>
          <a:lstStyle/>
          <a:p>
            <a:pPr eaLnBrk="1" hangingPunct="1"/>
            <a:r>
              <a:rPr lang="zh-CN" altLang="zh-HK" sz="2800" dirty="0" smtClean="0">
                <a:solidFill>
                  <a:schemeClr val="tx1"/>
                </a:solidFill>
                <a:latin typeface="DFKai-SB" panose="03000509000000000000" pitchFamily="65" charset="-120"/>
                <a:ea typeface="DFKai-SB" panose="03000509000000000000" pitchFamily="65" charset="-120"/>
              </a:rPr>
              <a:t>資源安全包括可再生資源安全、不可再生資源安全等</a:t>
            </a:r>
            <a:r>
              <a:rPr lang="zh-CN" altLang="en-US" sz="2800" dirty="0" smtClean="0">
                <a:solidFill>
                  <a:schemeClr val="tx1"/>
                </a:solidFill>
                <a:latin typeface="DFKai-SB" panose="03000509000000000000" pitchFamily="65" charset="-120"/>
                <a:ea typeface="DFKai-SB" panose="03000509000000000000" pitchFamily="65" charset="-120"/>
              </a:rPr>
              <a:t>，與</a:t>
            </a:r>
            <a:r>
              <a:rPr lang="zh-CN" altLang="zh-HK" sz="2800" dirty="0" smtClean="0">
                <a:solidFill>
                  <a:schemeClr val="tx1"/>
                </a:solidFill>
                <a:latin typeface="DFKai-SB" panose="03000509000000000000" pitchFamily="65" charset="-120"/>
                <a:ea typeface="DFKai-SB" panose="03000509000000000000" pitchFamily="65" charset="-120"/>
              </a:rPr>
              <a:t>國家戰略和國家</a:t>
            </a:r>
            <a:r>
              <a:rPr lang="zh-CN" altLang="en-US" sz="2800" dirty="0" smtClean="0">
                <a:solidFill>
                  <a:schemeClr val="tx1"/>
                </a:solidFill>
                <a:latin typeface="DFKai-SB" panose="03000509000000000000" pitchFamily="65" charset="-120"/>
                <a:ea typeface="DFKai-SB" panose="03000509000000000000" pitchFamily="65" charset="-120"/>
              </a:rPr>
              <a:t>的</a:t>
            </a:r>
            <a:r>
              <a:rPr lang="zh-CN" altLang="zh-HK" sz="2800" dirty="0" smtClean="0">
                <a:solidFill>
                  <a:schemeClr val="tx1"/>
                </a:solidFill>
                <a:latin typeface="DFKai-SB" panose="03000509000000000000" pitchFamily="65" charset="-120"/>
                <a:ea typeface="DFKai-SB" panose="03000509000000000000" pitchFamily="65" charset="-120"/>
              </a:rPr>
              <a:t>發展</a:t>
            </a:r>
            <a:r>
              <a:rPr lang="zh-CN" altLang="en-US" sz="2800" dirty="0" smtClean="0">
                <a:solidFill>
                  <a:schemeClr val="tx1"/>
                </a:solidFill>
                <a:latin typeface="DFKai-SB" panose="03000509000000000000" pitchFamily="65" charset="-120"/>
                <a:ea typeface="DFKai-SB" panose="03000509000000000000" pitchFamily="65" charset="-120"/>
              </a:rPr>
              <a:t>息息相關</a:t>
            </a:r>
            <a:r>
              <a:rPr lang="zh-CN" altLang="zh-HK" sz="2800" dirty="0" smtClean="0">
                <a:solidFill>
                  <a:schemeClr val="tx1"/>
                </a:solidFill>
                <a:latin typeface="DFKai-SB" panose="03000509000000000000" pitchFamily="65" charset="-120"/>
                <a:ea typeface="DFKai-SB" panose="03000509000000000000" pitchFamily="65" charset="-120"/>
              </a:rPr>
              <a:t>。</a:t>
            </a:r>
            <a:endParaRPr lang="en-US" altLang="zh-CN" sz="2800" dirty="0" smtClean="0">
              <a:solidFill>
                <a:schemeClr val="tx1"/>
              </a:solidFill>
              <a:latin typeface="DFKai-SB" panose="03000509000000000000" pitchFamily="65" charset="-120"/>
              <a:ea typeface="DFKai-SB" panose="03000509000000000000" pitchFamily="65" charset="-120"/>
            </a:endParaRPr>
          </a:p>
          <a:p>
            <a:pPr eaLnBrk="1" hangingPunct="1"/>
            <a:r>
              <a:rPr lang="zh-TW" altLang="en-US" sz="2800" dirty="0" smtClean="0">
                <a:solidFill>
                  <a:schemeClr val="tx1"/>
                </a:solidFill>
                <a:latin typeface="DFKai-SB" panose="03000509000000000000" pitchFamily="65" charset="-120"/>
                <a:ea typeface="DFKai-SB" panose="03000509000000000000" pitchFamily="65" charset="-120"/>
              </a:rPr>
              <a:t>資源安全的核心是保</a:t>
            </a:r>
            <a:r>
              <a:rPr lang="zh-TW" altLang="en-US" sz="2800" dirty="0">
                <a:solidFill>
                  <a:schemeClr val="tx1"/>
                </a:solidFill>
                <a:latin typeface="DFKai-SB" panose="03000509000000000000" pitchFamily="65" charset="-120"/>
                <a:ea typeface="DFKai-SB" panose="03000509000000000000" pitchFamily="65" charset="-120"/>
              </a:rPr>
              <a:t>證</a:t>
            </a:r>
            <a:r>
              <a:rPr lang="zh-TW" altLang="en-US" sz="2800" dirty="0" smtClean="0">
                <a:solidFill>
                  <a:schemeClr val="tx1"/>
                </a:solidFill>
                <a:latin typeface="DFKai-SB" panose="03000509000000000000" pitchFamily="65" charset="-120"/>
                <a:ea typeface="DFKai-SB" panose="03000509000000000000" pitchFamily="65" charset="-120"/>
              </a:rPr>
              <a:t>各種重要資源充足、穩定、可持續供應，在此基礎上</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追求以合理價值獲取資源</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以集約節、環境友好的方式利用資源，保証資源供給的協調和可持續。</a:t>
            </a:r>
            <a:endParaRPr lang="en-US" altLang="zh-TW" sz="2800" dirty="0" smtClean="0">
              <a:solidFill>
                <a:schemeClr val="tx1"/>
              </a:solidFill>
              <a:latin typeface="DFKai-SB" panose="03000509000000000000" pitchFamily="65" charset="-120"/>
              <a:ea typeface="DFKai-SB" panose="03000509000000000000" pitchFamily="65" charset="-120"/>
            </a:endParaRPr>
          </a:p>
          <a:p>
            <a:pPr eaLnBrk="1" hangingPunct="1"/>
            <a:endParaRPr lang="en-US" altLang="zh-TW" sz="2800" dirty="0" smtClean="0">
              <a:solidFill>
                <a:schemeClr val="tx1"/>
              </a:solidFill>
              <a:latin typeface="DFKai-SB" panose="03000509000000000000" pitchFamily="65" charset="-120"/>
              <a:ea typeface="DFKai-SB" panose="03000509000000000000" pitchFamily="65" charset="-120"/>
            </a:endParaRPr>
          </a:p>
        </p:txBody>
      </p:sp>
      <p:sp>
        <p:nvSpPr>
          <p:cNvPr id="5"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23</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ctrTitle"/>
          </p:nvPr>
        </p:nvSpPr>
        <p:spPr>
          <a:xfrm>
            <a:off x="2711450" y="333375"/>
            <a:ext cx="2808288" cy="749300"/>
          </a:xfrm>
        </p:spPr>
        <p:txBody>
          <a:bodyPr/>
          <a:lstStyle/>
          <a:p>
            <a:pPr eaLnBrk="1" hangingPunct="1"/>
            <a:r>
              <a:rPr lang="zh-HK" altLang="en-US" sz="2800" dirty="0" smtClean="0">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3</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）核安全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45059" name="内容占位符 3"/>
          <p:cNvSpPr>
            <a:spLocks noGrp="1"/>
          </p:cNvSpPr>
          <p:nvPr>
            <p:ph type="subTitle" idx="1"/>
          </p:nvPr>
        </p:nvSpPr>
        <p:spPr>
          <a:xfrm>
            <a:off x="2711449" y="1855788"/>
            <a:ext cx="6912795" cy="4525962"/>
          </a:xfrm>
        </p:spPr>
        <p:txBody>
          <a:bodyPr/>
          <a:lstStyle/>
          <a:p>
            <a:pPr algn="just" eaLnBrk="1" hangingPunct="1"/>
            <a:r>
              <a:rPr lang="zh-CN" altLang="zh-HK" sz="2800" dirty="0" smtClean="0">
                <a:solidFill>
                  <a:schemeClr val="tx1"/>
                </a:solidFill>
                <a:latin typeface="DFKai-SB" panose="03000509000000000000" pitchFamily="65" charset="-120"/>
                <a:ea typeface="DFKai-SB" panose="03000509000000000000" pitchFamily="65" charset="-120"/>
              </a:rPr>
              <a:t>核安全</a:t>
            </a:r>
            <a:r>
              <a:rPr lang="zh-CN" altLang="zh-HK" sz="2600" dirty="0" smtClean="0">
                <a:solidFill>
                  <a:schemeClr val="tx1"/>
                </a:solidFill>
                <a:latin typeface="DFKai-SB" panose="03000509000000000000" pitchFamily="65" charset="-120"/>
                <a:ea typeface="DFKai-SB" panose="03000509000000000000" pitchFamily="65" charset="-120"/>
              </a:rPr>
              <a:t>包括</a:t>
            </a:r>
            <a:r>
              <a:rPr lang="zh-TW" altLang="en-US" sz="2600" dirty="0" smtClean="0">
                <a:solidFill>
                  <a:schemeClr val="tx1"/>
                </a:solidFill>
                <a:latin typeface="DFKai-SB" panose="03000509000000000000" pitchFamily="65" charset="-120"/>
                <a:ea typeface="DFKai-SB" panose="03000509000000000000" pitchFamily="65" charset="-120"/>
              </a:rPr>
              <a:t>和平利用核能和核技術</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600" dirty="0" smtClean="0">
                <a:solidFill>
                  <a:schemeClr val="tx1"/>
                </a:solidFill>
                <a:latin typeface="DFKai-SB" panose="03000509000000000000" pitchFamily="65" charset="-120"/>
                <a:ea typeface="DFKai-SB" panose="03000509000000000000" pitchFamily="65" charset="-120"/>
              </a:rPr>
              <a:t>加強國際合作</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600" dirty="0" smtClean="0">
                <a:solidFill>
                  <a:schemeClr val="tx1"/>
                </a:solidFill>
                <a:latin typeface="DFKai-SB" panose="03000509000000000000" pitchFamily="65" charset="-120"/>
                <a:ea typeface="DFKai-SB" panose="03000509000000000000" pitchFamily="65" charset="-120"/>
              </a:rPr>
              <a:t>防止核擴散</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600" dirty="0" smtClean="0">
                <a:solidFill>
                  <a:schemeClr val="tx1"/>
                </a:solidFill>
                <a:latin typeface="DFKai-SB" panose="03000509000000000000" pitchFamily="65" charset="-120"/>
                <a:ea typeface="DFKai-SB" panose="03000509000000000000" pitchFamily="65" charset="-120"/>
              </a:rPr>
              <a:t>完善防擴散機制</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600" dirty="0" smtClean="0">
                <a:solidFill>
                  <a:schemeClr val="tx1"/>
                </a:solidFill>
                <a:latin typeface="DFKai-SB" panose="03000509000000000000" pitchFamily="65" charset="-120"/>
                <a:ea typeface="DFKai-SB" panose="03000509000000000000" pitchFamily="65" charset="-120"/>
              </a:rPr>
              <a:t>加強對核設施、核材料、核活動和核廢料處置的安全管理、監管和保護</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600" dirty="0" smtClean="0">
                <a:solidFill>
                  <a:schemeClr val="tx1"/>
                </a:solidFill>
                <a:latin typeface="DFKai-SB" panose="03000509000000000000" pitchFamily="65" charset="-120"/>
                <a:ea typeface="DFKai-SB" panose="03000509000000000000" pitchFamily="65" charset="-120"/>
              </a:rPr>
              <a:t>加強核事故應急體系和應急能力建設</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600" dirty="0" smtClean="0">
                <a:solidFill>
                  <a:schemeClr val="tx1"/>
                </a:solidFill>
                <a:latin typeface="DFKai-SB" panose="03000509000000000000" pitchFamily="65" charset="-120"/>
                <a:ea typeface="DFKai-SB" panose="03000509000000000000" pitchFamily="65" charset="-120"/>
              </a:rPr>
              <a:t>防止、控制和消除核事故對公民生命健康和生態環境的危害</a:t>
            </a:r>
            <a:r>
              <a:rPr lang="zh-CN" altLang="en-US" sz="2800" dirty="0" smtClean="0">
                <a:solidFill>
                  <a:schemeClr val="tx1"/>
                </a:solidFill>
                <a:latin typeface="DFKai-SB" panose="03000509000000000000" pitchFamily="65" charset="-120"/>
                <a:ea typeface="DFKai-SB" panose="03000509000000000000" pitchFamily="65" charset="-120"/>
              </a:rPr>
              <a:t>，</a:t>
            </a:r>
            <a:r>
              <a:rPr lang="zh-TW" altLang="en-US" sz="2600" dirty="0" smtClean="0">
                <a:solidFill>
                  <a:schemeClr val="tx1"/>
                </a:solidFill>
                <a:latin typeface="DFKai-SB" panose="03000509000000000000" pitchFamily="65" charset="-120"/>
                <a:ea typeface="DFKai-SB" panose="03000509000000000000" pitchFamily="65" charset="-120"/>
              </a:rPr>
              <a:t>不斷增強有效應對和防範核威脅、核攻擊的能力。</a:t>
            </a:r>
            <a:endParaRPr lang="zh-CN" altLang="zh-HK" sz="2000" dirty="0" smtClean="0">
              <a:solidFill>
                <a:schemeClr val="tx1"/>
              </a:solidFill>
              <a:latin typeface="DFKai-SB" panose="03000509000000000000" pitchFamily="65" charset="-120"/>
              <a:ea typeface="DFKai-SB" panose="03000509000000000000" pitchFamily="65" charset="-120"/>
            </a:endParaRPr>
          </a:p>
        </p:txBody>
      </p:sp>
      <p:sp>
        <p:nvSpPr>
          <p:cNvPr id="5"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24</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ctrTitle"/>
          </p:nvPr>
        </p:nvSpPr>
        <p:spPr>
          <a:xfrm>
            <a:off x="2999785" y="560385"/>
            <a:ext cx="6600825" cy="750888"/>
          </a:xfrm>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4</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）海外利益安全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46083" name="内容占位符 3"/>
          <p:cNvSpPr>
            <a:spLocks noGrp="1"/>
          </p:cNvSpPr>
          <p:nvPr>
            <p:ph type="subTitle" idx="1"/>
          </p:nvPr>
        </p:nvSpPr>
        <p:spPr>
          <a:xfrm>
            <a:off x="3023597" y="2036762"/>
            <a:ext cx="6553200" cy="4527550"/>
          </a:xfrm>
        </p:spPr>
        <p:txBody>
          <a:bodyPr/>
          <a:lstStyle/>
          <a:p>
            <a:pPr algn="just" eaLnBrk="1" hangingPunct="1"/>
            <a:r>
              <a:rPr lang="zh-CN" altLang="zh-HK" sz="2800" dirty="0" smtClean="0">
                <a:solidFill>
                  <a:schemeClr val="tx1"/>
                </a:solidFill>
                <a:latin typeface="DFKai-SB" panose="03000509000000000000" pitchFamily="65" charset="-120"/>
                <a:ea typeface="DFKai-SB" panose="03000509000000000000" pitchFamily="65" charset="-120"/>
              </a:rPr>
              <a:t>海外利益安全包括</a:t>
            </a:r>
            <a:r>
              <a:rPr lang="zh-TW" altLang="en-US" sz="2800" dirty="0" smtClean="0">
                <a:solidFill>
                  <a:schemeClr val="tx1"/>
                </a:solidFill>
                <a:latin typeface="DFKai-SB" panose="03000509000000000000" pitchFamily="65" charset="-120"/>
                <a:ea typeface="DFKai-SB" panose="03000509000000000000" pitchFamily="65" charset="-120"/>
              </a:rPr>
              <a:t>保護</a:t>
            </a:r>
            <a:r>
              <a:rPr lang="zh-CN" altLang="zh-HK" sz="2800" dirty="0" smtClean="0">
                <a:solidFill>
                  <a:schemeClr val="tx1"/>
                </a:solidFill>
                <a:latin typeface="DFKai-SB" panose="03000509000000000000" pitchFamily="65" charset="-120"/>
                <a:ea typeface="DFKai-SB" panose="03000509000000000000" pitchFamily="65" charset="-120"/>
              </a:rPr>
              <a:t>海外中國公民、機構、企業安全和正當權益，海外戰略性利益安全等方面</a:t>
            </a:r>
            <a:r>
              <a:rPr lang="zh-TW" altLang="en-US" sz="2800" dirty="0" smtClean="0">
                <a:solidFill>
                  <a:schemeClr val="tx1"/>
                </a:solidFill>
                <a:latin typeface="DFKai-SB" panose="03000509000000000000" pitchFamily="65" charset="-120"/>
                <a:ea typeface="DFKai-SB" panose="03000509000000000000" pitchFamily="65" charset="-120"/>
              </a:rPr>
              <a:t>不受威脅和侵害</a:t>
            </a:r>
            <a:r>
              <a:rPr lang="zh-CN" altLang="zh-HK" sz="2800" dirty="0" smtClean="0">
                <a:solidFill>
                  <a:schemeClr val="tx1"/>
                </a:solidFill>
                <a:latin typeface="DFKai-SB" panose="03000509000000000000" pitchFamily="65" charset="-120"/>
                <a:ea typeface="DFKai-SB" panose="03000509000000000000" pitchFamily="65" charset="-120"/>
              </a:rPr>
              <a:t>。</a:t>
            </a:r>
            <a:endParaRPr lang="en-US" altLang="zh-CN" sz="2800" dirty="0" smtClean="0">
              <a:solidFill>
                <a:schemeClr val="tx1"/>
              </a:solidFill>
              <a:latin typeface="DFKai-SB" panose="03000509000000000000" pitchFamily="65" charset="-120"/>
              <a:ea typeface="DFKai-SB" panose="03000509000000000000" pitchFamily="65" charset="-120"/>
            </a:endParaRPr>
          </a:p>
          <a:p>
            <a:pPr algn="just" eaLnBrk="1" hangingPunct="1"/>
            <a:endParaRPr lang="zh-CN" altLang="zh-HK" sz="3200" dirty="0" smtClean="0">
              <a:solidFill>
                <a:schemeClr val="tx1"/>
              </a:solidFill>
            </a:endParaRPr>
          </a:p>
        </p:txBody>
      </p:sp>
      <p:sp>
        <p:nvSpPr>
          <p:cNvPr id="46085" name="矩形 5"/>
          <p:cNvSpPr>
            <a:spLocks noChangeArrowheads="1"/>
          </p:cNvSpPr>
          <p:nvPr/>
        </p:nvSpPr>
        <p:spPr bwMode="auto">
          <a:xfrm>
            <a:off x="2135188" y="6154738"/>
            <a:ext cx="3627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r>
              <a:rPr lang="en-US" altLang="zh-HK" sz="800">
                <a:solidFill>
                  <a:srgbClr val="000000"/>
                </a:solidFill>
                <a:latin typeface="Calibri" panose="020F0502020204030204" pitchFamily="34" charset="0"/>
                <a:ea typeface="SimSun" panose="02010600030101010101" pitchFamily="2" charset="-122"/>
                <a:sym typeface="Calibri" panose="020F0502020204030204" pitchFamily="34" charset="0"/>
              </a:rPr>
              <a:t>=</a:t>
            </a:r>
            <a:endParaRPr lang="zh-CN" altLang="en-US" sz="800">
              <a:solidFill>
                <a:srgbClr val="000000"/>
              </a:solidFill>
              <a:latin typeface="Calibri" panose="020F0502020204030204" pitchFamily="34" charset="0"/>
              <a:ea typeface="SimSun" panose="02010600030101010101" pitchFamily="2" charset="-122"/>
              <a:sym typeface="SimSun" panose="02010600030101010101" pitchFamily="2" charset="-122"/>
            </a:endParaRPr>
          </a:p>
        </p:txBody>
      </p:sp>
      <p:sp>
        <p:nvSpPr>
          <p:cNvPr id="6"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25</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ctrTitle"/>
          </p:nvPr>
        </p:nvSpPr>
        <p:spPr>
          <a:xfrm>
            <a:off x="3000375" y="382588"/>
            <a:ext cx="3600450" cy="668337"/>
          </a:xfrm>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5</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太空</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47108" name="内容占位符 3"/>
          <p:cNvSpPr txBox="1">
            <a:spLocks noChangeArrowheads="1"/>
          </p:cNvSpPr>
          <p:nvPr/>
        </p:nvSpPr>
        <p:spPr bwMode="auto">
          <a:xfrm>
            <a:off x="2567755" y="1772885"/>
            <a:ext cx="734536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buNone/>
            </a:pPr>
            <a:r>
              <a:rPr lang="zh-CN" altLang="zh-HK" sz="2800" dirty="0" smtClean="0">
                <a:solidFill>
                  <a:schemeClr val="tx1"/>
                </a:solidFill>
                <a:latin typeface="DFKai-SB" panose="03000509000000000000" pitchFamily="65" charset="-120"/>
                <a:ea typeface="DFKai-SB" panose="03000509000000000000" pitchFamily="65" charset="-120"/>
                <a:sym typeface="仿宋_GB2312" charset="-122"/>
              </a:rPr>
              <a:t>太空</a:t>
            </a:r>
            <a:r>
              <a:rPr lang="zh-CN" altLang="zh-HK" sz="2800" dirty="0">
                <a:solidFill>
                  <a:schemeClr val="tx1"/>
                </a:solidFill>
                <a:latin typeface="DFKai-SB" panose="03000509000000000000" pitchFamily="65" charset="-120"/>
                <a:ea typeface="DFKai-SB" panose="03000509000000000000" pitchFamily="65" charset="-120"/>
                <a:sym typeface="仿宋_GB2312" charset="-122"/>
              </a:rPr>
              <a:t>、深海、</a:t>
            </a:r>
            <a:r>
              <a:rPr lang="zh-CN" altLang="zh-HK" sz="2800" dirty="0" smtClean="0">
                <a:solidFill>
                  <a:schemeClr val="tx1"/>
                </a:solidFill>
                <a:latin typeface="DFKai-SB" panose="03000509000000000000" pitchFamily="65" charset="-120"/>
                <a:ea typeface="DFKai-SB" panose="03000509000000000000" pitchFamily="65" charset="-120"/>
                <a:sym typeface="仿宋_GB2312" charset="-122"/>
              </a:rPr>
              <a:t>極地</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安全屬於新型</a:t>
            </a:r>
            <a:r>
              <a:rPr lang="zh-TW" altLang="en-US" sz="2800" dirty="0">
                <a:solidFill>
                  <a:schemeClr val="tx1"/>
                </a:solidFill>
                <a:latin typeface="DFKai-SB" panose="03000509000000000000" pitchFamily="65" charset="-120"/>
                <a:ea typeface="DFKai-SB" panose="03000509000000000000" pitchFamily="65" charset="-120"/>
                <a:sym typeface="仿宋_GB2312" charset="-122"/>
              </a:rPr>
              <a:t>領域</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安全。太空安全面臨的風險與挑戰包括</a:t>
            </a:r>
            <a:r>
              <a:rPr lang="en-US" altLang="zh-TW" sz="2800" dirty="0" smtClean="0">
                <a:solidFill>
                  <a:schemeClr val="tx1"/>
                </a:solidFill>
                <a:latin typeface="DFKai-SB" panose="03000509000000000000" pitchFamily="65" charset="-120"/>
                <a:ea typeface="DFKai-SB" panose="03000509000000000000" pitchFamily="65" charset="-120"/>
                <a:sym typeface="仿宋_GB2312" charset="-122"/>
              </a:rPr>
              <a:t>:</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一些國家正大力發展太空力量和手段，太空武器化為全球太空安全治理帶來新的嚴峻挑戰</a:t>
            </a:r>
            <a:r>
              <a:rPr lang="en-US" altLang="zh-TW" sz="2800" dirty="0" smtClean="0">
                <a:solidFill>
                  <a:schemeClr val="tx1"/>
                </a:solidFill>
                <a:latin typeface="DFKai-SB" panose="03000509000000000000" pitchFamily="65" charset="-120"/>
                <a:ea typeface="DFKai-SB" panose="03000509000000000000" pitchFamily="65" charset="-120"/>
                <a:sym typeface="仿宋_GB2312" charset="-122"/>
              </a:rPr>
              <a:t>;</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國際太空活動迅速增加，太空軌道資源緊絀加劇</a:t>
            </a:r>
            <a:r>
              <a:rPr lang="en-US" altLang="zh-TW" sz="2800" dirty="0" smtClean="0">
                <a:solidFill>
                  <a:schemeClr val="tx1"/>
                </a:solidFill>
                <a:latin typeface="DFKai-SB" panose="03000509000000000000" pitchFamily="65" charset="-120"/>
                <a:ea typeface="DFKai-SB" panose="03000509000000000000" pitchFamily="65" charset="-120"/>
                <a:sym typeface="仿宋_GB2312" charset="-122"/>
              </a:rPr>
              <a:t>;</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太空碎片數量呈指數級增長，對人類太空活動與系統帶來威脅。</a:t>
            </a:r>
            <a:endParaRPr lang="zh-CN" altLang="zh-HK" sz="2800" dirty="0">
              <a:solidFill>
                <a:schemeClr val="tx1"/>
              </a:solidFill>
              <a:latin typeface="DFKai-SB" panose="03000509000000000000" pitchFamily="65" charset="-120"/>
              <a:ea typeface="DFKai-SB" panose="03000509000000000000" pitchFamily="65" charset="-120"/>
            </a:endParaRPr>
          </a:p>
        </p:txBody>
      </p:sp>
      <p:sp>
        <p:nvSpPr>
          <p:cNvPr id="5"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6D2336F-74AF-4B19-A674-BFB0AEF98B11}"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26</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lgn="just" eaLnBrk="1" hangingPunct="1">
              <a:spcBef>
                <a:spcPct val="0"/>
              </a:spcBef>
              <a:buClrTx/>
              <a:buNone/>
            </a:pPr>
            <a:r>
              <a:rPr lang="zh-CN" altLang="zh-HK" sz="2800" dirty="0">
                <a:solidFill>
                  <a:schemeClr val="tx1"/>
                </a:solidFill>
                <a:latin typeface="DFKai-SB" panose="03000509000000000000" pitchFamily="65" charset="-120"/>
                <a:ea typeface="DFKai-SB" panose="03000509000000000000" pitchFamily="65" charset="-120"/>
                <a:sym typeface="仿宋_GB2312" charset="-122"/>
              </a:rPr>
              <a:t>太空、深海、極地</a:t>
            </a:r>
            <a:r>
              <a:rPr lang="zh-TW" altLang="en-US" sz="2800" dirty="0">
                <a:solidFill>
                  <a:schemeClr val="tx1"/>
                </a:solidFill>
                <a:latin typeface="DFKai-SB" panose="03000509000000000000" pitchFamily="65" charset="-120"/>
                <a:ea typeface="DFKai-SB" panose="03000509000000000000" pitchFamily="65" charset="-120"/>
                <a:sym typeface="仿宋_GB2312" charset="-122"/>
              </a:rPr>
              <a:t>安全屬於新型領域安全</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a:t>
            </a:r>
            <a:endParaRPr lang="en-US" altLang="zh-TW" sz="2800" dirty="0" smtClean="0">
              <a:solidFill>
                <a:schemeClr val="tx1"/>
              </a:solidFill>
              <a:latin typeface="DFKai-SB" panose="03000509000000000000" pitchFamily="65" charset="-120"/>
              <a:ea typeface="DFKai-SB" panose="03000509000000000000" pitchFamily="65" charset="-120"/>
              <a:sym typeface="仿宋_GB2312" charset="-122"/>
            </a:endParaRPr>
          </a:p>
          <a:p>
            <a:pPr marL="0" lvl="0" indent="0" algn="just" eaLnBrk="1" hangingPunct="1">
              <a:spcBef>
                <a:spcPct val="0"/>
              </a:spcBef>
              <a:buClrTx/>
              <a:buNone/>
            </a:pP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國家管轄海域範圍包括領海、專屬經濟區和大陸架。深海蘊藏著豐富的金屬、能源和生物資源，包括鎳、鈷、錳等金屬、油氣資源、可燃冰等，潛在經濟和社會效益巨大。</a:t>
            </a:r>
            <a:endParaRPr lang="zh-CN" altLang="zh-HK" sz="2800" dirty="0">
              <a:solidFill>
                <a:schemeClr val="tx1"/>
              </a:solidFill>
              <a:latin typeface="DFKai-SB" panose="03000509000000000000" pitchFamily="65" charset="-120"/>
              <a:ea typeface="DFKai-SB" panose="03000509000000000000" pitchFamily="65" charset="-120"/>
            </a:endParaRPr>
          </a:p>
          <a:p>
            <a:endParaRPr lang="en-US" dirty="0">
              <a:solidFill>
                <a:schemeClr val="tx1"/>
              </a:solidFill>
            </a:endParaRPr>
          </a:p>
        </p:txBody>
      </p:sp>
      <p:sp>
        <p:nvSpPr>
          <p:cNvPr id="4" name="Slide Number Placeholder 3"/>
          <p:cNvSpPr>
            <a:spLocks noGrp="1"/>
          </p:cNvSpPr>
          <p:nvPr>
            <p:ph type="sldNum" sz="quarter" idx="12"/>
          </p:nvPr>
        </p:nvSpPr>
        <p:spPr/>
        <p:txBody>
          <a:bodyPr/>
          <a:lstStyle/>
          <a:p>
            <a:pPr>
              <a:defRPr/>
            </a:pPr>
            <a:fld id="{D13D2013-9BCE-4C0C-98B2-C8338E7304AB}" type="slidenum">
              <a:rPr lang="zh-HK" altLang="en-US" smtClean="0"/>
              <a:pPr>
                <a:defRPr/>
              </a:pPr>
              <a:t>27</a:t>
            </a:fld>
            <a:endParaRPr lang="zh-CN" altLang="en-US"/>
          </a:p>
        </p:txBody>
      </p:sp>
      <p:sp>
        <p:nvSpPr>
          <p:cNvPr id="5" name="标题 1"/>
          <p:cNvSpPr>
            <a:spLocks noGrp="1"/>
          </p:cNvSpPr>
          <p:nvPr>
            <p:ph type="title"/>
          </p:nvPr>
        </p:nvSpPr>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a:t>
            </a:r>
            <a:r>
              <a:rPr lang="en-US" altLang="zh-TW" sz="2800"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6</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深海</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902409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lgn="just" eaLnBrk="1" hangingPunct="1">
              <a:spcBef>
                <a:spcPct val="0"/>
              </a:spcBef>
              <a:buClrTx/>
              <a:buNone/>
            </a:pPr>
            <a:r>
              <a:rPr lang="zh-CN" altLang="zh-HK" sz="2800" dirty="0">
                <a:solidFill>
                  <a:schemeClr val="tx1"/>
                </a:solidFill>
                <a:latin typeface="DFKai-SB" panose="03000509000000000000" pitchFamily="65" charset="-120"/>
                <a:ea typeface="DFKai-SB" panose="03000509000000000000" pitchFamily="65" charset="-120"/>
                <a:sym typeface="仿宋_GB2312" charset="-122"/>
              </a:rPr>
              <a:t>太空、深海、極地</a:t>
            </a:r>
            <a:r>
              <a:rPr lang="zh-TW" altLang="en-US" sz="2800" dirty="0">
                <a:solidFill>
                  <a:schemeClr val="tx1"/>
                </a:solidFill>
                <a:latin typeface="DFKai-SB" panose="03000509000000000000" pitchFamily="65" charset="-120"/>
                <a:ea typeface="DFKai-SB" panose="03000509000000000000" pitchFamily="65" charset="-120"/>
                <a:sym typeface="仿宋_GB2312" charset="-122"/>
              </a:rPr>
              <a:t>安全屬於新型領域安全</a:t>
            </a: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極地包括北極和南極地區，資源豐富，深藏著關乎地球氣候與環境變遷的自然密碼，維繫著全球能量循環、水循環和物質輸送，是全球環境變化和地球系統科學研究的前沿陣地，同時也是全球治理以及國際合作的重要領域。</a:t>
            </a:r>
            <a:endParaRPr lang="en-US" altLang="zh-TW" sz="2800" dirty="0">
              <a:solidFill>
                <a:schemeClr val="tx1"/>
              </a:solidFill>
              <a:latin typeface="DFKai-SB" panose="03000509000000000000" pitchFamily="65" charset="-120"/>
              <a:ea typeface="DFKai-SB" panose="03000509000000000000" pitchFamily="65" charset="-120"/>
              <a:sym typeface="仿宋_GB2312" charset="-122"/>
            </a:endParaRPr>
          </a:p>
          <a:p>
            <a:endParaRPr lang="en-US" dirty="0">
              <a:solidFill>
                <a:schemeClr val="tx1"/>
              </a:solidFill>
            </a:endParaRPr>
          </a:p>
        </p:txBody>
      </p:sp>
      <p:sp>
        <p:nvSpPr>
          <p:cNvPr id="4" name="Slide Number Placeholder 3"/>
          <p:cNvSpPr>
            <a:spLocks noGrp="1"/>
          </p:cNvSpPr>
          <p:nvPr>
            <p:ph type="sldNum" sz="quarter" idx="12"/>
          </p:nvPr>
        </p:nvSpPr>
        <p:spPr/>
        <p:txBody>
          <a:bodyPr/>
          <a:lstStyle/>
          <a:p>
            <a:pPr>
              <a:defRPr/>
            </a:pPr>
            <a:fld id="{D13D2013-9BCE-4C0C-98B2-C8338E7304AB}" type="slidenum">
              <a:rPr lang="zh-HK" altLang="en-US" smtClean="0"/>
              <a:pPr>
                <a:defRPr/>
              </a:pPr>
              <a:t>28</a:t>
            </a:fld>
            <a:endParaRPr lang="zh-CN" altLang="en-US"/>
          </a:p>
        </p:txBody>
      </p:sp>
      <p:sp>
        <p:nvSpPr>
          <p:cNvPr id="5" name="标题 1"/>
          <p:cNvSpPr>
            <a:spLocks noGrp="1"/>
          </p:cNvSpPr>
          <p:nvPr>
            <p:ph type="title"/>
          </p:nvPr>
        </p:nvSpPr>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7</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極地</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solidFill>
                <a:schemeClr val="tx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762627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3D2013-9BCE-4C0C-98B2-C8338E7304AB}" type="slidenum">
              <a:rPr lang="zh-HK" altLang="en-US" smtClean="0"/>
              <a:pPr>
                <a:defRPr/>
              </a:pPr>
              <a:t>29</a:t>
            </a:fld>
            <a:endParaRPr lang="zh-CN" altLang="en-US"/>
          </a:p>
        </p:txBody>
      </p:sp>
      <p:sp>
        <p:nvSpPr>
          <p:cNvPr id="5" name="标题 1"/>
          <p:cNvSpPr>
            <a:spLocks noGrp="1"/>
          </p:cNvSpPr>
          <p:nvPr>
            <p:ph type="title"/>
          </p:nvPr>
        </p:nvSpPr>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a:t>
            </a:r>
            <a:r>
              <a:rPr lang="en-US" altLang="zh-TW" sz="2800"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8</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生物</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7" name="Content Placeholder 2"/>
          <p:cNvSpPr txBox="1">
            <a:spLocks/>
          </p:cNvSpPr>
          <p:nvPr/>
        </p:nvSpPr>
        <p:spPr bwMode="auto">
          <a:xfrm>
            <a:off x="1991715" y="1929635"/>
            <a:ext cx="8915400" cy="3777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just" eaLnBrk="1" hangingPunct="1">
              <a:spcBef>
                <a:spcPct val="0"/>
              </a:spcBef>
              <a:buClrTx/>
              <a:buFont typeface="Wingdings 3" panose="05040102010807070707" pitchFamily="18" charset="2"/>
              <a:buNone/>
            </a:pPr>
            <a:r>
              <a:rPr lang="zh-TW" altLang="en-US" sz="2800" dirty="0" smtClean="0">
                <a:solidFill>
                  <a:schemeClr val="tx1"/>
                </a:solidFill>
                <a:latin typeface="DFKai-SB" panose="03000509000000000000" pitchFamily="65" charset="-120"/>
                <a:ea typeface="DFKai-SB" panose="03000509000000000000" pitchFamily="65" charset="-120"/>
                <a:sym typeface="仿宋_GB2312" charset="-122"/>
              </a:rPr>
              <a:t>生物安全是指國家有效防範和應對危險生物因子及相關因素威脅，生物技術能夠穩定健康發展，人民生命健康和生態系統相對處於沒有危險和不受威脅的狀態，生物領域具備維護國家安全和持續發展的能力。</a:t>
            </a:r>
            <a:endParaRPr lang="en-US" altLang="zh-TW" sz="2800" dirty="0" smtClean="0">
              <a:solidFill>
                <a:schemeClr val="tx1"/>
              </a:solidFill>
              <a:latin typeface="DFKai-SB" panose="03000509000000000000" pitchFamily="65" charset="-120"/>
              <a:ea typeface="DFKai-SB" panose="03000509000000000000" pitchFamily="65" charset="-120"/>
              <a:sym typeface="仿宋_GB2312" charset="-122"/>
            </a:endParaRPr>
          </a:p>
          <a:p>
            <a:endParaRPr lang="en-US" dirty="0">
              <a:solidFill>
                <a:schemeClr val="tx1"/>
              </a:solidFill>
            </a:endParaRPr>
          </a:p>
        </p:txBody>
      </p:sp>
    </p:spTree>
    <p:extLst>
      <p:ext uri="{BB962C8B-B14F-4D97-AF65-F5344CB8AC3E}">
        <p14:creationId xmlns:p14="http://schemas.microsoft.com/office/powerpoint/2010/main" val="1191150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3D2013-9BCE-4C0C-98B2-C8338E7304AB}" type="slidenum">
              <a:rPr lang="zh-HK" altLang="en-US" smtClean="0"/>
              <a:pPr>
                <a:defRPr/>
              </a:pPr>
              <a:t>30</a:t>
            </a:fld>
            <a:endParaRPr lang="zh-CN" altLang="en-US"/>
          </a:p>
        </p:txBody>
      </p:sp>
      <p:sp>
        <p:nvSpPr>
          <p:cNvPr id="5" name="标题 1"/>
          <p:cNvSpPr>
            <a:spLocks noGrp="1"/>
          </p:cNvSpPr>
          <p:nvPr>
            <p:ph type="title"/>
          </p:nvPr>
        </p:nvSpPr>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HK"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1</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9</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人工智能</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7" name="Rectangle 6"/>
          <p:cNvSpPr/>
          <p:nvPr/>
        </p:nvSpPr>
        <p:spPr>
          <a:xfrm>
            <a:off x="2783770" y="1905000"/>
            <a:ext cx="6096000" cy="2677656"/>
          </a:xfrm>
          <a:prstGeom prst="rect">
            <a:avLst/>
          </a:prstGeom>
        </p:spPr>
        <p:txBody>
          <a:bodyPr>
            <a:spAutoFit/>
          </a:bodyPr>
          <a:lstStyle/>
          <a:p>
            <a:pPr algn="just" eaLnBrk="1" hangingPunct="1"/>
            <a:r>
              <a:rPr lang="zh-TW" altLang="en-US" sz="2800" dirty="0" smtClean="0">
                <a:latin typeface="DFKai-SB" panose="03000509000000000000" pitchFamily="65" charset="-120"/>
                <a:ea typeface="DFKai-SB" panose="03000509000000000000" pitchFamily="65" charset="-120"/>
                <a:sym typeface="仿宋_GB2312" charset="-122"/>
              </a:rPr>
              <a:t>人工智能安全是惡意應用、私隱數據洩露、算法模型缺陷、輸出信息內容的安全風險、取代工人職位並降低就業率、敵對軍事應用。維護人工智能安全，必須確保人工智能可靠、可控、安全。</a:t>
            </a:r>
            <a:endParaRPr lang="en-US" altLang="zh-TW" sz="2800" dirty="0">
              <a:latin typeface="DFKai-SB" panose="03000509000000000000" pitchFamily="65" charset="-120"/>
              <a:ea typeface="DFKai-SB" panose="03000509000000000000" pitchFamily="65" charset="-120"/>
              <a:sym typeface="仿宋_GB2312" charset="-122"/>
            </a:endParaRPr>
          </a:p>
        </p:txBody>
      </p:sp>
    </p:spTree>
    <p:extLst>
      <p:ext uri="{BB962C8B-B14F-4D97-AF65-F5344CB8AC3E}">
        <p14:creationId xmlns:p14="http://schemas.microsoft.com/office/powerpoint/2010/main" val="529826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3D2013-9BCE-4C0C-98B2-C8338E7304AB}" type="slidenum">
              <a:rPr lang="zh-HK" altLang="en-US" smtClean="0"/>
              <a:pPr>
                <a:defRPr/>
              </a:pPr>
              <a:t>31</a:t>
            </a:fld>
            <a:endParaRPr lang="zh-CN" altLang="en-US"/>
          </a:p>
        </p:txBody>
      </p:sp>
      <p:sp>
        <p:nvSpPr>
          <p:cNvPr id="5" name="标题 1"/>
          <p:cNvSpPr>
            <a:spLocks noGrp="1"/>
          </p:cNvSpPr>
          <p:nvPr>
            <p:ph type="title"/>
          </p:nvPr>
        </p:nvSpPr>
        <p:spPr/>
        <p:txBody>
          <a:bodyPr/>
          <a:lstStyle/>
          <a:p>
            <a:pPr eaLnBrk="1" hangingPunct="1"/>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en-US" altLang="zh-TW"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20</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數據</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安全</a:t>
            </a:r>
            <a:endParaRPr lang="zh-HK" altLang="en-US" dirty="0" smtClean="0">
              <a:solidFill>
                <a:schemeClr val="tx1"/>
              </a:solidFill>
              <a:latin typeface="DFKai-SB" panose="03000509000000000000" pitchFamily="65" charset="-120"/>
              <a:ea typeface="DFKai-SB" panose="03000509000000000000" pitchFamily="65" charset="-120"/>
            </a:endParaRPr>
          </a:p>
        </p:txBody>
      </p:sp>
      <p:sp>
        <p:nvSpPr>
          <p:cNvPr id="7" name="Rectangle 6"/>
          <p:cNvSpPr/>
          <p:nvPr/>
        </p:nvSpPr>
        <p:spPr>
          <a:xfrm>
            <a:off x="2423745" y="1974286"/>
            <a:ext cx="6336440" cy="2677656"/>
          </a:xfrm>
          <a:prstGeom prst="rect">
            <a:avLst/>
          </a:prstGeom>
        </p:spPr>
        <p:txBody>
          <a:bodyPr wrap="square">
            <a:spAutoFit/>
          </a:bodyPr>
          <a:lstStyle/>
          <a:p>
            <a:pPr algn="just" eaLnBrk="1" hangingPunct="1"/>
            <a:r>
              <a:rPr lang="zh-TW" altLang="en-US" sz="2800" dirty="0" smtClean="0">
                <a:latin typeface="DFKai-SB" panose="03000509000000000000" pitchFamily="65" charset="-120"/>
                <a:ea typeface="DFKai-SB" panose="03000509000000000000" pitchFamily="65" charset="-120"/>
                <a:sym typeface="仿宋_GB2312" charset="-122"/>
              </a:rPr>
              <a:t>數據安全是網絡空間的基礎，是國家安全的重要組成部分。數據是指任何以電子或者其他方式對信息的記錄。數據安全是指通過採取必要措施，確保數據處於有效保護和合法利用的狀態，以及具備保障</a:t>
            </a:r>
            <a:r>
              <a:rPr lang="zh-TW" altLang="en-US" sz="2800" dirty="0">
                <a:latin typeface="DFKai-SB" panose="03000509000000000000" pitchFamily="65" charset="-120"/>
                <a:ea typeface="DFKai-SB" panose="03000509000000000000" pitchFamily="65" charset="-120"/>
                <a:sym typeface="仿宋_GB2312" charset="-122"/>
              </a:rPr>
              <a:t>持續安全</a:t>
            </a:r>
            <a:r>
              <a:rPr lang="zh-TW" altLang="en-US" sz="2800" dirty="0" smtClean="0">
                <a:latin typeface="DFKai-SB" panose="03000509000000000000" pitchFamily="65" charset="-120"/>
                <a:ea typeface="DFKai-SB" panose="03000509000000000000" pitchFamily="65" charset="-120"/>
                <a:sym typeface="仿宋_GB2312" charset="-122"/>
              </a:rPr>
              <a:t>狀態的能力。</a:t>
            </a:r>
            <a:endParaRPr lang="en-US" altLang="zh-TW" sz="2800" dirty="0">
              <a:latin typeface="DFKai-SB" panose="03000509000000000000" pitchFamily="65" charset="-120"/>
              <a:ea typeface="DFKai-SB" panose="03000509000000000000" pitchFamily="65" charset="-120"/>
              <a:sym typeface="仿宋_GB2312" charset="-122"/>
            </a:endParaRPr>
          </a:p>
        </p:txBody>
      </p:sp>
    </p:spTree>
    <p:extLst>
      <p:ext uri="{BB962C8B-B14F-4D97-AF65-F5344CB8AC3E}">
        <p14:creationId xmlns:p14="http://schemas.microsoft.com/office/powerpoint/2010/main" val="3074444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内容占位符 2"/>
          <p:cNvSpPr txBox="1">
            <a:spLocks noChangeArrowheads="1"/>
          </p:cNvSpPr>
          <p:nvPr/>
        </p:nvSpPr>
        <p:spPr bwMode="auto">
          <a:xfrm>
            <a:off x="2456036" y="220861"/>
            <a:ext cx="6480449" cy="496931"/>
          </a:xfrm>
          <a:prstGeom prst="rect">
            <a:avLst/>
          </a:prstGeom>
          <a:noFill/>
          <a:ln>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lgn="ctr" eaLnBrk="1" hangingPunct="1">
              <a:lnSpc>
                <a:spcPct val="150000"/>
              </a:lnSpc>
              <a:spcBef>
                <a:spcPct val="0"/>
              </a:spcBef>
              <a:buFontTx/>
              <a:buNone/>
              <a:defRPr/>
            </a:pPr>
            <a:r>
              <a:rPr lang="zh-HK" altLang="en-US" sz="40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維護</a:t>
            </a:r>
            <a:r>
              <a:rPr lang="zh-TW" altLang="en-US" sz="40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中</a:t>
            </a:r>
            <a:r>
              <a:rPr lang="zh-HK" altLang="en-US" sz="40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國國家安全的</a:t>
            </a:r>
            <a:r>
              <a:rPr lang="zh-CN" altLang="en-US" sz="40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意義</a:t>
            </a:r>
            <a:endParaRPr lang="zh-CN" altLang="en-US" sz="4000" b="1" strike="sngStrike" dirty="0">
              <a:solidFill>
                <a:srgbClr val="C00000"/>
              </a:solidFill>
              <a:latin typeface="DFKai-SB" panose="03000509000000000000" pitchFamily="65" charset="-120"/>
              <a:ea typeface="DFKai-SB" panose="03000509000000000000" pitchFamily="65" charset="-120"/>
            </a:endParaRPr>
          </a:p>
        </p:txBody>
      </p:sp>
      <p:sp>
        <p:nvSpPr>
          <p:cNvPr id="48131" name="Content Placeholder 2"/>
          <p:cNvSpPr txBox="1">
            <a:spLocks noChangeArrowheads="1"/>
          </p:cNvSpPr>
          <p:nvPr/>
        </p:nvSpPr>
        <p:spPr bwMode="auto">
          <a:xfrm>
            <a:off x="1631690" y="1637598"/>
            <a:ext cx="8496591"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ct val="0"/>
              </a:spcBef>
              <a:spcAft>
                <a:spcPct val="35000"/>
              </a:spcAft>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國家安全是國泰民安的重要基石，是國家生存發展的基本前提。維護國家安全是全國各族人民根本利益所在。 </a:t>
            </a:r>
            <a:endParaRPr lang="zh-HK" altLang="en-US" sz="24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14" name="任意多边形: 形状 13"/>
          <p:cNvSpPr/>
          <p:nvPr/>
        </p:nvSpPr>
        <p:spPr>
          <a:xfrm rot="16200000">
            <a:off x="5817394" y="3842544"/>
            <a:ext cx="1039813" cy="206375"/>
          </a:xfrm>
          <a:custGeom>
            <a:avLst/>
            <a:gdLst>
              <a:gd name="connsiteX0" fmla="*/ 0 w 1387029"/>
              <a:gd name="connsiteY0" fmla="*/ 0 h 277405"/>
              <a:gd name="connsiteX1" fmla="*/ 1387029 w 1387029"/>
              <a:gd name="connsiteY1" fmla="*/ 0 h 277405"/>
              <a:gd name="connsiteX2" fmla="*/ 1387029 w 1387029"/>
              <a:gd name="connsiteY2" fmla="*/ 277405 h 277405"/>
              <a:gd name="connsiteX3" fmla="*/ 0 w 1387029"/>
              <a:gd name="connsiteY3" fmla="*/ 277405 h 277405"/>
              <a:gd name="connsiteX4" fmla="*/ 0 w 1387029"/>
              <a:gd name="connsiteY4" fmla="*/ 0 h 277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7029" h="277405">
                <a:moveTo>
                  <a:pt x="0" y="0"/>
                </a:moveTo>
                <a:lnTo>
                  <a:pt x="1387029" y="0"/>
                </a:lnTo>
                <a:lnTo>
                  <a:pt x="1387029" y="277405"/>
                </a:lnTo>
                <a:lnTo>
                  <a:pt x="0" y="27740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7619" tIns="7619" rIns="7620" bIns="7620" spcCol="1270" anchor="b"/>
          <a:lstStyle/>
          <a:p>
            <a:pPr defTabSz="533400" eaLnBrk="1" fontAlgn="auto" hangingPunct="1">
              <a:lnSpc>
                <a:spcPct val="90000"/>
              </a:lnSpc>
              <a:spcBef>
                <a:spcPts val="0"/>
              </a:spcBef>
              <a:spcAft>
                <a:spcPct val="35000"/>
              </a:spcAft>
              <a:defRPr/>
            </a:pPr>
            <a:endParaRPr lang="zh-CN" altLang="en-US" sz="1200"/>
          </a:p>
        </p:txBody>
      </p:sp>
      <p:sp>
        <p:nvSpPr>
          <p:cNvPr id="16" name="任意多边形: 形状 15"/>
          <p:cNvSpPr/>
          <p:nvPr/>
        </p:nvSpPr>
        <p:spPr>
          <a:xfrm rot="16200000">
            <a:off x="7065962" y="3841751"/>
            <a:ext cx="1039813" cy="207962"/>
          </a:xfrm>
          <a:custGeom>
            <a:avLst/>
            <a:gdLst>
              <a:gd name="connsiteX0" fmla="*/ 0 w 1387029"/>
              <a:gd name="connsiteY0" fmla="*/ 0 h 277405"/>
              <a:gd name="connsiteX1" fmla="*/ 1387029 w 1387029"/>
              <a:gd name="connsiteY1" fmla="*/ 0 h 277405"/>
              <a:gd name="connsiteX2" fmla="*/ 1387029 w 1387029"/>
              <a:gd name="connsiteY2" fmla="*/ 277405 h 277405"/>
              <a:gd name="connsiteX3" fmla="*/ 0 w 1387029"/>
              <a:gd name="connsiteY3" fmla="*/ 277405 h 277405"/>
              <a:gd name="connsiteX4" fmla="*/ 0 w 1387029"/>
              <a:gd name="connsiteY4" fmla="*/ 0 h 277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7029" h="277405">
                <a:moveTo>
                  <a:pt x="0" y="0"/>
                </a:moveTo>
                <a:lnTo>
                  <a:pt x="1387029" y="0"/>
                </a:lnTo>
                <a:lnTo>
                  <a:pt x="1387029" y="277405"/>
                </a:lnTo>
                <a:lnTo>
                  <a:pt x="0" y="27740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7619" tIns="7619" rIns="7620" bIns="7620" spcCol="1270" anchor="b"/>
          <a:lstStyle/>
          <a:p>
            <a:pPr defTabSz="533400" eaLnBrk="1" fontAlgn="auto" hangingPunct="1">
              <a:lnSpc>
                <a:spcPct val="90000"/>
              </a:lnSpc>
              <a:spcBef>
                <a:spcPts val="0"/>
              </a:spcBef>
              <a:spcAft>
                <a:spcPct val="35000"/>
              </a:spcAft>
              <a:defRPr/>
            </a:pPr>
            <a:endParaRPr lang="zh-CN" altLang="en-US" sz="1200" dirty="0"/>
          </a:p>
        </p:txBody>
      </p:sp>
      <p:sp>
        <p:nvSpPr>
          <p:cNvPr id="19" name="任意多边形: 形状 18"/>
          <p:cNvSpPr/>
          <p:nvPr/>
        </p:nvSpPr>
        <p:spPr>
          <a:xfrm rot="16200000">
            <a:off x="7065962" y="2660651"/>
            <a:ext cx="1039813" cy="207962"/>
          </a:xfrm>
          <a:custGeom>
            <a:avLst/>
            <a:gdLst>
              <a:gd name="connsiteX0" fmla="*/ 0 w 1387029"/>
              <a:gd name="connsiteY0" fmla="*/ 0 h 277405"/>
              <a:gd name="connsiteX1" fmla="*/ 1387029 w 1387029"/>
              <a:gd name="connsiteY1" fmla="*/ 0 h 277405"/>
              <a:gd name="connsiteX2" fmla="*/ 1387029 w 1387029"/>
              <a:gd name="connsiteY2" fmla="*/ 277405 h 277405"/>
              <a:gd name="connsiteX3" fmla="*/ 0 w 1387029"/>
              <a:gd name="connsiteY3" fmla="*/ 277405 h 277405"/>
              <a:gd name="connsiteX4" fmla="*/ 0 w 1387029"/>
              <a:gd name="connsiteY4" fmla="*/ 0 h 277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7029" h="277405">
                <a:moveTo>
                  <a:pt x="0" y="0"/>
                </a:moveTo>
                <a:lnTo>
                  <a:pt x="1387029" y="0"/>
                </a:lnTo>
                <a:lnTo>
                  <a:pt x="1387029" y="277405"/>
                </a:lnTo>
                <a:lnTo>
                  <a:pt x="0" y="27740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7619" tIns="7620" rIns="7620" bIns="7619" spcCol="1270" anchor="b"/>
          <a:lstStyle/>
          <a:p>
            <a:pPr defTabSz="533400" eaLnBrk="1" fontAlgn="auto" hangingPunct="1">
              <a:lnSpc>
                <a:spcPct val="90000"/>
              </a:lnSpc>
              <a:spcBef>
                <a:spcPts val="0"/>
              </a:spcBef>
              <a:spcAft>
                <a:spcPct val="35000"/>
              </a:spcAft>
              <a:defRPr/>
            </a:pPr>
            <a:endParaRPr lang="zh-CN" altLang="en-US" sz="1200"/>
          </a:p>
        </p:txBody>
      </p:sp>
      <p:sp>
        <p:nvSpPr>
          <p:cNvPr id="48135" name="Content Placeholder 2"/>
          <p:cNvSpPr txBox="1">
            <a:spLocks noChangeArrowheads="1"/>
          </p:cNvSpPr>
          <p:nvPr/>
        </p:nvSpPr>
        <p:spPr bwMode="auto">
          <a:xfrm>
            <a:off x="1724249" y="2867760"/>
            <a:ext cx="8404032"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ts val="750"/>
              </a:spcBef>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當前</a:t>
            </a:r>
            <a:r>
              <a:rPr lang="zh-CN" altLang="en-US" sz="24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，國家面</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臨的風險是多方面的，既包括國內的經濟、政治、意識形態、社會風險以及來自自然界的風險，也包括國際經濟、政治、軍事風險等。各種風險相互交織、相互作用，威脅國家安全</a:t>
            </a:r>
            <a:r>
              <a:rPr lang="zh-CN" altLang="en-US" sz="2400" b="1"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endParaRPr lang="zh-HK" altLang="en-US" sz="24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48136" name="Content Placeholder 2"/>
          <p:cNvSpPr txBox="1">
            <a:spLocks noChangeArrowheads="1"/>
          </p:cNvSpPr>
          <p:nvPr/>
        </p:nvSpPr>
        <p:spPr bwMode="auto">
          <a:xfrm>
            <a:off x="1677969" y="5023702"/>
            <a:ext cx="8404031"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ts val="750"/>
              </a:spcBef>
              <a:buClrTx/>
              <a:buFont typeface="Arial" panose="020B0604020202020204" pitchFamily="34" charset="0"/>
              <a:buChar char="•"/>
            </a:pPr>
            <a:r>
              <a:rPr lang="zh-TW"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發展</a:t>
            </a:r>
            <a:r>
              <a:rPr lang="zh-TW"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和</a:t>
            </a:r>
            <a:r>
              <a:rPr lang="zh-TW"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安全</a:t>
            </a:r>
            <a:r>
              <a:rPr lang="zh-TW"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需同步推進。維護國家安全，既要運用發展成果鞏固國家安全基礎，又要塑造有利於經濟社會發展的安全環境，以發展促安全，以安全保發展。</a:t>
            </a:r>
            <a:endParaRPr lang="en-US" altLang="zh-HK" sz="2400" dirty="0">
              <a:solidFill>
                <a:schemeClr val="tx1"/>
              </a:solidFill>
              <a:latin typeface="DFKai-SB" panose="03000509000000000000" pitchFamily="65" charset="-120"/>
              <a:ea typeface="DFKai-SB" panose="03000509000000000000" pitchFamily="65" charset="-120"/>
            </a:endParaRPr>
          </a:p>
        </p:txBody>
      </p:sp>
      <p:sp>
        <p:nvSpPr>
          <p:cNvPr id="48137"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48BF390C-718A-40D7-9A94-CCBA36002131}" type="slidenum">
              <a:rPr lang="en-US" altLang="en-US" smtClean="0">
                <a:latin typeface="Arial" panose="020B0604020202020204" pitchFamily="34" charset="0"/>
                <a:ea typeface="SimSun" panose="02010600030101010101" pitchFamily="2" charset="-122"/>
              </a:rPr>
              <a:pPr fontAlgn="base">
                <a:spcBef>
                  <a:spcPct val="0"/>
                </a:spcBef>
                <a:spcAft>
                  <a:spcPct val="0"/>
                </a:spcAft>
              </a:pPr>
              <a:t>32</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631690" y="1052835"/>
            <a:ext cx="9072630" cy="4631055"/>
          </a:xfrm>
          <a:prstGeom prst="round2DiagRect">
            <a:avLst/>
          </a:prstGeom>
          <a:noFill/>
          <a:ln>
            <a:noFill/>
          </a:ln>
        </p:spPr>
        <p:txBody>
          <a:bodyPr wrap="square">
            <a:spAutoFit/>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30000"/>
              </a:lnSpc>
              <a:spcBef>
                <a:spcPct val="20000"/>
              </a:spcBef>
              <a:buClrTx/>
              <a:buFont typeface="Arial" panose="020B0604020202020204" pitchFamily="34" charset="0"/>
              <a:buChar char="•"/>
            </a:pPr>
            <a:r>
              <a:rPr lang="zh-CN" altLang="en-US" sz="2800" dirty="0">
                <a:solidFill>
                  <a:schemeClr val="tx1"/>
                </a:solidFill>
                <a:latin typeface="DFKai-SB" panose="03000509000000000000" pitchFamily="65" charset="-120"/>
                <a:ea typeface="DFKai-SB" panose="03000509000000000000" pitchFamily="65" charset="-120"/>
              </a:rPr>
              <a:t>國家安全對於國家的生存和發展具有重要意義。每個國家都重視國家安全。</a:t>
            </a:r>
            <a:endParaRPr lang="en-US" altLang="zh-CN" sz="2800" dirty="0">
              <a:solidFill>
                <a:schemeClr val="tx1"/>
              </a:solidFill>
              <a:latin typeface="DFKai-SB" panose="03000509000000000000" pitchFamily="65" charset="-120"/>
              <a:ea typeface="DFKai-SB" panose="03000509000000000000" pitchFamily="65" charset="-120"/>
            </a:endParaRPr>
          </a:p>
          <a:p>
            <a:pPr eaLnBrk="1" hangingPunct="1">
              <a:lnSpc>
                <a:spcPct val="130000"/>
              </a:lnSpc>
              <a:spcBef>
                <a:spcPct val="20000"/>
              </a:spcBef>
              <a:buClrTx/>
              <a:buFont typeface="Arial" panose="020B0604020202020204" pitchFamily="34" charset="0"/>
              <a:buChar char="•"/>
            </a:pPr>
            <a:r>
              <a:rPr lang="zh-CN" altLang="en-US" sz="2800" dirty="0">
                <a:solidFill>
                  <a:schemeClr val="tx1"/>
                </a:solidFill>
                <a:latin typeface="DFKai-SB" panose="03000509000000000000" pitchFamily="65" charset="-120"/>
                <a:ea typeface="DFKai-SB" panose="03000509000000000000" pitchFamily="65" charset="-120"/>
              </a:rPr>
              <a:t>總體國家安全觀強調以宏觀的、整體的角度，全盤理解、實踐和推動國家的整體安全。總體國家安全涵蓋十多個重點領域。</a:t>
            </a:r>
            <a:endParaRPr lang="en-US" altLang="zh-CN" sz="2800" dirty="0">
              <a:solidFill>
                <a:schemeClr val="tx1"/>
              </a:solidFill>
              <a:latin typeface="DFKai-SB" panose="03000509000000000000" pitchFamily="65" charset="-120"/>
              <a:ea typeface="DFKai-SB" panose="03000509000000000000" pitchFamily="65" charset="-120"/>
            </a:endParaRPr>
          </a:p>
          <a:p>
            <a:pPr eaLnBrk="1" hangingPunct="1">
              <a:lnSpc>
                <a:spcPct val="130000"/>
              </a:lnSpc>
              <a:spcBef>
                <a:spcPct val="20000"/>
              </a:spcBef>
              <a:buClrTx/>
              <a:buFont typeface="Arial" panose="020B0604020202020204" pitchFamily="34" charset="0"/>
              <a:buChar char="•"/>
            </a:pPr>
            <a:r>
              <a:rPr lang="zh-CN" altLang="en-US" sz="2800" dirty="0">
                <a:solidFill>
                  <a:schemeClr val="tx1"/>
                </a:solidFill>
                <a:latin typeface="DFKai-SB" panose="03000509000000000000" pitchFamily="65" charset="-120"/>
                <a:ea typeface="DFKai-SB" panose="03000509000000000000" pitchFamily="65" charset="-120"/>
              </a:rPr>
              <a:t>樹立總體國家安全觀，自覺維護國家安全，是每個中國公民的義務。</a:t>
            </a:r>
            <a:endParaRPr lang="en-US" altLang="zh-CN" sz="2800" dirty="0">
              <a:solidFill>
                <a:schemeClr val="tx1"/>
              </a:solidFill>
              <a:latin typeface="DFKai-SB" panose="03000509000000000000" pitchFamily="65" charset="-120"/>
              <a:ea typeface="DFKai-SB" panose="03000509000000000000" pitchFamily="65" charset="-120"/>
            </a:endParaRPr>
          </a:p>
        </p:txBody>
      </p:sp>
      <p:sp>
        <p:nvSpPr>
          <p:cNvPr id="50179"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DD7F2176-7098-47BF-A41F-579A2208B928}" type="slidenum">
              <a:rPr lang="en-US" altLang="en-US" smtClean="0">
                <a:latin typeface="Arial" panose="020B0604020202020204" pitchFamily="34" charset="0"/>
                <a:ea typeface="SimSun" panose="02010600030101010101" pitchFamily="2" charset="-122"/>
              </a:rPr>
              <a:pPr fontAlgn="base">
                <a:spcBef>
                  <a:spcPct val="0"/>
                </a:spcBef>
                <a:spcAft>
                  <a:spcPct val="0"/>
                </a:spcAft>
              </a:pPr>
              <a:t>33</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65B92E1-06FE-404D-9299-4FC815F64A66}" type="slidenum">
              <a:rPr lang="en-US" altLang="en-US" smtClean="0">
                <a:latin typeface="Arial" panose="020B0604020202020204" pitchFamily="34" charset="0"/>
                <a:ea typeface="SimSun" panose="02010600030101010101" pitchFamily="2" charset="-122"/>
              </a:rPr>
              <a:pPr fontAlgn="base">
                <a:spcBef>
                  <a:spcPct val="0"/>
                </a:spcBef>
                <a:spcAft>
                  <a:spcPct val="0"/>
                </a:spcAft>
              </a:pPr>
              <a:t>34</a:t>
            </a:fld>
            <a:endParaRPr lang="en-US" altLang="en-US" dirty="0" smtClean="0">
              <a:latin typeface="Arial" panose="020B0604020202020204" pitchFamily="34" charset="0"/>
              <a:ea typeface="SimSun" panose="02010600030101010101" pitchFamily="2" charset="-122"/>
            </a:endParaRPr>
          </a:p>
        </p:txBody>
      </p:sp>
      <p:sp>
        <p:nvSpPr>
          <p:cNvPr id="9" name="文本框 8"/>
          <p:cNvSpPr txBox="1"/>
          <p:nvPr/>
        </p:nvSpPr>
        <p:spPr>
          <a:xfrm>
            <a:off x="1703674" y="520422"/>
            <a:ext cx="7416514" cy="837676"/>
          </a:xfrm>
          <a:prstGeom prst="round2DiagRect">
            <a:avLst/>
          </a:prstGeom>
          <a:noFill/>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just" eaLnBrk="1" fontAlgn="auto" hangingPunct="1">
              <a:lnSpc>
                <a:spcPct val="120000"/>
              </a:lnSpc>
              <a:spcBef>
                <a:spcPct val="20000"/>
              </a:spcBef>
              <a:spcAft>
                <a:spcPts val="0"/>
              </a:spcAft>
              <a:buClrTx/>
              <a:buFont typeface="Arial" panose="020B0604020202020204" pitchFamily="34" charset="0"/>
              <a:buNone/>
              <a:defRPr/>
            </a:pPr>
            <a:r>
              <a:rPr lang="zh-CN" altLang="en-US" sz="3600" b="1" dirty="0" smtClean="0">
                <a:solidFill>
                  <a:schemeClr val="tx1"/>
                </a:solidFill>
                <a:latin typeface="DFKai-SB" panose="03000509000000000000" pitchFamily="65" charset="-120"/>
                <a:ea typeface="DFKai-SB" panose="03000509000000000000" pitchFamily="65" charset="-120"/>
              </a:rPr>
              <a:t>香港維</a:t>
            </a:r>
            <a:r>
              <a:rPr lang="zh-CN" altLang="en-US" sz="3600" b="1" dirty="0">
                <a:solidFill>
                  <a:schemeClr val="tx1"/>
                </a:solidFill>
                <a:latin typeface="DFKai-SB" panose="03000509000000000000" pitchFamily="65" charset="-120"/>
                <a:ea typeface="DFKai-SB" panose="03000509000000000000" pitchFamily="65" charset="-120"/>
              </a:rPr>
              <a:t>護國家安全有甚麼現實意義？</a:t>
            </a:r>
            <a:endParaRPr lang="zh-CN" altLang="en-US" sz="3600" b="1"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11" name="文本框 10"/>
          <p:cNvSpPr txBox="1"/>
          <p:nvPr/>
        </p:nvSpPr>
        <p:spPr>
          <a:xfrm>
            <a:off x="1199660" y="1536625"/>
            <a:ext cx="9450317" cy="4167950"/>
          </a:xfrm>
          <a:prstGeom prst="round2DiagRect">
            <a:avLst/>
          </a:prstGeom>
          <a:noFill/>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30000"/>
              </a:lnSpc>
              <a:spcBef>
                <a:spcPct val="20000"/>
              </a:spcBef>
              <a:buClrTx/>
              <a:buFont typeface="Arial" panose="020B0604020202020204" pitchFamily="34" charset="0"/>
              <a:buNone/>
            </a:pPr>
            <a:r>
              <a:rPr lang="zh-CN" altLang="en-US" dirty="0">
                <a:solidFill>
                  <a:schemeClr val="tx1"/>
                </a:solidFill>
                <a:latin typeface="DFKai-SB" panose="03000509000000000000" pitchFamily="65" charset="-120"/>
                <a:ea typeface="DFKai-SB" panose="03000509000000000000" pitchFamily="65" charset="-120"/>
              </a:rPr>
              <a:t>    </a:t>
            </a:r>
            <a:r>
              <a:rPr lang="zh-CN" altLang="en-US" sz="2600" dirty="0">
                <a:solidFill>
                  <a:schemeClr val="tx1"/>
                </a:solidFill>
                <a:latin typeface="DFKai-SB" panose="03000509000000000000" pitchFamily="65" charset="-120"/>
                <a:ea typeface="DFKai-SB" panose="03000509000000000000" pitchFamily="65" charset="-120"/>
              </a:rPr>
              <a:t>國家安全是一個不可分割的體系，每一個要素都相互關聯、相互影響。國家是一個整體，國家安全亦是一個整體，密不可分。認識總體國家安全觀，有助我們進一步認識祖國，認識國家安全的意義和重要性，以及如何為維護國家安全作出貢獻。有國才有家，中國是我的祖國，香港是我的家園。國家安全、護我家園！維護國家安全，也就維護了我的家園。           </a:t>
            </a:r>
            <a:r>
              <a:rPr lang="zh-CN" altLang="en-US" sz="2400" dirty="0">
                <a:solidFill>
                  <a:schemeClr val="tx1"/>
                </a:solidFill>
                <a:latin typeface="DFKai-SB" panose="03000509000000000000" pitchFamily="65" charset="-120"/>
                <a:ea typeface="DFKai-SB" panose="03000509000000000000" pitchFamily="65" charset="-120"/>
              </a:rPr>
              <a:t>            </a:t>
            </a:r>
            <a:endParaRPr lang="en-US" altLang="zh-CN" sz="2400" dirty="0">
              <a:solidFill>
                <a:schemeClr val="tx1"/>
              </a:solidFill>
              <a:latin typeface="DFKai-SB" panose="03000509000000000000" pitchFamily="65" charset="-120"/>
              <a:ea typeface="DFKai-SB" panose="03000509000000000000" pitchFamily="65" charset="-120"/>
            </a:endParaRPr>
          </a:p>
          <a:p>
            <a:pPr eaLnBrk="1" hangingPunct="1">
              <a:lnSpc>
                <a:spcPct val="130000"/>
              </a:lnSpc>
              <a:spcBef>
                <a:spcPct val="20000"/>
              </a:spcBef>
              <a:buClrTx/>
              <a:buFont typeface="Arial" panose="020B0604020202020204" pitchFamily="34" charset="0"/>
              <a:buNone/>
            </a:pPr>
            <a:r>
              <a:rPr lang="en-US" altLang="zh-CN" sz="2400" dirty="0">
                <a:solidFill>
                  <a:schemeClr val="tx1"/>
                </a:solidFill>
                <a:latin typeface="DFKai-SB" panose="03000509000000000000" pitchFamily="65" charset="-120"/>
                <a:ea typeface="DFKai-SB" panose="03000509000000000000" pitchFamily="65" charset="-120"/>
              </a:rPr>
              <a:t>                                   </a:t>
            </a:r>
            <a:endParaRPr lang="en-US" altLang="zh-TW" sz="2400" dirty="0">
              <a:solidFill>
                <a:schemeClr val="tx1"/>
              </a:solidFill>
              <a:latin typeface="DFKai-SB" panose="03000509000000000000" pitchFamily="65" charset="-120"/>
              <a:ea typeface="DFKai-SB" panose="03000509000000000000" pitchFamily="65" charset="-120"/>
            </a:endParaRPr>
          </a:p>
        </p:txBody>
      </p:sp>
      <p:sp>
        <p:nvSpPr>
          <p:cNvPr id="6" name="文字方塊 5"/>
          <p:cNvSpPr txBox="1">
            <a:spLocks noChangeArrowheads="1"/>
          </p:cNvSpPr>
          <p:nvPr/>
        </p:nvSpPr>
        <p:spPr bwMode="auto">
          <a:xfrm>
            <a:off x="1487680" y="5085115"/>
            <a:ext cx="6767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1400" dirty="0">
                <a:solidFill>
                  <a:schemeClr val="tx1"/>
                </a:solidFill>
                <a:latin typeface="DFKai-SB" panose="03000509000000000000" pitchFamily="65" charset="-120"/>
                <a:ea typeface="DFKai-SB" panose="03000509000000000000" pitchFamily="65" charset="-120"/>
              </a:rPr>
              <a:t>資料來源</a:t>
            </a:r>
            <a:r>
              <a:rPr lang="zh-TW" altLang="en-US" sz="1400" dirty="0" smtClean="0">
                <a:solidFill>
                  <a:schemeClr val="tx1"/>
                </a:solidFill>
                <a:latin typeface="DFKai-SB" panose="03000509000000000000" pitchFamily="65" charset="-120"/>
                <a:ea typeface="DFKai-SB" panose="03000509000000000000" pitchFamily="65" charset="-120"/>
              </a:rPr>
              <a:t>：</a:t>
            </a:r>
            <a:r>
              <a:rPr lang="zh-TW" altLang="en-US"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全民</a:t>
            </a:r>
            <a:r>
              <a:rPr lang="zh-TW" altLang="en-US"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國家安全教育日</a:t>
            </a:r>
            <a:r>
              <a:rPr lang="en-US" altLang="zh-TW" sz="14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 </a:t>
            </a:r>
            <a:r>
              <a:rPr lang="en-US" altLang="zh-TW" sz="1400" dirty="0">
                <a:solidFill>
                  <a:schemeClr val="tx1"/>
                </a:solidFill>
                <a:latin typeface="Times New Roman" panose="02020603050405020304" pitchFamily="18" charset="0"/>
                <a:cs typeface="Times New Roman" panose="02020603050405020304" pitchFamily="18" charset="0"/>
              </a:rPr>
              <a:t>https://www.nsed.gov.hk/</a:t>
            </a:r>
            <a:endParaRPr lang="zh-HK" altLang="en-US" sz="1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文字方塊 1"/>
          <p:cNvSpPr txBox="1">
            <a:spLocks noChangeArrowheads="1"/>
          </p:cNvSpPr>
          <p:nvPr/>
        </p:nvSpPr>
        <p:spPr bwMode="auto">
          <a:xfrm>
            <a:off x="1770506" y="1746547"/>
            <a:ext cx="9509854" cy="404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spcBef>
                <a:spcPct val="0"/>
              </a:spcBef>
              <a:spcAft>
                <a:spcPts val="600"/>
              </a:spcAft>
              <a:buClrTx/>
              <a:buFont typeface="Wingdings 3" panose="05040102010807070707" pitchFamily="18" charset="2"/>
              <a:buNone/>
            </a:pPr>
            <a:r>
              <a:rPr lang="zh-CN" altLang="en-US" sz="2800" dirty="0">
                <a:solidFill>
                  <a:srgbClr val="000000"/>
                </a:solidFill>
                <a:latin typeface="DFKai-SB" panose="03000509000000000000" pitchFamily="65" charset="-120"/>
                <a:ea typeface="DFKai-SB" panose="03000509000000000000" pitchFamily="65" charset="-120"/>
                <a:sym typeface="SimSun" panose="02010600030101010101" pitchFamily="2" charset="-122"/>
              </a:rPr>
              <a:t>香港回歸以來，</a:t>
            </a:r>
            <a:r>
              <a:rPr lang="zh-TW" altLang="en-US" sz="2800" dirty="0">
                <a:solidFill>
                  <a:srgbClr val="000000"/>
                </a:solidFill>
                <a:latin typeface="DFKai-SB" panose="03000509000000000000" pitchFamily="65" charset="-120"/>
                <a:ea typeface="DFKai-SB" panose="03000509000000000000" pitchFamily="65" charset="-120"/>
                <a:sym typeface="SimSun" panose="02010600030101010101" pitchFamily="2" charset="-122"/>
              </a:rPr>
              <a:t>歷屆特區政府難以開展</a:t>
            </a:r>
            <a:r>
              <a:rPr lang="en-US" altLang="zh-HK" sz="2800" dirty="0">
                <a:solidFill>
                  <a:srgbClr val="000000"/>
                </a:solidFill>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a:t>
            </a:r>
            <a:r>
              <a:rPr lang="zh-CN" altLang="en-US" sz="2800" dirty="0">
                <a:solidFill>
                  <a:srgbClr val="000000"/>
                </a:solidFill>
                <a:latin typeface="DFKai-SB" panose="03000509000000000000" pitchFamily="65" charset="-120"/>
                <a:ea typeface="DFKai-SB" panose="03000509000000000000" pitchFamily="65" charset="-120"/>
                <a:sym typeface="SimSun" panose="02010600030101010101" pitchFamily="2" charset="-122"/>
              </a:rPr>
              <a:t>基本法</a:t>
            </a:r>
            <a:r>
              <a:rPr lang="en-US" altLang="zh-HK" sz="2800" dirty="0">
                <a:solidFill>
                  <a:srgbClr val="000000"/>
                </a:solidFill>
                <a:latin typeface="DFKai-SB" panose="03000509000000000000" pitchFamily="65" charset="-120"/>
                <a:ea typeface="DFKai-SB" panose="03000509000000000000" pitchFamily="65" charset="-120"/>
                <a:sym typeface="Calibri" panose="020F0502020204030204" pitchFamily="34" charset="0"/>
              </a:rPr>
              <a:t>》</a:t>
            </a:r>
            <a:r>
              <a:rPr lang="zh-CN" altLang="en-US" sz="28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第</a:t>
            </a:r>
            <a:r>
              <a:rPr lang="zh-CN" altLang="en-US" sz="28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二十三</a:t>
            </a:r>
            <a:r>
              <a:rPr lang="zh-CN" altLang="en-US" sz="28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條</a:t>
            </a:r>
            <a:r>
              <a:rPr lang="zh-CN" altLang="en-US" sz="2800" dirty="0">
                <a:solidFill>
                  <a:srgbClr val="000000"/>
                </a:solidFill>
                <a:latin typeface="DFKai-SB" panose="03000509000000000000" pitchFamily="65" charset="-120"/>
                <a:ea typeface="DFKai-SB" panose="03000509000000000000" pitchFamily="65" charset="-120"/>
                <a:sym typeface="SimSun" panose="02010600030101010101" pitchFamily="2" charset="-122"/>
              </a:rPr>
              <a:t>本地立法</a:t>
            </a:r>
            <a:r>
              <a:rPr lang="zh-TW" altLang="en-US" sz="2800" dirty="0">
                <a:solidFill>
                  <a:srgbClr val="000000"/>
                </a:solidFill>
                <a:latin typeface="DFKai-SB" panose="03000509000000000000" pitchFamily="65" charset="-120"/>
                <a:ea typeface="DFKai-SB" panose="03000509000000000000" pitchFamily="65" charset="-120"/>
                <a:sym typeface="SimSun" panose="02010600030101010101" pitchFamily="2" charset="-122"/>
              </a:rPr>
              <a:t>有關工作，香港在維護國家安全領域上長期處於「不設防」的狀況，面對不容忽視的風險。</a:t>
            </a:r>
            <a:endParaRPr lang="zh-HK" altLang="en-US" sz="28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a:p>
            <a:pPr algn="just" eaLnBrk="1" hangingPunct="1">
              <a:spcBef>
                <a:spcPct val="0"/>
              </a:spcBef>
              <a:spcAft>
                <a:spcPts val="600"/>
              </a:spcAft>
              <a:buClrTx/>
              <a:buFont typeface="Wingdings 3" panose="05040102010807070707" pitchFamily="18" charset="2"/>
              <a:buNone/>
            </a:pPr>
            <a:r>
              <a:rPr lang="zh-TW" altLang="en-US" sz="2800" dirty="0">
                <a:solidFill>
                  <a:srgbClr val="000000"/>
                </a:solidFill>
                <a:latin typeface="DFKai-SB" panose="03000509000000000000" pitchFamily="65" charset="-120"/>
                <a:ea typeface="DFKai-SB" panose="03000509000000000000" pitchFamily="65" charset="-120"/>
                <a:sym typeface="SimSun" panose="02010600030101010101" pitchFamily="2" charset="-122"/>
              </a:rPr>
              <a:t>近年</a:t>
            </a:r>
            <a:r>
              <a:rPr lang="zh-CN" altLang="en-US" sz="2800" dirty="0">
                <a:solidFill>
                  <a:srgbClr val="000000"/>
                </a:solidFill>
                <a:latin typeface="DFKai-SB" panose="03000509000000000000" pitchFamily="65" charset="-120"/>
                <a:ea typeface="DFKai-SB" panose="03000509000000000000" pitchFamily="65" charset="-120"/>
                <a:sym typeface="SimSun" panose="02010600030101010101" pitchFamily="2" charset="-122"/>
              </a:rPr>
              <a:t>開始出現一些</a:t>
            </a:r>
            <a:r>
              <a:rPr lang="zh-TW" altLang="en-US" sz="2800" dirty="0">
                <a:solidFill>
                  <a:srgbClr val="000000"/>
                </a:solidFill>
                <a:latin typeface="DFKai-SB" panose="03000509000000000000" pitchFamily="65" charset="-120"/>
                <a:ea typeface="DFKai-SB" panose="03000509000000000000" pitchFamily="65" charset="-120"/>
                <a:sym typeface="SimSun" panose="02010600030101010101" pitchFamily="2" charset="-122"/>
              </a:rPr>
              <a:t>反對勢力，以及鼓吹「港獨」、「自決」、「公投」等組織，公然挑戰中央和特區政府的政權，乞求境外勢力干預香港事務，甚至制裁香港，罔顧國家和港人利益。同時，外部勢力介入香港事務變本加厲，通過關於香港人權、民主或自治的法律，並公然美化激進分子的違法行為，嚴重危害國家主權、安全和發展利益。</a:t>
            </a:r>
          </a:p>
        </p:txBody>
      </p:sp>
      <p:sp>
        <p:nvSpPr>
          <p:cNvPr id="51204" name="文字方塊 11"/>
          <p:cNvSpPr txBox="1">
            <a:spLocks noChangeArrowheads="1"/>
          </p:cNvSpPr>
          <p:nvPr/>
        </p:nvSpPr>
        <p:spPr bwMode="auto">
          <a:xfrm>
            <a:off x="1775700" y="6012656"/>
            <a:ext cx="7199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1400" dirty="0">
                <a:solidFill>
                  <a:schemeClr val="tx1"/>
                </a:solidFill>
                <a:latin typeface="DFKai-SB" panose="03000509000000000000" pitchFamily="65" charset="-120"/>
                <a:ea typeface="DFKai-SB" panose="03000509000000000000" pitchFamily="65" charset="-120"/>
              </a:rPr>
              <a:t>參考資料：</a:t>
            </a:r>
            <a:endParaRPr lang="en-US" altLang="zh-TW" sz="1400" dirty="0">
              <a:solidFill>
                <a:schemeClr val="tx1"/>
              </a:solidFill>
              <a:latin typeface="DFKai-SB" panose="03000509000000000000" pitchFamily="65" charset="-120"/>
              <a:ea typeface="DFKai-SB" panose="03000509000000000000" pitchFamily="65" charset="-120"/>
            </a:endParaRPr>
          </a:p>
          <a:p>
            <a:pPr eaLnBrk="1" hangingPunct="1">
              <a:spcBef>
                <a:spcPct val="0"/>
              </a:spcBef>
              <a:buClrTx/>
              <a:buFontTx/>
              <a:buNone/>
            </a:pPr>
            <a:r>
              <a:rPr lang="zh-TW" altLang="en-US" sz="1400" dirty="0">
                <a:solidFill>
                  <a:schemeClr val="tx1"/>
                </a:solidFill>
                <a:latin typeface="DFKai-SB" panose="03000509000000000000" pitchFamily="65" charset="-120"/>
                <a:ea typeface="DFKai-SB" panose="03000509000000000000" pitchFamily="65" charset="-120"/>
              </a:rPr>
              <a:t>香港特別行政區政府</a:t>
            </a:r>
            <a:r>
              <a:rPr lang="en-US" altLang="zh-TW" sz="1400" dirty="0">
                <a:solidFill>
                  <a:schemeClr val="tx1"/>
                </a:solidFill>
                <a:latin typeface="DFKai-SB" panose="03000509000000000000" pitchFamily="65" charset="-120"/>
                <a:ea typeface="DFKai-SB" panose="03000509000000000000" pitchFamily="65" charset="-120"/>
              </a:rPr>
              <a:t>《</a:t>
            </a:r>
            <a:r>
              <a:rPr lang="zh-TW" altLang="en-US" sz="1400" dirty="0">
                <a:solidFill>
                  <a:schemeClr val="tx1"/>
                </a:solidFill>
                <a:latin typeface="DFKai-SB" panose="03000509000000000000" pitchFamily="65" charset="-120"/>
                <a:ea typeface="DFKai-SB" panose="03000509000000000000" pitchFamily="65" charset="-120"/>
              </a:rPr>
              <a:t>中華人民共和國香港特別行政區維護國家安全法</a:t>
            </a:r>
            <a:r>
              <a:rPr lang="en-US" altLang="zh-TW" sz="1400" dirty="0">
                <a:solidFill>
                  <a:schemeClr val="tx1"/>
                </a:solidFill>
                <a:latin typeface="DFKai-SB" panose="03000509000000000000" pitchFamily="65" charset="-120"/>
                <a:ea typeface="DFKai-SB" panose="03000509000000000000" pitchFamily="65" charset="-120"/>
              </a:rPr>
              <a:t>》</a:t>
            </a:r>
            <a:r>
              <a:rPr lang="zh-TW" altLang="en-US" sz="1400" dirty="0">
                <a:solidFill>
                  <a:schemeClr val="tx1"/>
                </a:solidFill>
                <a:latin typeface="DFKai-SB" panose="03000509000000000000" pitchFamily="65" charset="-120"/>
                <a:ea typeface="DFKai-SB" panose="03000509000000000000" pitchFamily="65" charset="-120"/>
              </a:rPr>
              <a:t>小冊子</a:t>
            </a:r>
            <a:r>
              <a:rPr lang="en-GB" altLang="zh-HK"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https://www.isd.gov.hk/nationalsecurity/sim/pdf/NSL_QnA_Book.pdf</a:t>
            </a:r>
            <a:endParaRPr lang="zh-HK" altLang="en-US"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1205" name="文字方塊 2"/>
          <p:cNvSpPr txBox="1">
            <a:spLocks noChangeArrowheads="1"/>
          </p:cNvSpPr>
          <p:nvPr/>
        </p:nvSpPr>
        <p:spPr bwMode="auto">
          <a:xfrm>
            <a:off x="2423745" y="412865"/>
            <a:ext cx="5724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kumimoji="1" lang="en-US" altLang="zh-HK" sz="3600" b="1" dirty="0">
                <a:solidFill>
                  <a:schemeClr val="tx1"/>
                </a:solidFill>
                <a:latin typeface="DFKai-SB" panose="03000509000000000000" pitchFamily="65" charset="-120"/>
                <a:ea typeface="DFKai-SB" panose="03000509000000000000" pitchFamily="65" charset="-120"/>
              </a:rPr>
              <a:t>《</a:t>
            </a:r>
            <a:r>
              <a:rPr kumimoji="1" lang="zh-HK" altLang="en-US" sz="3600" b="1" dirty="0">
                <a:solidFill>
                  <a:schemeClr val="tx1"/>
                </a:solidFill>
                <a:latin typeface="DFKai-SB" panose="03000509000000000000" pitchFamily="65" charset="-120"/>
                <a:ea typeface="DFKai-SB" panose="03000509000000000000" pitchFamily="65" charset="-120"/>
              </a:rPr>
              <a:t>香港國安法</a:t>
            </a:r>
            <a:r>
              <a:rPr kumimoji="1" lang="en-US" altLang="zh-HK" sz="3600" b="1" dirty="0">
                <a:solidFill>
                  <a:schemeClr val="tx1"/>
                </a:solidFill>
                <a:latin typeface="DFKai-SB" panose="03000509000000000000" pitchFamily="65" charset="-120"/>
                <a:ea typeface="DFKai-SB" panose="03000509000000000000" pitchFamily="65" charset="-120"/>
              </a:rPr>
              <a:t>》</a:t>
            </a:r>
            <a:r>
              <a:rPr kumimoji="1" lang="zh-HK" altLang="en-US" sz="3600" b="1" dirty="0">
                <a:solidFill>
                  <a:schemeClr val="tx1"/>
                </a:solidFill>
                <a:latin typeface="DFKai-SB" panose="03000509000000000000" pitchFamily="65" charset="-120"/>
                <a:ea typeface="DFKai-SB" panose="03000509000000000000" pitchFamily="65" charset="-120"/>
              </a:rPr>
              <a:t>的</a:t>
            </a:r>
            <a:r>
              <a:rPr kumimoji="1" lang="zh-HK" altLang="en-US" sz="3600" b="1" dirty="0" smtClean="0">
                <a:solidFill>
                  <a:schemeClr val="tx1"/>
                </a:solidFill>
                <a:latin typeface="DFKai-SB" panose="03000509000000000000" pitchFamily="65" charset="-120"/>
                <a:ea typeface="DFKai-SB" panose="03000509000000000000" pitchFamily="65" charset="-120"/>
              </a:rPr>
              <a:t>制定</a:t>
            </a:r>
            <a:r>
              <a:rPr kumimoji="1" lang="zh-CN" altLang="en-US" sz="3600" b="1" dirty="0" smtClean="0">
                <a:solidFill>
                  <a:schemeClr val="tx1"/>
                </a:solidFill>
                <a:latin typeface="DFKai-SB" panose="03000509000000000000" pitchFamily="65" charset="-120"/>
                <a:ea typeface="DFKai-SB" panose="03000509000000000000" pitchFamily="65" charset="-120"/>
              </a:rPr>
              <a:t>過程</a:t>
            </a:r>
            <a:endParaRPr kumimoji="1" lang="zh-HK" altLang="en-US" sz="3600" b="1" dirty="0">
              <a:solidFill>
                <a:schemeClr val="tx1"/>
              </a:solidFill>
              <a:latin typeface="DFKai-SB" panose="03000509000000000000" pitchFamily="65" charset="-120"/>
              <a:ea typeface="DFKai-SB" panose="03000509000000000000" pitchFamily="65" charset="-120"/>
            </a:endParaRPr>
          </a:p>
        </p:txBody>
      </p:sp>
      <p:sp>
        <p:nvSpPr>
          <p:cNvPr id="51206" name="文字方塊 3"/>
          <p:cNvSpPr txBox="1">
            <a:spLocks noChangeArrowheads="1"/>
          </p:cNvSpPr>
          <p:nvPr/>
        </p:nvSpPr>
        <p:spPr bwMode="auto">
          <a:xfrm>
            <a:off x="5203177" y="1172039"/>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kumimoji="1" lang="zh-HK" altLang="en-US" sz="2400" b="1" dirty="0">
                <a:solidFill>
                  <a:schemeClr val="tx1"/>
                </a:solidFill>
                <a:latin typeface="DFKai-SB" panose="03000509000000000000" pitchFamily="65" charset="-120"/>
                <a:ea typeface="DFKai-SB" panose="03000509000000000000" pitchFamily="65" charset="-120"/>
              </a:rPr>
              <a:t>制定背景</a:t>
            </a:r>
          </a:p>
        </p:txBody>
      </p:sp>
      <p:sp>
        <p:nvSpPr>
          <p:cNvPr id="8" name="灯片编号占位符 1"/>
          <p:cNvSpPr>
            <a:spLocks noGrp="1" noChangeArrowheads="1"/>
          </p:cNvSpPr>
          <p:nvPr>
            <p:ph type="sldNum" sz="quarter" idx="10"/>
          </p:nvPr>
        </p:nvSpPr>
        <p:spPr bwMode="auto">
          <a:xfrm>
            <a:off x="9120188" y="63817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65B92E1-06FE-404D-9299-4FC815F64A66}"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35</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内容占位符 2"/>
          <p:cNvSpPr txBox="1">
            <a:spLocks noChangeArrowheads="1"/>
          </p:cNvSpPr>
          <p:nvPr/>
        </p:nvSpPr>
        <p:spPr bwMode="auto">
          <a:xfrm>
            <a:off x="3341688" y="1525588"/>
            <a:ext cx="5324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endParaRPr lang="zh-CN" altLang="en-US" b="1">
              <a:solidFill>
                <a:srgbClr val="C00000"/>
              </a:solidFill>
              <a:latin typeface="DFKai-SB" panose="03000509000000000000" pitchFamily="65" charset="-120"/>
              <a:ea typeface="DFKai-SB" panose="03000509000000000000" pitchFamily="65" charset="-120"/>
            </a:endParaRPr>
          </a:p>
        </p:txBody>
      </p:sp>
      <p:sp>
        <p:nvSpPr>
          <p:cNvPr id="52227" name="内容占位符 3"/>
          <p:cNvSpPr>
            <a:spLocks noChangeArrowheads="1"/>
          </p:cNvSpPr>
          <p:nvPr/>
        </p:nvSpPr>
        <p:spPr bwMode="auto">
          <a:xfrm>
            <a:off x="1504189" y="1719724"/>
            <a:ext cx="4905375"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lnSpc>
                <a:spcPct val="120000"/>
              </a:lnSpc>
              <a:spcBef>
                <a:spcPct val="20000"/>
              </a:spcBef>
              <a:buClrTx/>
              <a:buFont typeface="Arial" panose="020B0604020202020204" pitchFamily="34" charset="0"/>
              <a:buNone/>
            </a:pPr>
            <a:r>
              <a:rPr lang="zh-CN" altLang="en-US" sz="2000" dirty="0">
                <a:solidFill>
                  <a:schemeClr val="tx1"/>
                </a:solidFill>
                <a:latin typeface="DFKai-SB" panose="03000509000000000000" pitchFamily="65" charset="-120"/>
                <a:ea typeface="DFKai-SB" panose="03000509000000000000" pitchFamily="65" charset="-120"/>
                <a:sym typeface="仿宋_GB2312" charset="-122"/>
              </a:rPr>
              <a:t>      </a:t>
            </a:r>
            <a:r>
              <a:rPr lang="en-US"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2020</a:t>
            </a:r>
            <a:r>
              <a:rPr lang="zh-CN"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年</a:t>
            </a:r>
            <a:r>
              <a:rPr lang="en-US"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5</a:t>
            </a:r>
            <a:r>
              <a:rPr lang="zh-CN"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月</a:t>
            </a:r>
            <a:r>
              <a:rPr lang="en-US"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28</a:t>
            </a:r>
            <a:r>
              <a:rPr lang="zh-CN"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日</a:t>
            </a:r>
            <a:r>
              <a:rPr lang="zh-CN" altLang="en-US" sz="2000" dirty="0">
                <a:solidFill>
                  <a:schemeClr val="tx1"/>
                </a:solidFill>
                <a:latin typeface="DFKai-SB" panose="03000509000000000000" pitchFamily="65" charset="-120"/>
                <a:ea typeface="DFKai-SB" panose="03000509000000000000" pitchFamily="65" charset="-120"/>
                <a:sym typeface="仿宋_GB2312" charset="-122"/>
              </a:rPr>
              <a:t>，第十三屆全國人民代表大會第三次會議通過《關於建立健全香港特別行政區維護國家安全的法律制度和執行機制的決定》：</a:t>
            </a:r>
            <a:endParaRPr lang="en-US" altLang="zh-HK" sz="2000" dirty="0">
              <a:solidFill>
                <a:schemeClr val="tx1"/>
              </a:solidFill>
              <a:latin typeface="DFKai-SB" panose="03000509000000000000" pitchFamily="65" charset="-120"/>
              <a:ea typeface="DFKai-SB" panose="03000509000000000000" pitchFamily="65" charset="-120"/>
              <a:sym typeface="仿宋_GB2312" charset="-122"/>
            </a:endParaRPr>
          </a:p>
        </p:txBody>
      </p:sp>
      <p:pic>
        <p:nvPicPr>
          <p:cNvPr id="43013" name="图片 4"/>
          <p:cNvPicPr>
            <a:picLocks noChangeAspect="1" noChangeArrowheads="1"/>
          </p:cNvPicPr>
          <p:nvPr/>
        </p:nvPicPr>
        <p:blipFill>
          <a:blip r:embed="rId2"/>
          <a:srcRect/>
          <a:stretch>
            <a:fillRect/>
          </a:stretch>
        </p:blipFill>
        <p:spPr bwMode="auto">
          <a:xfrm>
            <a:off x="6953953" y="2636945"/>
            <a:ext cx="4434859" cy="3052763"/>
          </a:xfrm>
          <a:prstGeom prst="rect">
            <a:avLst/>
          </a:prstGeom>
          <a:noFill/>
          <a:ln w="12700" cap="sq">
            <a:solidFill>
              <a:srgbClr val="000000"/>
            </a:solidFill>
            <a:miter lim="800000"/>
            <a:headEnd/>
            <a:tailEnd/>
          </a:ln>
          <a:effectLst>
            <a:outerShdw blurRad="50800" dist="38100" dir="2700000" algn="tl" rotWithShape="0">
              <a:srgbClr val="000000">
                <a:alpha val="17999"/>
              </a:srgbClr>
            </a:outerShdw>
          </a:effectLst>
          <a:extLst>
            <a:ext uri="{909E8E84-426E-40DD-AFC4-6F175D3DCCD1}">
              <a14:hiddenFill xmlns:a14="http://schemas.microsoft.com/office/drawing/2010/main">
                <a:solidFill>
                  <a:srgbClr val="FFFFFF"/>
                </a:solidFill>
              </a14:hiddenFill>
            </a:ext>
          </a:extLst>
        </p:spPr>
      </p:pic>
      <p:sp>
        <p:nvSpPr>
          <p:cNvPr id="52229" name="内容占位符 3"/>
          <p:cNvSpPr>
            <a:spLocks noChangeArrowheads="1"/>
          </p:cNvSpPr>
          <p:nvPr/>
        </p:nvSpPr>
        <p:spPr bwMode="auto">
          <a:xfrm>
            <a:off x="6743700" y="1754188"/>
            <a:ext cx="46990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lnSpc>
                <a:spcPct val="120000"/>
              </a:lnSpc>
              <a:spcBef>
                <a:spcPct val="20000"/>
              </a:spcBef>
              <a:buClrTx/>
              <a:buFont typeface="Arial" panose="020B0604020202020204" pitchFamily="34" charset="0"/>
              <a:buNone/>
            </a:pPr>
            <a:endParaRPr lang="en-US" altLang="zh-HK" sz="1600">
              <a:solidFill>
                <a:srgbClr val="FF0000"/>
              </a:solidFill>
              <a:latin typeface="DFKai-SB" panose="03000509000000000000" pitchFamily="65" charset="-120"/>
              <a:ea typeface="DFKai-SB" panose="03000509000000000000" pitchFamily="65" charset="-120"/>
              <a:sym typeface="仿宋_GB2312" charset="-122"/>
            </a:endParaRPr>
          </a:p>
        </p:txBody>
      </p:sp>
      <p:grpSp>
        <p:nvGrpSpPr>
          <p:cNvPr id="52230" name="组合 7"/>
          <p:cNvGrpSpPr>
            <a:grpSpLocks/>
          </p:cNvGrpSpPr>
          <p:nvPr/>
        </p:nvGrpSpPr>
        <p:grpSpPr bwMode="auto">
          <a:xfrm>
            <a:off x="1868082" y="3336904"/>
            <a:ext cx="4687191" cy="3083418"/>
            <a:chOff x="2789944" y="4392784"/>
            <a:chExt cx="6248855" cy="3920456"/>
          </a:xfrm>
        </p:grpSpPr>
        <p:sp>
          <p:nvSpPr>
            <p:cNvPr id="9" name="矩形: 圆角 8"/>
            <p:cNvSpPr/>
            <p:nvPr/>
          </p:nvSpPr>
          <p:spPr>
            <a:xfrm>
              <a:off x="2837693" y="4411148"/>
              <a:ext cx="6120682" cy="3902092"/>
            </a:xfrm>
            <a:prstGeom prst="roundRect">
              <a:avLst>
                <a:gd name="adj" fmla="val 10019"/>
              </a:avLst>
            </a:prstGeom>
            <a:solidFill>
              <a:srgbClr val="00B050">
                <a:alpha val="10000"/>
              </a:srgbClr>
            </a:solidFill>
            <a:ln w="19050">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235" name="内容占位符 2"/>
            <p:cNvSpPr txBox="1">
              <a:spLocks noChangeArrowheads="1"/>
            </p:cNvSpPr>
            <p:nvPr/>
          </p:nvSpPr>
          <p:spPr bwMode="auto">
            <a:xfrm>
              <a:off x="2789944" y="4425998"/>
              <a:ext cx="6248855" cy="284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lnSpc>
                  <a:spcPct val="140000"/>
                </a:lnSpc>
                <a:spcBef>
                  <a:spcPct val="0"/>
                </a:spcBef>
                <a:buClrTx/>
                <a:buFont typeface="Arial" panose="020B0604020202020204" pitchFamily="34" charset="0"/>
                <a:buNone/>
              </a:pPr>
              <a:r>
                <a:rPr lang="zh-CN" altLang="en-US" sz="1600" dirty="0">
                  <a:solidFill>
                    <a:schemeClr val="tx1"/>
                  </a:solidFill>
                  <a:latin typeface="DFKai-SB" panose="03000509000000000000" pitchFamily="65" charset="-120"/>
                  <a:ea typeface="DFKai-SB" panose="03000509000000000000" pitchFamily="65" charset="-120"/>
                  <a:sym typeface="仿宋_GB2312" charset="-122"/>
                </a:rPr>
                <a:t>    </a:t>
              </a:r>
              <a:r>
                <a:rPr lang="zh-CN" altLang="en-US" sz="2000" dirty="0">
                  <a:solidFill>
                    <a:schemeClr val="tx1"/>
                  </a:solidFill>
                  <a:latin typeface="DFKai-SB" panose="03000509000000000000" pitchFamily="65" charset="-120"/>
                  <a:ea typeface="DFKai-SB" panose="03000509000000000000" pitchFamily="65" charset="-120"/>
                  <a:sym typeface="仿宋_GB2312" charset="-122"/>
                </a:rPr>
                <a:t>授權全國人民代表大會常務委員會就建立健全香港維護國家安全的法律制度和執行機制制定相關法律，切實防範、制止和懲治任何分裂國家、顛覆國家政權、組織實施恐怖活動等嚴重危害國家安全的行為和活動以及外國和境外勢力</a:t>
              </a:r>
              <a:r>
                <a:rPr lang="zh-TW" altLang="en-US" sz="2000" dirty="0">
                  <a:solidFill>
                    <a:schemeClr val="tx1"/>
                  </a:solidFill>
                  <a:latin typeface="DFKai-SB" panose="03000509000000000000" pitchFamily="65" charset="-120"/>
                  <a:ea typeface="DFKai-SB" panose="03000509000000000000" pitchFamily="65" charset="-120"/>
                  <a:sym typeface="仿宋_GB2312" charset="-122"/>
                </a:rPr>
                <a:t>干</a:t>
              </a:r>
              <a:r>
                <a:rPr lang="zh-CN" altLang="en-US" sz="2000" dirty="0">
                  <a:solidFill>
                    <a:schemeClr val="tx1"/>
                  </a:solidFill>
                  <a:latin typeface="DFKai-SB" panose="03000509000000000000" pitchFamily="65" charset="-120"/>
                  <a:ea typeface="DFKai-SB" panose="03000509000000000000" pitchFamily="65" charset="-120"/>
                  <a:sym typeface="仿宋_GB2312" charset="-122"/>
                </a:rPr>
                <a:t>預香港特別行政區事務的活動。</a:t>
              </a:r>
              <a:endParaRPr lang="en-US" altLang="zh-HK" sz="2000" dirty="0">
                <a:solidFill>
                  <a:schemeClr val="tx1"/>
                </a:solidFill>
                <a:latin typeface="DFKai-SB" panose="03000509000000000000" pitchFamily="65" charset="-120"/>
                <a:ea typeface="DFKai-SB" panose="03000509000000000000" pitchFamily="65" charset="-120"/>
                <a:sym typeface="仿宋_GB2312" charset="-122"/>
              </a:endParaRPr>
            </a:p>
          </p:txBody>
        </p:sp>
        <p:sp>
          <p:nvSpPr>
            <p:cNvPr id="11" name="燕尾形 1"/>
            <p:cNvSpPr/>
            <p:nvPr/>
          </p:nvSpPr>
          <p:spPr>
            <a:xfrm rot="5400000">
              <a:off x="3042055" y="4357848"/>
              <a:ext cx="361878" cy="431749"/>
            </a:xfrm>
            <a:prstGeom prst="chevron">
              <a:avLst/>
            </a:prstGeom>
            <a:solidFill>
              <a:srgbClr val="00B050">
                <a:alpha val="62000"/>
              </a:srgbClr>
            </a:solidFill>
            <a:ln w="19050" cap="flat" cmpd="sng" algn="ctr">
              <a:noFill/>
              <a:prstDash val="solid"/>
            </a:ln>
            <a:effectLst>
              <a:outerShdw blurRad="76200" dist="76200" dir="5400000" algn="tl" rotWithShape="0">
                <a:prstClr val="black">
                  <a:alpha val="30000"/>
                </a:prstClr>
              </a:outerShdw>
            </a:effectLst>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fontAlgn="auto" hangingPunct="1">
                <a:spcBef>
                  <a:spcPts val="0"/>
                </a:spcBef>
                <a:spcAft>
                  <a:spcPts val="0"/>
                </a:spcAft>
                <a:defRPr/>
              </a:pPr>
              <a:endParaRPr lang="zh-CN" altLang="en-US" sz="1200">
                <a:latin typeface="Avant GardeBook"/>
                <a:ea typeface="Microsoft YaHei" panose="020B0503020204020204" pitchFamily="34" charset="-122"/>
              </a:endParaRPr>
            </a:p>
          </p:txBody>
        </p:sp>
      </p:grpSp>
      <p:sp>
        <p:nvSpPr>
          <p:cNvPr id="13" name="内容占位符 2"/>
          <p:cNvSpPr txBox="1">
            <a:spLocks noChangeArrowheads="1"/>
          </p:cNvSpPr>
          <p:nvPr/>
        </p:nvSpPr>
        <p:spPr bwMode="auto">
          <a:xfrm>
            <a:off x="3275575" y="304006"/>
            <a:ext cx="5790233" cy="702469"/>
          </a:xfrm>
          <a:prstGeom prst="rect">
            <a:avLst/>
          </a:prstGeom>
          <a:noFill/>
          <a:ln>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eaLnBrk="1" hangingPunct="1">
              <a:spcBef>
                <a:spcPct val="0"/>
              </a:spcBef>
              <a:buFontTx/>
              <a:buNone/>
              <a:defRPr/>
            </a:pPr>
            <a:r>
              <a:rPr lang="en-US" altLang="zh-HK" b="1" dirty="0">
                <a:latin typeface="DFKai-SB" panose="03000509000000000000" pitchFamily="65" charset="-120"/>
                <a:ea typeface="DFKai-SB" panose="03000509000000000000" pitchFamily="65" charset="-120"/>
                <a:sym typeface="Microsoft YaHei" panose="020B0503020204020204" pitchFamily="34" charset="-122"/>
              </a:rPr>
              <a:t>《</a:t>
            </a:r>
            <a:r>
              <a:rPr lang="zh-HK" altLang="en-US" b="1" dirty="0">
                <a:latin typeface="DFKai-SB" panose="03000509000000000000" pitchFamily="65" charset="-120"/>
                <a:ea typeface="DFKai-SB" panose="03000509000000000000" pitchFamily="65" charset="-120"/>
                <a:sym typeface="Microsoft YaHei" panose="020B0503020204020204" pitchFamily="34" charset="-122"/>
              </a:rPr>
              <a:t>香港國安法</a:t>
            </a:r>
            <a:r>
              <a:rPr lang="en-US" altLang="zh-HK" b="1" dirty="0">
                <a:latin typeface="DFKai-SB" panose="03000509000000000000" pitchFamily="65" charset="-120"/>
                <a:ea typeface="DFKai-SB" panose="03000509000000000000" pitchFamily="65" charset="-120"/>
                <a:sym typeface="Microsoft YaHei" panose="020B0503020204020204" pitchFamily="34" charset="-122"/>
              </a:rPr>
              <a:t>》</a:t>
            </a:r>
            <a:r>
              <a:rPr lang="zh-HK" altLang="en-US" b="1" dirty="0">
                <a:latin typeface="DFKai-SB" panose="03000509000000000000" pitchFamily="65" charset="-120"/>
                <a:ea typeface="DFKai-SB" panose="03000509000000000000" pitchFamily="65" charset="-120"/>
                <a:sym typeface="Microsoft YaHei" panose="020B0503020204020204" pitchFamily="34" charset="-122"/>
              </a:rPr>
              <a:t>的</a:t>
            </a:r>
            <a:r>
              <a:rPr lang="zh-CN" altLang="en-US" b="1" dirty="0">
                <a:latin typeface="DFKai-SB" panose="03000509000000000000" pitchFamily="65" charset="-120"/>
                <a:ea typeface="DFKai-SB" panose="03000509000000000000" pitchFamily="65" charset="-120"/>
                <a:sym typeface="Microsoft YaHei" panose="020B0503020204020204" pitchFamily="34" charset="-122"/>
              </a:rPr>
              <a:t>制定</a:t>
            </a:r>
            <a:endParaRPr lang="zh-CN" altLang="en-US" b="1" strike="sngStrike" dirty="0">
              <a:solidFill>
                <a:srgbClr val="C00000"/>
              </a:solidFill>
              <a:latin typeface="DFKai-SB" panose="03000509000000000000" pitchFamily="65" charset="-120"/>
              <a:ea typeface="DFKai-SB" panose="03000509000000000000" pitchFamily="65" charset="-120"/>
            </a:endParaRPr>
          </a:p>
        </p:txBody>
      </p:sp>
      <p:pic>
        <p:nvPicPr>
          <p:cNvPr id="52232" name="文本框 1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695" y="1188369"/>
            <a:ext cx="7874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3"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7C1892B8-3FA3-4A2C-BB62-098C21911595}" type="slidenum">
              <a:rPr lang="en-US" altLang="en-US" smtClean="0">
                <a:latin typeface="Arial" panose="020B0604020202020204" pitchFamily="34" charset="0"/>
                <a:ea typeface="SimSun" panose="02010600030101010101" pitchFamily="2" charset="-122"/>
              </a:rPr>
              <a:pPr fontAlgn="base">
                <a:spcBef>
                  <a:spcPct val="0"/>
                </a:spcBef>
                <a:spcAft>
                  <a:spcPct val="0"/>
                </a:spcAft>
              </a:pPr>
              <a:t>36</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2567755" y="2429266"/>
            <a:ext cx="6969125" cy="4202001"/>
          </a:xfrm>
          <a:prstGeom prst="round2DiagRect">
            <a:avLst/>
          </a:prstGeom>
          <a:noFill/>
        </p:spPr>
        <p:txBody>
          <a:bodyPr>
            <a:spAutoFit/>
          </a:bodyPr>
          <a:lstStyle>
            <a:lvl1pPr marL="257175" indent="-2571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just" eaLnBrk="1" fontAlgn="auto" hangingPunct="1">
              <a:lnSpc>
                <a:spcPct val="120000"/>
              </a:lnSpc>
              <a:spcBef>
                <a:spcPct val="20000"/>
              </a:spcBef>
              <a:spcAft>
                <a:spcPts val="0"/>
              </a:spcAft>
              <a:buClrTx/>
              <a:buFont typeface="Arial" panose="020B0604020202020204" pitchFamily="34" charset="0"/>
              <a:buChar char="•"/>
              <a:defRPr/>
            </a:pPr>
            <a:r>
              <a:rPr lang="en-US" altLang="zh-HK"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2020</a:t>
            </a:r>
            <a:r>
              <a:rPr lang="zh-HK"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年</a:t>
            </a:r>
            <a:r>
              <a:rPr lang="en-US" altLang="zh-HK"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6</a:t>
            </a:r>
            <a:r>
              <a:rPr lang="zh-HK"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月</a:t>
            </a:r>
            <a:r>
              <a:rPr lang="en-US" altLang="zh-HK"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30</a:t>
            </a:r>
            <a:r>
              <a:rPr lang="zh-HK" altLang="en-US" sz="2800" dirty="0" smtClean="0">
                <a:solidFill>
                  <a:schemeClr val="tx1"/>
                </a:solidFill>
                <a:latin typeface="DFKai-SB" panose="03000509000000000000" pitchFamily="65" charset="-120"/>
                <a:ea typeface="DFKai-SB" panose="03000509000000000000" pitchFamily="65" charset="-120"/>
                <a:sym typeface="仿宋_GB2312" charset="-122"/>
              </a:rPr>
              <a:t>日全國人大常委會制定了《</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中華人民共和國香港特別行政區維護國家安全法</a:t>
            </a:r>
            <a:r>
              <a:rPr lang="zh-HK" altLang="en-US" sz="2800" dirty="0" smtClean="0">
                <a:solidFill>
                  <a:schemeClr val="tx1"/>
                </a:solidFill>
                <a:latin typeface="DFKai-SB" panose="03000509000000000000" pitchFamily="65" charset="-120"/>
                <a:ea typeface="DFKai-SB" panose="03000509000000000000" pitchFamily="65" charset="-120"/>
                <a:sym typeface="仿宋_GB2312" charset="-122"/>
              </a:rPr>
              <a:t>》，並</a:t>
            </a:r>
            <a:r>
              <a:rPr lang="zh-HK"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於</a:t>
            </a:r>
            <a:r>
              <a:rPr lang="en-US" altLang="zh-CN"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6</a:t>
            </a:r>
            <a:r>
              <a:rPr lang="zh-HK"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月</a:t>
            </a:r>
            <a:r>
              <a:rPr lang="en-US" altLang="zh-CN"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30</a:t>
            </a:r>
            <a:r>
              <a:rPr lang="zh-HK"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rPr>
              <a:t>日施行。</a:t>
            </a:r>
            <a:endParaRPr lang="en-US" altLang="zh-HK"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endParaRPr>
          </a:p>
          <a:p>
            <a:pPr algn="just" eaLnBrk="1" fontAlgn="auto" hangingPunct="1">
              <a:lnSpc>
                <a:spcPct val="120000"/>
              </a:lnSpc>
              <a:spcBef>
                <a:spcPct val="20000"/>
              </a:spcBef>
              <a:spcAft>
                <a:spcPts val="0"/>
              </a:spcAft>
              <a:buClrTx/>
              <a:buFont typeface="Arial" panose="020B0604020202020204" pitchFamily="34" charset="0"/>
              <a:buChar char="•"/>
              <a:defRPr/>
            </a:pPr>
            <a:endParaRPr lang="en-US" altLang="zh-HK" sz="2400" dirty="0" smtClean="0">
              <a:solidFill>
                <a:schemeClr val="tx1"/>
              </a:solidFill>
              <a:latin typeface="DFKai-SB" panose="03000509000000000000" pitchFamily="65" charset="-120"/>
              <a:ea typeface="DFKai-SB" panose="03000509000000000000" pitchFamily="65" charset="-120"/>
              <a:sym typeface="仿宋_GB2312" charset="-122"/>
            </a:endParaRPr>
          </a:p>
          <a:p>
            <a:pPr algn="just" eaLnBrk="1" fontAlgn="auto" hangingPunct="1">
              <a:lnSpc>
                <a:spcPct val="120000"/>
              </a:lnSpc>
              <a:spcBef>
                <a:spcPct val="20000"/>
              </a:spcBef>
              <a:spcAft>
                <a:spcPts val="0"/>
              </a:spcAft>
              <a:buClrTx/>
              <a:buFont typeface="Arial" panose="020B0604020202020204" pitchFamily="34" charset="0"/>
              <a:buChar char="•"/>
              <a:defRPr/>
            </a:pPr>
            <a:r>
              <a:rPr lang="zh-CN" altLang="en-US" sz="2800" dirty="0" smtClean="0">
                <a:solidFill>
                  <a:schemeClr val="tx1"/>
                </a:solidFill>
                <a:latin typeface="DFKai-SB" panose="03000509000000000000" pitchFamily="65" charset="-120"/>
                <a:ea typeface="DFKai-SB" panose="03000509000000000000" pitchFamily="65" charset="-120"/>
                <a:sym typeface="仿宋_GB2312" charset="-122"/>
              </a:rPr>
              <a:t>全國人大常委會將</a:t>
            </a:r>
            <a:r>
              <a:rPr lang="en-US" altLang="zh-CN" sz="2800" dirty="0" smtClean="0">
                <a:solidFill>
                  <a:schemeClr val="tx1"/>
                </a:solidFill>
                <a:latin typeface="DFKai-SB" panose="03000509000000000000" pitchFamily="65" charset="-120"/>
                <a:ea typeface="DFKai-SB" panose="03000509000000000000" pitchFamily="65" charset="-120"/>
                <a:sym typeface="仿宋_GB2312" charset="-122"/>
              </a:rPr>
              <a:t>《</a:t>
            </a:r>
            <a:r>
              <a:rPr lang="zh-HK" altLang="en-US" sz="28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中華人民共和國香港特別行政區維護國家安全法</a:t>
            </a:r>
            <a:r>
              <a:rPr lang="en-US" altLang="zh-CN" sz="2800" dirty="0" smtClean="0">
                <a:solidFill>
                  <a:schemeClr val="tx1"/>
                </a:solidFill>
                <a:latin typeface="DFKai-SB" panose="03000509000000000000" pitchFamily="65" charset="-120"/>
                <a:ea typeface="DFKai-SB" panose="03000509000000000000" pitchFamily="65" charset="-120"/>
                <a:sym typeface="仿宋_GB2312" charset="-122"/>
              </a:rPr>
              <a:t>》</a:t>
            </a:r>
            <a:r>
              <a:rPr lang="zh-CN" altLang="en-US" sz="2800" dirty="0" smtClean="0">
                <a:solidFill>
                  <a:schemeClr val="tx1"/>
                </a:solidFill>
                <a:latin typeface="DFKai-SB" panose="03000509000000000000" pitchFamily="65" charset="-120"/>
                <a:ea typeface="DFKai-SB" panose="03000509000000000000" pitchFamily="65" charset="-120"/>
                <a:sym typeface="仿宋_GB2312" charset="-122"/>
              </a:rPr>
              <a:t>列入</a:t>
            </a:r>
            <a:r>
              <a:rPr lang="en-US" altLang="zh-CN" sz="2800" dirty="0" smtClean="0">
                <a:solidFill>
                  <a:schemeClr val="tx1"/>
                </a:solidFill>
                <a:latin typeface="DFKai-SB" panose="03000509000000000000" pitchFamily="65" charset="-120"/>
                <a:ea typeface="DFKai-SB" panose="03000509000000000000" pitchFamily="65" charset="-120"/>
                <a:sym typeface="仿宋_GB2312" charset="-122"/>
              </a:rPr>
              <a:t>《</a:t>
            </a:r>
            <a:r>
              <a:rPr lang="zh-CN" altLang="en-US" sz="2800" dirty="0" smtClean="0">
                <a:solidFill>
                  <a:schemeClr val="tx1"/>
                </a:solidFill>
                <a:latin typeface="DFKai-SB" panose="03000509000000000000" pitchFamily="65" charset="-120"/>
                <a:ea typeface="DFKai-SB" panose="03000509000000000000" pitchFamily="65" charset="-120"/>
                <a:sym typeface="仿宋_GB2312" charset="-122"/>
              </a:rPr>
              <a:t>基本法</a:t>
            </a:r>
            <a:r>
              <a:rPr lang="en-US" altLang="zh-CN" sz="2800" dirty="0" smtClean="0">
                <a:solidFill>
                  <a:schemeClr val="tx1"/>
                </a:solidFill>
                <a:latin typeface="DFKai-SB" panose="03000509000000000000" pitchFamily="65" charset="-120"/>
                <a:ea typeface="DFKai-SB" panose="03000509000000000000" pitchFamily="65" charset="-120"/>
                <a:sym typeface="仿宋_GB2312" charset="-122"/>
              </a:rPr>
              <a:t>》</a:t>
            </a:r>
            <a:r>
              <a:rPr lang="zh-CN" altLang="en-US" sz="2800" dirty="0" smtClean="0">
                <a:solidFill>
                  <a:schemeClr val="tx1"/>
                </a:solidFill>
                <a:latin typeface="DFKai-SB" panose="03000509000000000000" pitchFamily="65" charset="-120"/>
                <a:ea typeface="DFKai-SB" panose="03000509000000000000" pitchFamily="65" charset="-120"/>
                <a:sym typeface="仿宋_GB2312" charset="-122"/>
              </a:rPr>
              <a:t>附件三。</a:t>
            </a:r>
            <a:endParaRPr lang="en-US" altLang="zh-HK" sz="2800" dirty="0" smtClean="0">
              <a:solidFill>
                <a:schemeClr val="tx1"/>
              </a:solidFill>
              <a:latin typeface="DFKai-SB" panose="03000509000000000000" pitchFamily="65" charset="-120"/>
              <a:ea typeface="DFKai-SB" panose="03000509000000000000" pitchFamily="65" charset="-120"/>
              <a:sym typeface="仿宋_GB2312" charset="-122"/>
            </a:endParaRPr>
          </a:p>
        </p:txBody>
      </p:sp>
      <p:sp>
        <p:nvSpPr>
          <p:cNvPr id="16" name="内容占位符 2"/>
          <p:cNvSpPr txBox="1">
            <a:spLocks noChangeArrowheads="1"/>
          </p:cNvSpPr>
          <p:nvPr/>
        </p:nvSpPr>
        <p:spPr bwMode="auto">
          <a:xfrm>
            <a:off x="3094552" y="671270"/>
            <a:ext cx="6218796" cy="702469"/>
          </a:xfrm>
          <a:prstGeom prst="rect">
            <a:avLst/>
          </a:prstGeom>
          <a:noFill/>
          <a:ln>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eaLnBrk="1" hangingPunct="1">
              <a:spcBef>
                <a:spcPct val="0"/>
              </a:spcBef>
              <a:buFontTx/>
              <a:buNone/>
              <a:defRPr/>
            </a:pPr>
            <a:r>
              <a:rPr lang="en-US" altLang="zh-HK" sz="3600" b="1" dirty="0">
                <a:latin typeface="DFKai-SB" panose="03000509000000000000" pitchFamily="65" charset="-120"/>
                <a:ea typeface="DFKai-SB" panose="03000509000000000000" pitchFamily="65" charset="-120"/>
                <a:sym typeface="Microsoft YaHei" panose="020B0503020204020204" pitchFamily="34" charset="-122"/>
              </a:rPr>
              <a:t>《</a:t>
            </a:r>
            <a:r>
              <a:rPr lang="zh-HK" altLang="en-US" sz="3600" b="1" dirty="0">
                <a:latin typeface="DFKai-SB" panose="03000509000000000000" pitchFamily="65" charset="-120"/>
                <a:ea typeface="DFKai-SB" panose="03000509000000000000" pitchFamily="65" charset="-120"/>
                <a:sym typeface="Microsoft YaHei" panose="020B0503020204020204" pitchFamily="34" charset="-122"/>
              </a:rPr>
              <a:t>香港國安法</a:t>
            </a:r>
            <a:r>
              <a:rPr lang="en-US" altLang="zh-HK" sz="3600" b="1" dirty="0">
                <a:latin typeface="DFKai-SB" panose="03000509000000000000" pitchFamily="65" charset="-120"/>
                <a:ea typeface="DFKai-SB" panose="03000509000000000000" pitchFamily="65" charset="-120"/>
                <a:sym typeface="Microsoft YaHei" panose="020B0503020204020204" pitchFamily="34" charset="-122"/>
              </a:rPr>
              <a:t>》</a:t>
            </a:r>
            <a:r>
              <a:rPr lang="zh-HK" altLang="en-US" sz="3600" b="1" dirty="0">
                <a:latin typeface="DFKai-SB" panose="03000509000000000000" pitchFamily="65" charset="-120"/>
                <a:ea typeface="DFKai-SB" panose="03000509000000000000" pitchFamily="65" charset="-120"/>
                <a:sym typeface="Microsoft YaHei" panose="020B0503020204020204" pitchFamily="34" charset="-122"/>
              </a:rPr>
              <a:t>的</a:t>
            </a:r>
            <a:r>
              <a:rPr lang="zh-CN" altLang="en-US" sz="3600" b="1" dirty="0">
                <a:latin typeface="DFKai-SB" panose="03000509000000000000" pitchFamily="65" charset="-120"/>
                <a:ea typeface="DFKai-SB" panose="03000509000000000000" pitchFamily="65" charset="-120"/>
                <a:sym typeface="Microsoft YaHei" panose="020B0503020204020204" pitchFamily="34" charset="-122"/>
              </a:rPr>
              <a:t>制定過程</a:t>
            </a:r>
            <a:endParaRPr lang="zh-CN" altLang="en-US" sz="3600" b="1" strike="sngStrike" dirty="0">
              <a:solidFill>
                <a:srgbClr val="C00000"/>
              </a:solidFill>
              <a:latin typeface="DFKai-SB" panose="03000509000000000000" pitchFamily="65" charset="-120"/>
              <a:ea typeface="DFKai-SB" panose="03000509000000000000" pitchFamily="65" charset="-120"/>
            </a:endParaRPr>
          </a:p>
        </p:txBody>
      </p:sp>
      <p:pic>
        <p:nvPicPr>
          <p:cNvPr id="53252" name="文本框 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1625600"/>
            <a:ext cx="82169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3EA00E7-8028-4BDE-9614-1B0755AC02F1}" type="slidenum">
              <a:rPr lang="en-US" altLang="en-US" smtClean="0">
                <a:latin typeface="Arial" panose="020B0604020202020204" pitchFamily="34" charset="0"/>
                <a:ea typeface="SimSun" panose="02010600030101010101" pitchFamily="2" charset="-122"/>
              </a:rPr>
              <a:pPr fontAlgn="base">
                <a:spcBef>
                  <a:spcPct val="0"/>
                </a:spcBef>
                <a:spcAft>
                  <a:spcPct val="0"/>
                </a:spcAft>
              </a:pPr>
              <a:t>37</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内容占位符 3"/>
          <p:cNvSpPr>
            <a:spLocks noChangeArrowheads="1"/>
          </p:cNvSpPr>
          <p:nvPr/>
        </p:nvSpPr>
        <p:spPr bwMode="auto">
          <a:xfrm>
            <a:off x="6312015" y="2653272"/>
            <a:ext cx="36002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spcBef>
                <a:spcPts val="750"/>
              </a:spcBef>
              <a:buFont typeface="Wingdings 3" panose="05040102010807070707" pitchFamily="18" charset="2"/>
              <a:buNone/>
            </a:pPr>
            <a:r>
              <a:rPr lang="zh-TW" altLang="en-US" sz="2400" dirty="0">
                <a:solidFill>
                  <a:schemeClr val="tx1"/>
                </a:solidFill>
                <a:latin typeface="DFKai-SB" panose="03000509000000000000" pitchFamily="65" charset="-120"/>
                <a:ea typeface="DFKai-SB" panose="03000509000000000000" pitchFamily="65" charset="-120"/>
              </a:rPr>
              <a:t>香港特別行政區政府於</a:t>
            </a:r>
            <a:r>
              <a:rPr lang="en-US" altLang="zh-TW"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2020</a:t>
            </a:r>
            <a:r>
              <a:rPr lang="zh-TW" altLang="en-US"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30</a:t>
            </a:r>
            <a:r>
              <a:rPr lang="zh-TW" altLang="en-US"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a:t>
            </a:r>
            <a:r>
              <a:rPr lang="zh-TW" altLang="en-US" sz="2400" dirty="0">
                <a:solidFill>
                  <a:schemeClr val="tx1"/>
                </a:solidFill>
                <a:latin typeface="DFKai-SB" panose="03000509000000000000" pitchFamily="65" charset="-120"/>
                <a:ea typeface="DFKai-SB" panose="03000509000000000000" pitchFamily="65" charset="-120"/>
              </a:rPr>
              <a:t>刊</a:t>
            </a:r>
            <a:r>
              <a:rPr lang="zh-TW" altLang="en-US" sz="2400" dirty="0" smtClean="0">
                <a:solidFill>
                  <a:schemeClr val="tx1"/>
                </a:solidFill>
                <a:latin typeface="DFKai-SB" panose="03000509000000000000" pitchFamily="65" charset="-120"/>
                <a:ea typeface="DFKai-SB" panose="03000509000000000000" pitchFamily="65" charset="-120"/>
              </a:rPr>
              <a:t>憲公布在港實施</a:t>
            </a:r>
            <a:r>
              <a:rPr lang="zh-CN" altLang="en-US" sz="2400" dirty="0">
                <a:solidFill>
                  <a:schemeClr val="tx1"/>
                </a:solidFill>
                <a:latin typeface="DFKai-SB" panose="03000509000000000000" pitchFamily="65" charset="-120"/>
                <a:ea typeface="DFKai-SB" panose="03000509000000000000" pitchFamily="65" charset="-120"/>
              </a:rPr>
              <a:t>。</a:t>
            </a:r>
            <a:endParaRPr lang="en-US" altLang="zh-CN" sz="2400" dirty="0">
              <a:solidFill>
                <a:schemeClr val="tx1"/>
              </a:solidFill>
              <a:latin typeface="DFKai-SB" panose="03000509000000000000" pitchFamily="65" charset="-120"/>
              <a:ea typeface="DFKai-SB" panose="03000509000000000000" pitchFamily="65" charset="-120"/>
              <a:sym typeface="仿宋_GB2312" charset="-122"/>
            </a:endParaRPr>
          </a:p>
        </p:txBody>
      </p:sp>
      <p:sp>
        <p:nvSpPr>
          <p:cNvPr id="54275" name="矩形 4"/>
          <p:cNvSpPr>
            <a:spLocks noChangeArrowheads="1"/>
          </p:cNvSpPr>
          <p:nvPr/>
        </p:nvSpPr>
        <p:spPr bwMode="auto">
          <a:xfrm>
            <a:off x="6384020" y="4196835"/>
            <a:ext cx="43211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r>
              <a:rPr lang="zh-CN" altLang="en-US" dirty="0">
                <a:solidFill>
                  <a:srgbClr val="000000"/>
                </a:solidFill>
                <a:latin typeface="DFKai-SB" panose="03000509000000000000" pitchFamily="65" charset="-120"/>
                <a:ea typeface="DFKai-SB" panose="03000509000000000000" pitchFamily="65" charset="-120"/>
                <a:sym typeface="SimSun" panose="02010600030101010101" pitchFamily="2" charset="-122"/>
              </a:rPr>
              <a:t>來源：香港特區政府</a:t>
            </a:r>
            <a:r>
              <a:rPr lang="zh-TW" altLang="en-US"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CN" altLang="en-US" dirty="0">
                <a:solidFill>
                  <a:srgbClr val="000000"/>
                </a:solidFill>
                <a:latin typeface="DFKai-SB" panose="03000509000000000000" pitchFamily="65" charset="-120"/>
                <a:ea typeface="DFKai-SB" panose="03000509000000000000" pitchFamily="65" charset="-120"/>
                <a:sym typeface="SimSun" panose="02010600030101010101" pitchFamily="2" charset="-122"/>
              </a:rPr>
              <a:t>維護國家安全網站</a:t>
            </a:r>
            <a:r>
              <a:rPr lang="zh-TW" altLang="en-US"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endParaRPr lang="en-US" altLang="zh-HK" dirty="0">
              <a:solidFill>
                <a:srgbClr val="000000"/>
              </a:solidFill>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endParaRPr>
          </a:p>
          <a:p>
            <a:pPr eaLnBrk="1" hangingPunct="1">
              <a:spcBef>
                <a:spcPct val="0"/>
              </a:spcBef>
              <a:buClrTx/>
              <a:buFont typeface="Arial" panose="020B0604020202020204" pitchFamily="34" charset="0"/>
              <a:buNone/>
            </a:pPr>
            <a:r>
              <a:rPr lang="en-US" altLang="zh-HK" sz="1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https://www.isd.gov.hk/nationalsecurity/chi/pamphlets.html</a:t>
            </a:r>
            <a:endParaRPr lang="zh-CN" altLang="en-US" sz="1000" dirty="0">
              <a:solidFill>
                <a:srgbClr val="000000"/>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endParaRPr>
          </a:p>
        </p:txBody>
      </p:sp>
      <p:pic>
        <p:nvPicPr>
          <p:cNvPr id="45062" name="图片 2"/>
          <p:cNvPicPr>
            <a:picLocks noChangeAspect="1" noChangeArrowheads="1"/>
          </p:cNvPicPr>
          <p:nvPr/>
        </p:nvPicPr>
        <p:blipFill>
          <a:blip r:embed="rId2"/>
          <a:srcRect/>
          <a:stretch>
            <a:fillRect/>
          </a:stretch>
        </p:blipFill>
        <p:spPr bwMode="auto">
          <a:xfrm>
            <a:off x="2679677" y="2081551"/>
            <a:ext cx="3312230" cy="4482761"/>
          </a:xfrm>
          <a:prstGeom prst="rect">
            <a:avLst/>
          </a:prstGeom>
          <a:noFill/>
          <a:ln w="12700" cap="sq">
            <a:solidFill>
              <a:srgbClr val="000000"/>
            </a:solidFill>
            <a:miter lim="800000"/>
            <a:headEnd/>
            <a:tailEnd/>
          </a:ln>
          <a:effectLst>
            <a:outerShdw blurRad="50800" dist="38100" dir="2700000" algn="tl" rotWithShape="0">
              <a:srgbClr val="000000">
                <a:alpha val="17999"/>
              </a:srgbClr>
            </a:outerShdw>
          </a:effectLst>
          <a:extLst>
            <a:ext uri="{909E8E84-426E-40DD-AFC4-6F175D3DCCD1}">
              <a14:hiddenFill xmlns:a14="http://schemas.microsoft.com/office/drawing/2010/main">
                <a:solidFill>
                  <a:srgbClr val="FFFFFF"/>
                </a:solidFill>
              </a14:hiddenFill>
            </a:ext>
          </a:extLst>
        </p:spPr>
      </p:pic>
      <p:sp>
        <p:nvSpPr>
          <p:cNvPr id="12" name="内容占位符 2"/>
          <p:cNvSpPr txBox="1">
            <a:spLocks noChangeArrowheads="1"/>
          </p:cNvSpPr>
          <p:nvPr/>
        </p:nvSpPr>
        <p:spPr bwMode="auto">
          <a:xfrm>
            <a:off x="3128408" y="398215"/>
            <a:ext cx="6004514" cy="383084"/>
          </a:xfrm>
          <a:prstGeom prst="rect">
            <a:avLst/>
          </a:prstGeom>
          <a:noFill/>
          <a:ln>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eaLnBrk="1" hangingPunct="1">
              <a:spcBef>
                <a:spcPct val="0"/>
              </a:spcBef>
              <a:buFontTx/>
              <a:buNone/>
              <a:defRPr/>
            </a:pPr>
            <a:r>
              <a:rPr lang="en-US" altLang="zh-HK" sz="3600" b="1" dirty="0">
                <a:latin typeface="DFKai-SB" panose="03000509000000000000" pitchFamily="65" charset="-120"/>
                <a:ea typeface="DFKai-SB" panose="03000509000000000000" pitchFamily="65" charset="-120"/>
                <a:sym typeface="Microsoft YaHei" panose="020B0503020204020204" pitchFamily="34" charset="-122"/>
              </a:rPr>
              <a:t>《</a:t>
            </a:r>
            <a:r>
              <a:rPr lang="zh-HK" altLang="en-US" sz="3600" b="1" dirty="0">
                <a:latin typeface="DFKai-SB" panose="03000509000000000000" pitchFamily="65" charset="-120"/>
                <a:ea typeface="DFKai-SB" panose="03000509000000000000" pitchFamily="65" charset="-120"/>
                <a:sym typeface="Microsoft YaHei" panose="020B0503020204020204" pitchFamily="34" charset="-122"/>
              </a:rPr>
              <a:t>香港國安法</a:t>
            </a:r>
            <a:r>
              <a:rPr lang="en-US" altLang="zh-HK" sz="3600" b="1" dirty="0">
                <a:latin typeface="DFKai-SB" panose="03000509000000000000" pitchFamily="65" charset="-120"/>
                <a:ea typeface="DFKai-SB" panose="03000509000000000000" pitchFamily="65" charset="-120"/>
                <a:sym typeface="Microsoft YaHei" panose="020B0503020204020204" pitchFamily="34" charset="-122"/>
              </a:rPr>
              <a:t>》</a:t>
            </a:r>
            <a:r>
              <a:rPr lang="zh-HK" altLang="en-US" sz="3600" b="1" dirty="0">
                <a:latin typeface="DFKai-SB" panose="03000509000000000000" pitchFamily="65" charset="-120"/>
                <a:ea typeface="DFKai-SB" panose="03000509000000000000" pitchFamily="65" charset="-120"/>
                <a:sym typeface="Microsoft YaHei" panose="020B0503020204020204" pitchFamily="34" charset="-122"/>
              </a:rPr>
              <a:t>的</a:t>
            </a:r>
            <a:r>
              <a:rPr lang="zh-CN" altLang="en-US" sz="3600" b="1" dirty="0">
                <a:latin typeface="DFKai-SB" panose="03000509000000000000" pitchFamily="65" charset="-120"/>
                <a:ea typeface="DFKai-SB" panose="03000509000000000000" pitchFamily="65" charset="-120"/>
                <a:sym typeface="Microsoft YaHei" panose="020B0503020204020204" pitchFamily="34" charset="-122"/>
              </a:rPr>
              <a:t>制定過程</a:t>
            </a:r>
            <a:endParaRPr lang="zh-CN" altLang="en-US" sz="3600" b="1" strike="sngStrike" dirty="0">
              <a:solidFill>
                <a:srgbClr val="C00000"/>
              </a:solidFill>
              <a:latin typeface="DFKai-SB" panose="03000509000000000000" pitchFamily="65" charset="-120"/>
              <a:ea typeface="DFKai-SB" panose="03000509000000000000" pitchFamily="65" charset="-120"/>
            </a:endParaRPr>
          </a:p>
        </p:txBody>
      </p:sp>
      <p:pic>
        <p:nvPicPr>
          <p:cNvPr id="54278" name="文本框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9207" y="1274809"/>
            <a:ext cx="5105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119C90E2-11C6-4AF0-994D-109B7A2E67EE}" type="slidenum">
              <a:rPr lang="en-US" altLang="en-US" smtClean="0">
                <a:latin typeface="Arial" panose="020B0604020202020204" pitchFamily="34" charset="0"/>
                <a:ea typeface="SimSun" panose="02010600030101010101" pitchFamily="2" charset="-122"/>
              </a:rPr>
              <a:pPr fontAlgn="base">
                <a:spcBef>
                  <a:spcPct val="0"/>
                </a:spcBef>
                <a:spcAft>
                  <a:spcPct val="0"/>
                </a:spcAft>
              </a:pPr>
              <a:t>38</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noChangeArrowheads="1"/>
          </p:cNvSpPr>
          <p:nvPr/>
        </p:nvSpPr>
        <p:spPr bwMode="auto">
          <a:xfrm>
            <a:off x="2783770" y="201247"/>
            <a:ext cx="6732293" cy="497199"/>
          </a:xfrm>
          <a:prstGeom prst="rect">
            <a:avLst/>
          </a:prstGeom>
          <a:noFill/>
          <a:ln>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eaLnBrk="1" hangingPunct="1">
              <a:lnSpc>
                <a:spcPct val="150000"/>
              </a:lnSpc>
              <a:spcBef>
                <a:spcPct val="0"/>
              </a:spcBef>
              <a:buFontTx/>
              <a:buNone/>
              <a:defRPr/>
            </a:pPr>
            <a:r>
              <a:rPr lang="en-US" altLang="zh-HK" sz="3600" b="1" dirty="0">
                <a:latin typeface="DFKai-SB" panose="03000509000000000000" pitchFamily="65" charset="-120"/>
                <a:ea typeface="DFKai-SB" panose="03000509000000000000" pitchFamily="65" charset="-120"/>
                <a:sym typeface="Microsoft YaHei" panose="020B0503020204020204" pitchFamily="34" charset="-122"/>
              </a:rPr>
              <a:t>《</a:t>
            </a:r>
            <a:r>
              <a:rPr lang="zh-HK" altLang="en-US" sz="3600" b="1" dirty="0">
                <a:latin typeface="DFKai-SB" panose="03000509000000000000" pitchFamily="65" charset="-120"/>
                <a:ea typeface="DFKai-SB" panose="03000509000000000000" pitchFamily="65" charset="-120"/>
                <a:sym typeface="Microsoft YaHei" panose="020B0503020204020204" pitchFamily="34" charset="-122"/>
              </a:rPr>
              <a:t>香港國安法</a:t>
            </a:r>
            <a:r>
              <a:rPr lang="en-US" altLang="zh-HK" sz="3600" b="1" dirty="0">
                <a:latin typeface="DFKai-SB" panose="03000509000000000000" pitchFamily="65" charset="-120"/>
                <a:ea typeface="DFKai-SB" panose="03000509000000000000" pitchFamily="65" charset="-120"/>
                <a:sym typeface="Microsoft YaHei" panose="020B0503020204020204" pitchFamily="34" charset="-122"/>
              </a:rPr>
              <a:t>》</a:t>
            </a:r>
            <a:r>
              <a:rPr lang="zh-HK" altLang="en-US" sz="3600" b="1" dirty="0">
                <a:latin typeface="DFKai-SB" panose="03000509000000000000" pitchFamily="65" charset="-120"/>
                <a:ea typeface="DFKai-SB" panose="03000509000000000000" pitchFamily="65" charset="-120"/>
                <a:sym typeface="Microsoft YaHei" panose="020B0503020204020204" pitchFamily="34" charset="-122"/>
              </a:rPr>
              <a:t>的主要內容</a:t>
            </a:r>
            <a:endParaRPr lang="zh-CN" altLang="en-US" sz="3600" strike="sngStrike" dirty="0">
              <a:solidFill>
                <a:srgbClr val="FF0000"/>
              </a:solidFill>
              <a:latin typeface="DFKai-SB" panose="03000509000000000000" pitchFamily="65" charset="-120"/>
              <a:ea typeface="DFKai-SB" panose="03000509000000000000" pitchFamily="65" charset="-120"/>
            </a:endParaRPr>
          </a:p>
        </p:txBody>
      </p:sp>
      <p:sp>
        <p:nvSpPr>
          <p:cNvPr id="55299" name="Rectangle 6"/>
          <p:cNvSpPr>
            <a:spLocks noChangeArrowheads="1"/>
          </p:cNvSpPr>
          <p:nvPr/>
        </p:nvSpPr>
        <p:spPr bwMode="auto">
          <a:xfrm>
            <a:off x="300814" y="1799883"/>
            <a:ext cx="2684463"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1462" tIns="0" rIns="141462"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中央維護國家安全的根本責任、香港維護國家安全的憲制責任</a:t>
            </a:r>
            <a:endParaRPr lang="zh-HK" altLang="en-US" sz="20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55300" name="Rectangle 9"/>
          <p:cNvSpPr>
            <a:spLocks noChangeArrowheads="1"/>
          </p:cNvSpPr>
          <p:nvPr/>
        </p:nvSpPr>
        <p:spPr bwMode="auto">
          <a:xfrm>
            <a:off x="5640420" y="2285206"/>
            <a:ext cx="258921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1462" tIns="0" rIns="141462"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香港維護國家安全應當遵循的原則</a:t>
            </a:r>
            <a:endParaRPr lang="zh-HK" altLang="en-US" sz="20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55301" name="AutoShape 11"/>
          <p:cNvSpPr>
            <a:spLocks noChangeArrowheads="1"/>
          </p:cNvSpPr>
          <p:nvPr/>
        </p:nvSpPr>
        <p:spPr bwMode="auto">
          <a:xfrm>
            <a:off x="1406955" y="2750640"/>
            <a:ext cx="5133975" cy="395288"/>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55302" name="Rectangle 12"/>
          <p:cNvSpPr>
            <a:spLocks noChangeArrowheads="1"/>
          </p:cNvSpPr>
          <p:nvPr/>
        </p:nvSpPr>
        <p:spPr bwMode="auto">
          <a:xfrm>
            <a:off x="335392" y="2880815"/>
            <a:ext cx="27463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1462" tIns="0" rIns="141462"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香港維護</a:t>
            </a:r>
            <a:r>
              <a:rPr lang="zh-CN" altLang="en-US" sz="20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國家安全的</a:t>
            </a: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職責</a:t>
            </a:r>
            <a:r>
              <a:rPr lang="zh-CN" altLang="en-US" sz="20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與</a:t>
            </a:r>
            <a:r>
              <a:rPr lang="zh-TW" altLang="en-US" sz="20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機構</a:t>
            </a:r>
            <a:endPar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endParaRPr>
          </a:p>
        </p:txBody>
      </p:sp>
      <p:sp>
        <p:nvSpPr>
          <p:cNvPr id="55303" name="Rectangle 15"/>
          <p:cNvSpPr>
            <a:spLocks noChangeArrowheads="1"/>
          </p:cNvSpPr>
          <p:nvPr/>
        </p:nvSpPr>
        <p:spPr bwMode="auto">
          <a:xfrm>
            <a:off x="5640420" y="3309144"/>
            <a:ext cx="2643187"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1462" tIns="0" rIns="141462"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防範、制止和懲治四類嚴重危害國家安全的罪行</a:t>
            </a:r>
          </a:p>
        </p:txBody>
      </p:sp>
      <p:sp>
        <p:nvSpPr>
          <p:cNvPr id="55304" name="AutoShape 17"/>
          <p:cNvSpPr>
            <a:spLocks noChangeArrowheads="1"/>
          </p:cNvSpPr>
          <p:nvPr/>
        </p:nvSpPr>
        <p:spPr bwMode="auto">
          <a:xfrm>
            <a:off x="1406955" y="3965078"/>
            <a:ext cx="5133975" cy="39528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55305" name="Rectangle 18"/>
          <p:cNvSpPr>
            <a:spLocks noChangeArrowheads="1"/>
          </p:cNvSpPr>
          <p:nvPr/>
        </p:nvSpPr>
        <p:spPr bwMode="auto">
          <a:xfrm>
            <a:off x="335392" y="3926978"/>
            <a:ext cx="273208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1462" tIns="0" rIns="141462"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案件管轄、法律適用、</a:t>
            </a:r>
            <a:r>
              <a:rPr lang="zh-CN" altLang="en-US" sz="20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程序</a:t>
            </a:r>
            <a:endParaRPr lang="zh-HK" altLang="en-US" sz="20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55306" name="Rectangle 21"/>
          <p:cNvSpPr>
            <a:spLocks noChangeArrowheads="1"/>
          </p:cNvSpPr>
          <p:nvPr/>
        </p:nvSpPr>
        <p:spPr bwMode="auto">
          <a:xfrm>
            <a:off x="5640420" y="4335712"/>
            <a:ext cx="258921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1462" tIns="0" rIns="141462"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中央駐港維護國家安全的機構設</a:t>
            </a:r>
            <a:r>
              <a:rPr lang="zh-CN" altLang="en-US" sz="20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置</a:t>
            </a: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及</a:t>
            </a:r>
            <a:r>
              <a:rPr lang="zh-CN" altLang="en-US" sz="20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其</a:t>
            </a:r>
            <a:r>
              <a:rPr lang="zh-CN" altLang="en-US" sz="2000" dirty="0">
                <a:solidFill>
                  <a:schemeClr val="tx1"/>
                </a:solidFill>
                <a:latin typeface="DFKai-SB" panose="03000509000000000000" pitchFamily="65" charset="-120"/>
                <a:ea typeface="DFKai-SB" panose="03000509000000000000" pitchFamily="65" charset="-120"/>
                <a:sym typeface="SimSun" panose="02010600030101010101" pitchFamily="2" charset="-122"/>
              </a:rPr>
              <a:t>職權範圍</a:t>
            </a:r>
            <a:endParaRPr lang="zh-HK" altLang="en-US" sz="2000"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grpSp>
        <p:nvGrpSpPr>
          <p:cNvPr id="55307" name="组合 57"/>
          <p:cNvGrpSpPr>
            <a:grpSpLocks/>
          </p:cNvGrpSpPr>
          <p:nvPr/>
        </p:nvGrpSpPr>
        <p:grpSpPr bwMode="auto">
          <a:xfrm>
            <a:off x="2927780" y="1777503"/>
            <a:ext cx="2782887" cy="2952750"/>
            <a:chOff x="3615571" y="338723"/>
            <a:chExt cx="4853648" cy="5151132"/>
          </a:xfrm>
        </p:grpSpPr>
        <p:sp>
          <p:nvSpPr>
            <p:cNvPr id="55310" name="Isosceles Triangle 91"/>
            <p:cNvSpPr>
              <a:spLocks noChangeArrowheads="1"/>
            </p:cNvSpPr>
            <p:nvPr/>
          </p:nvSpPr>
          <p:spPr bwMode="auto">
            <a:xfrm rot="-3600000">
              <a:off x="4460005" y="873256"/>
              <a:ext cx="340639" cy="290721"/>
            </a:xfrm>
            <a:prstGeom prst="triangle">
              <a:avLst>
                <a:gd name="adj" fmla="val 50000"/>
              </a:avLst>
            </a:prstGeom>
            <a:solidFill>
              <a:srgbClr val="595959"/>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5021" tIns="32510" rIns="65021" bIns="3251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endParaRPr lang="en-US" altLang="zh-HK" sz="120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60" name="Donut 92"/>
            <p:cNvSpPr/>
            <p:nvPr/>
          </p:nvSpPr>
          <p:spPr>
            <a:xfrm flipH="1">
              <a:off x="4418513" y="338723"/>
              <a:ext cx="1005062" cy="1005301"/>
            </a:xfrm>
            <a:prstGeom prst="donut">
              <a:avLst>
                <a:gd name="adj" fmla="val 19079"/>
              </a:avLst>
            </a:prstGeom>
            <a:solidFill>
              <a:srgbClr val="F17475"/>
            </a:solidFill>
            <a:ln w="12700" cap="flat" cmpd="sng" algn="ctr">
              <a:noFill/>
              <a:prstDash val="solid"/>
              <a:miter lim="800000"/>
            </a:ln>
            <a:effectLst/>
          </p:spPr>
          <p:txBody>
            <a:bodyPr lIns="65021" tIns="32510" rIns="65021" bIns="32510" anchor="ctr"/>
            <a:lstStyle/>
            <a:p>
              <a:pPr algn="ctr" eaLnBrk="1" fontAlgn="auto" hangingPunct="1">
                <a:spcBef>
                  <a:spcPts val="0"/>
                </a:spcBef>
                <a:spcAft>
                  <a:spcPts val="0"/>
                </a:spcAft>
                <a:defRPr/>
              </a:pPr>
              <a:endParaRPr lang="en-US" sz="1200" kern="0">
                <a:solidFill>
                  <a:srgbClr val="000000"/>
                </a:solidFill>
                <a:latin typeface="DFKai-SB" panose="03000509000000000000" pitchFamily="65" charset="-120"/>
                <a:ea typeface="DFKai-SB" panose="03000509000000000000" pitchFamily="65" charset="-120"/>
                <a:sym typeface="Agency FB" panose="020B0503020202020204" pitchFamily="34" charset="0"/>
              </a:endParaRPr>
            </a:p>
          </p:txBody>
        </p:sp>
        <p:grpSp>
          <p:nvGrpSpPr>
            <p:cNvPr id="55312" name="组合 60"/>
            <p:cNvGrpSpPr>
              <a:grpSpLocks noChangeAspect="1"/>
            </p:cNvGrpSpPr>
            <p:nvPr/>
          </p:nvGrpSpPr>
          <p:grpSpPr bwMode="auto">
            <a:xfrm>
              <a:off x="6654033" y="1138393"/>
              <a:ext cx="1785488" cy="1005301"/>
              <a:chOff x="7020517" y="940252"/>
              <a:chExt cx="2434756" cy="1370865"/>
            </a:xfrm>
          </p:grpSpPr>
          <p:sp>
            <p:nvSpPr>
              <p:cNvPr id="55333" name="Isosceles Triangle 98"/>
              <p:cNvSpPr>
                <a:spLocks noChangeArrowheads="1"/>
              </p:cNvSpPr>
              <p:nvPr/>
            </p:nvSpPr>
            <p:spPr bwMode="auto">
              <a:xfrm rot="3600000" flipH="1">
                <a:off x="7840120" y="1626677"/>
                <a:ext cx="464507" cy="400212"/>
              </a:xfrm>
              <a:prstGeom prst="triangle">
                <a:avLst>
                  <a:gd name="adj" fmla="val 50000"/>
                </a:avLst>
              </a:prstGeom>
              <a:solidFill>
                <a:srgbClr val="595959"/>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5021" tIns="32510" rIns="65021" bIns="3251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endParaRPr lang="en-US" altLang="zh-HK" sz="120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99" name="Donut 99"/>
              <p:cNvSpPr/>
              <p:nvPr/>
            </p:nvSpPr>
            <p:spPr>
              <a:xfrm flipH="1">
                <a:off x="7018983" y="941196"/>
                <a:ext cx="1370541" cy="1370867"/>
              </a:xfrm>
              <a:prstGeom prst="donut">
                <a:avLst>
                  <a:gd name="adj" fmla="val 19079"/>
                </a:avLst>
              </a:prstGeom>
              <a:solidFill>
                <a:srgbClr val="01B3C5"/>
              </a:solidFill>
              <a:ln w="12700" cap="flat" cmpd="sng" algn="ctr">
                <a:noFill/>
                <a:prstDash val="solid"/>
                <a:miter lim="800000"/>
              </a:ln>
              <a:effectLst/>
            </p:spPr>
            <p:txBody>
              <a:bodyPr lIns="65021" tIns="32510" rIns="65021" bIns="32510" anchor="ctr"/>
              <a:lstStyle/>
              <a:p>
                <a:pPr algn="ctr" eaLnBrk="1" fontAlgn="auto" hangingPunct="1">
                  <a:spcBef>
                    <a:spcPts val="0"/>
                  </a:spcBef>
                  <a:spcAft>
                    <a:spcPts val="0"/>
                  </a:spcAft>
                  <a:defRPr/>
                </a:pPr>
                <a:endParaRPr lang="en-US" sz="1200" kern="0">
                  <a:solidFill>
                    <a:srgbClr val="000000"/>
                  </a:solidFill>
                  <a:latin typeface="DFKai-SB" panose="03000509000000000000" pitchFamily="65" charset="-120"/>
                  <a:ea typeface="DFKai-SB" panose="03000509000000000000" pitchFamily="65" charset="-120"/>
                  <a:sym typeface="Agency FB" panose="020B0503020202020204" pitchFamily="34" charset="0"/>
                </a:endParaRPr>
              </a:p>
            </p:txBody>
          </p:sp>
          <p:grpSp>
            <p:nvGrpSpPr>
              <p:cNvPr id="100" name="Group 100"/>
              <p:cNvGrpSpPr/>
              <p:nvPr/>
            </p:nvGrpSpPr>
            <p:grpSpPr>
              <a:xfrm flipH="1">
                <a:off x="7784549" y="1296898"/>
                <a:ext cx="1670724" cy="439301"/>
                <a:chOff x="1793075" y="1454498"/>
                <a:chExt cx="1371600" cy="360499"/>
              </a:xfrm>
              <a:solidFill>
                <a:srgbClr val="01B3C5"/>
              </a:solidFill>
            </p:grpSpPr>
            <p:sp>
              <p:nvSpPr>
                <p:cNvPr id="101" name="Round Same Side Corner Rectangle 101"/>
                <p:cNvSpPr/>
                <p:nvPr/>
              </p:nvSpPr>
              <p:spPr>
                <a:xfrm rot="16200000">
                  <a:off x="2305043" y="954883"/>
                  <a:ext cx="347664" cy="1371600"/>
                </a:xfrm>
                <a:prstGeom prst="round2SameRect">
                  <a:avLst/>
                </a:prstGeom>
                <a:grp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200" kern="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102" name="Text Placeholder 3"/>
                <p:cNvSpPr txBox="1"/>
                <p:nvPr/>
              </p:nvSpPr>
              <p:spPr>
                <a:xfrm>
                  <a:off x="1842690" y="1454498"/>
                  <a:ext cx="300468" cy="360499"/>
                </a:xfrm>
                <a:prstGeom prst="rect">
                  <a:avLst/>
                </a:prstGeom>
                <a:no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02" eaLnBrk="1" fontAlgn="auto" hangingPunct="1">
                    <a:spcBef>
                      <a:spcPct val="20000"/>
                    </a:spcBef>
                    <a:spcAft>
                      <a:spcPts val="0"/>
                    </a:spcAft>
                    <a:defRPr/>
                  </a:pPr>
                  <a:r>
                    <a:rPr lang="en-US" sz="1200" kern="0" dirty="0">
                      <a:solidFill>
                        <a:srgbClr val="FFFFFF"/>
                      </a:solidFill>
                      <a:latin typeface="DFKai-SB" panose="03000509000000000000" pitchFamily="65" charset="-120"/>
                      <a:ea typeface="DFKai-SB" panose="03000509000000000000" pitchFamily="65" charset="-120"/>
                      <a:sym typeface="Agency FB" panose="020B0503020202020204" pitchFamily="34" charset="0"/>
                    </a:rPr>
                    <a:t>02</a:t>
                  </a:r>
                </a:p>
              </p:txBody>
            </p:sp>
          </p:grpSp>
        </p:grpSp>
        <p:grpSp>
          <p:nvGrpSpPr>
            <p:cNvPr id="55313" name="组合 61"/>
            <p:cNvGrpSpPr>
              <a:grpSpLocks noChangeAspect="1"/>
            </p:cNvGrpSpPr>
            <p:nvPr/>
          </p:nvGrpSpPr>
          <p:grpSpPr bwMode="auto">
            <a:xfrm>
              <a:off x="6685187" y="2793819"/>
              <a:ext cx="1784032" cy="1003224"/>
              <a:chOff x="7022503" y="941025"/>
              <a:chExt cx="2432770" cy="1368032"/>
            </a:xfrm>
          </p:grpSpPr>
          <p:sp>
            <p:nvSpPr>
              <p:cNvPr id="55330" name="Isosceles Triangle 98"/>
              <p:cNvSpPr>
                <a:spLocks noChangeArrowheads="1"/>
              </p:cNvSpPr>
              <p:nvPr/>
            </p:nvSpPr>
            <p:spPr bwMode="auto">
              <a:xfrm rot="3600000" flipH="1">
                <a:off x="7843041" y="1626504"/>
                <a:ext cx="464509" cy="396436"/>
              </a:xfrm>
              <a:prstGeom prst="triangle">
                <a:avLst>
                  <a:gd name="adj" fmla="val 50000"/>
                </a:avLst>
              </a:prstGeom>
              <a:solidFill>
                <a:srgbClr val="595959"/>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5021" tIns="32510" rIns="65021" bIns="3251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endParaRPr lang="en-US" altLang="zh-HK" sz="120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94" name="Donut 99"/>
              <p:cNvSpPr/>
              <p:nvPr/>
            </p:nvSpPr>
            <p:spPr>
              <a:xfrm flipH="1">
                <a:off x="7023792" y="942911"/>
                <a:ext cx="1366764" cy="1367088"/>
              </a:xfrm>
              <a:prstGeom prst="donut">
                <a:avLst>
                  <a:gd name="adj" fmla="val 19079"/>
                </a:avLst>
              </a:prstGeom>
              <a:solidFill>
                <a:srgbClr val="92D050"/>
              </a:solidFill>
              <a:ln w="12700" cap="flat" cmpd="sng" algn="ctr">
                <a:noFill/>
                <a:prstDash val="solid"/>
                <a:miter lim="800000"/>
              </a:ln>
              <a:effectLst/>
            </p:spPr>
            <p:txBody>
              <a:bodyPr lIns="65021" tIns="32510" rIns="65021" bIns="32510" anchor="ctr"/>
              <a:lstStyle/>
              <a:p>
                <a:pPr algn="ctr" eaLnBrk="1" fontAlgn="auto" hangingPunct="1">
                  <a:spcBef>
                    <a:spcPts val="0"/>
                  </a:spcBef>
                  <a:spcAft>
                    <a:spcPts val="0"/>
                  </a:spcAft>
                  <a:defRPr/>
                </a:pPr>
                <a:endParaRPr lang="en-US" sz="1200" kern="0">
                  <a:solidFill>
                    <a:srgbClr val="000000"/>
                  </a:solidFill>
                  <a:latin typeface="DFKai-SB" panose="03000509000000000000" pitchFamily="65" charset="-120"/>
                  <a:ea typeface="DFKai-SB" panose="03000509000000000000" pitchFamily="65" charset="-120"/>
                  <a:sym typeface="Agency FB" panose="020B0503020202020204" pitchFamily="34" charset="0"/>
                </a:endParaRPr>
              </a:p>
            </p:txBody>
          </p:sp>
          <p:grpSp>
            <p:nvGrpSpPr>
              <p:cNvPr id="95" name="Group 100"/>
              <p:cNvGrpSpPr/>
              <p:nvPr/>
            </p:nvGrpSpPr>
            <p:grpSpPr>
              <a:xfrm flipH="1">
                <a:off x="7784549" y="1296902"/>
                <a:ext cx="1670724" cy="439299"/>
                <a:chOff x="1793075" y="1454500"/>
                <a:chExt cx="1371600" cy="360497"/>
              </a:xfrm>
              <a:solidFill>
                <a:srgbClr val="01B3C5"/>
              </a:solidFill>
            </p:grpSpPr>
            <p:sp>
              <p:nvSpPr>
                <p:cNvPr id="96" name="Round Same Side Corner Rectangle 101"/>
                <p:cNvSpPr/>
                <p:nvPr/>
              </p:nvSpPr>
              <p:spPr>
                <a:xfrm rot="16200000">
                  <a:off x="2305043" y="954883"/>
                  <a:ext cx="347664" cy="1371600"/>
                </a:xfrm>
                <a:prstGeom prst="round2SameRect">
                  <a:avLst/>
                </a:prstGeom>
                <a:solidFill>
                  <a:srgbClr val="92D05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200" kern="0" dirty="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97" name="Text Placeholder 3"/>
                <p:cNvSpPr txBox="1"/>
                <p:nvPr/>
              </p:nvSpPr>
              <p:spPr>
                <a:xfrm>
                  <a:off x="1842692" y="1454500"/>
                  <a:ext cx="300468" cy="360497"/>
                </a:xfrm>
                <a:prstGeom prst="rect">
                  <a:avLst/>
                </a:prstGeom>
                <a:no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02" eaLnBrk="1" fontAlgn="auto" hangingPunct="1">
                    <a:spcBef>
                      <a:spcPct val="20000"/>
                    </a:spcBef>
                    <a:spcAft>
                      <a:spcPts val="0"/>
                    </a:spcAft>
                    <a:defRPr/>
                  </a:pPr>
                  <a:r>
                    <a:rPr lang="en-US" sz="1200" kern="0" dirty="0">
                      <a:solidFill>
                        <a:srgbClr val="FFFFFF"/>
                      </a:solidFill>
                      <a:latin typeface="DFKai-SB" panose="03000509000000000000" pitchFamily="65" charset="-120"/>
                      <a:ea typeface="DFKai-SB" panose="03000509000000000000" pitchFamily="65" charset="-120"/>
                      <a:sym typeface="Agency FB" panose="020B0503020202020204" pitchFamily="34" charset="0"/>
                    </a:rPr>
                    <a:t>04</a:t>
                  </a:r>
                </a:p>
              </p:txBody>
            </p:sp>
          </p:grpSp>
        </p:grpSp>
        <p:cxnSp>
          <p:nvCxnSpPr>
            <p:cNvPr id="55314" name="Straight Connector 108"/>
            <p:cNvCxnSpPr>
              <a:cxnSpLocks noChangeShapeType="1"/>
            </p:cNvCxnSpPr>
            <p:nvPr/>
          </p:nvCxnSpPr>
          <p:spPr bwMode="auto">
            <a:xfrm>
              <a:off x="5421758" y="840931"/>
              <a:ext cx="1320556" cy="684817"/>
            </a:xfrm>
            <a:prstGeom prst="line">
              <a:avLst/>
            </a:prstGeom>
            <a:noFill/>
            <a:ln w="28575" algn="ctr">
              <a:solidFill>
                <a:srgbClr val="4472C4"/>
              </a:solidFill>
              <a:prstDash val="sysDot"/>
              <a:miter lim="800000"/>
              <a:headEnd/>
              <a:tailEnd/>
            </a:ln>
            <a:extLst>
              <a:ext uri="{909E8E84-426E-40DD-AFC4-6F175D3DCCD1}">
                <a14:hiddenFill xmlns:a14="http://schemas.microsoft.com/office/drawing/2010/main">
                  <a:noFill/>
                </a14:hiddenFill>
              </a:ext>
            </a:extLst>
          </p:spPr>
        </p:cxnSp>
        <p:cxnSp>
          <p:nvCxnSpPr>
            <p:cNvPr id="55315" name="Straight Connector 110"/>
            <p:cNvCxnSpPr>
              <a:cxnSpLocks noChangeShapeType="1"/>
            </p:cNvCxnSpPr>
            <p:nvPr/>
          </p:nvCxnSpPr>
          <p:spPr bwMode="auto">
            <a:xfrm rot="10800000" flipV="1">
              <a:off x="5421758" y="1813781"/>
              <a:ext cx="1320556" cy="684819"/>
            </a:xfrm>
            <a:prstGeom prst="line">
              <a:avLst/>
            </a:prstGeom>
            <a:noFill/>
            <a:ln w="28575" algn="ctr">
              <a:solidFill>
                <a:srgbClr val="4472C4"/>
              </a:solidFill>
              <a:prstDash val="sysDot"/>
              <a:miter lim="800000"/>
              <a:headEnd/>
              <a:tailEnd/>
            </a:ln>
            <a:extLst>
              <a:ext uri="{909E8E84-426E-40DD-AFC4-6F175D3DCCD1}">
                <a14:hiddenFill xmlns:a14="http://schemas.microsoft.com/office/drawing/2010/main">
                  <a:noFill/>
                </a14:hiddenFill>
              </a:ext>
            </a:extLst>
          </p:spPr>
        </p:cxnSp>
        <p:cxnSp>
          <p:nvCxnSpPr>
            <p:cNvPr id="55316" name="Straight Connector 111"/>
            <p:cNvCxnSpPr>
              <a:cxnSpLocks noChangeShapeType="1"/>
            </p:cNvCxnSpPr>
            <p:nvPr/>
          </p:nvCxnSpPr>
          <p:spPr bwMode="auto">
            <a:xfrm rot="10800000" flipV="1">
              <a:off x="5421758" y="3541972"/>
              <a:ext cx="1320556" cy="684819"/>
            </a:xfrm>
            <a:prstGeom prst="line">
              <a:avLst/>
            </a:prstGeom>
            <a:noFill/>
            <a:ln w="28575" algn="ctr">
              <a:solidFill>
                <a:srgbClr val="4472C4"/>
              </a:solidFill>
              <a:prstDash val="sysDot"/>
              <a:miter lim="800000"/>
              <a:headEnd/>
              <a:tailEnd/>
            </a:ln>
            <a:extLst>
              <a:ext uri="{909E8E84-426E-40DD-AFC4-6F175D3DCCD1}">
                <a14:hiddenFill xmlns:a14="http://schemas.microsoft.com/office/drawing/2010/main">
                  <a:noFill/>
                </a14:hiddenFill>
              </a:ext>
            </a:extLst>
          </p:spPr>
        </p:cxnSp>
        <p:cxnSp>
          <p:nvCxnSpPr>
            <p:cNvPr id="55317" name="Straight Connector 112"/>
            <p:cNvCxnSpPr>
              <a:cxnSpLocks noChangeShapeType="1"/>
            </p:cNvCxnSpPr>
            <p:nvPr/>
          </p:nvCxnSpPr>
          <p:spPr bwMode="auto">
            <a:xfrm>
              <a:off x="5421758" y="2544451"/>
              <a:ext cx="1320556" cy="684817"/>
            </a:xfrm>
            <a:prstGeom prst="line">
              <a:avLst/>
            </a:prstGeom>
            <a:noFill/>
            <a:ln w="28575" algn="ctr">
              <a:solidFill>
                <a:srgbClr val="4472C4"/>
              </a:solidFill>
              <a:prstDash val="sysDot"/>
              <a:miter lim="800000"/>
              <a:headEnd/>
              <a:tailEnd/>
            </a:ln>
            <a:extLst>
              <a:ext uri="{909E8E84-426E-40DD-AFC4-6F175D3DCCD1}">
                <a14:hiddenFill xmlns:a14="http://schemas.microsoft.com/office/drawing/2010/main">
                  <a:noFill/>
                </a14:hiddenFill>
              </a:ext>
            </a:extLst>
          </p:spPr>
        </p:cxnSp>
        <p:sp>
          <p:nvSpPr>
            <p:cNvPr id="55318" name="Isosceles Triangle 91"/>
            <p:cNvSpPr>
              <a:spLocks noChangeArrowheads="1"/>
            </p:cNvSpPr>
            <p:nvPr/>
          </p:nvSpPr>
          <p:spPr bwMode="auto">
            <a:xfrm rot="-3600000">
              <a:off x="4461388" y="2514141"/>
              <a:ext cx="337870" cy="290721"/>
            </a:xfrm>
            <a:prstGeom prst="triangle">
              <a:avLst>
                <a:gd name="adj" fmla="val 50000"/>
              </a:avLst>
            </a:prstGeom>
            <a:solidFill>
              <a:srgbClr val="595959"/>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5021" tIns="32510" rIns="65021" bIns="3251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endParaRPr lang="en-US" altLang="zh-HK" sz="120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68" name="Donut 92"/>
            <p:cNvSpPr/>
            <p:nvPr/>
          </p:nvSpPr>
          <p:spPr>
            <a:xfrm flipH="1">
              <a:off x="4418513" y="1980992"/>
              <a:ext cx="1005062" cy="1002532"/>
            </a:xfrm>
            <a:prstGeom prst="donut">
              <a:avLst>
                <a:gd name="adj" fmla="val 19079"/>
              </a:avLst>
            </a:prstGeom>
            <a:solidFill>
              <a:srgbClr val="FFBF53"/>
            </a:solidFill>
            <a:ln w="12700" cap="flat" cmpd="sng" algn="ctr">
              <a:noFill/>
              <a:prstDash val="solid"/>
              <a:miter lim="800000"/>
            </a:ln>
            <a:effectLst/>
          </p:spPr>
          <p:txBody>
            <a:bodyPr lIns="65021" tIns="32510" rIns="65021" bIns="32510" anchor="ctr"/>
            <a:lstStyle/>
            <a:p>
              <a:pPr algn="ctr" eaLnBrk="1" fontAlgn="auto" hangingPunct="1">
                <a:spcBef>
                  <a:spcPts val="0"/>
                </a:spcBef>
                <a:spcAft>
                  <a:spcPts val="0"/>
                </a:spcAft>
                <a:defRPr/>
              </a:pPr>
              <a:endParaRPr lang="en-US" sz="1200" kern="0">
                <a:solidFill>
                  <a:srgbClr val="000000"/>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55320" name="Isosceles Triangle 91"/>
            <p:cNvSpPr>
              <a:spLocks noChangeArrowheads="1"/>
            </p:cNvSpPr>
            <p:nvPr/>
          </p:nvSpPr>
          <p:spPr bwMode="auto">
            <a:xfrm rot="-3600000">
              <a:off x="4461388" y="4372427"/>
              <a:ext cx="337870" cy="290721"/>
            </a:xfrm>
            <a:prstGeom prst="triangle">
              <a:avLst>
                <a:gd name="adj" fmla="val 50000"/>
              </a:avLst>
            </a:prstGeom>
            <a:solidFill>
              <a:srgbClr val="595959"/>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5021" tIns="32510" rIns="65021" bIns="3251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endParaRPr lang="en-US" altLang="zh-HK" sz="120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70" name="Donut 92"/>
            <p:cNvSpPr/>
            <p:nvPr/>
          </p:nvSpPr>
          <p:spPr>
            <a:xfrm flipH="1">
              <a:off x="4418513" y="3836507"/>
              <a:ext cx="1005062" cy="1002532"/>
            </a:xfrm>
            <a:prstGeom prst="donut">
              <a:avLst>
                <a:gd name="adj" fmla="val 19079"/>
              </a:avLst>
            </a:prstGeom>
            <a:solidFill>
              <a:srgbClr val="C65885"/>
            </a:solidFill>
            <a:ln w="12700" cap="flat" cmpd="sng" algn="ctr">
              <a:noFill/>
              <a:prstDash val="solid"/>
              <a:miter lim="800000"/>
            </a:ln>
            <a:effectLst/>
          </p:spPr>
          <p:txBody>
            <a:bodyPr lIns="65021" tIns="32510" rIns="65021" bIns="32510" anchor="ctr"/>
            <a:lstStyle/>
            <a:p>
              <a:pPr algn="ctr" eaLnBrk="1" fontAlgn="auto" hangingPunct="1">
                <a:spcBef>
                  <a:spcPts val="0"/>
                </a:spcBef>
                <a:spcAft>
                  <a:spcPts val="0"/>
                </a:spcAft>
                <a:defRPr/>
              </a:pPr>
              <a:endParaRPr lang="en-US" sz="1200" kern="0">
                <a:solidFill>
                  <a:srgbClr val="000000"/>
                </a:solidFill>
                <a:latin typeface="DFKai-SB" panose="03000509000000000000" pitchFamily="65" charset="-120"/>
                <a:ea typeface="DFKai-SB" panose="03000509000000000000" pitchFamily="65" charset="-120"/>
                <a:sym typeface="Agency FB" panose="020B0503020202020204" pitchFamily="34" charset="0"/>
              </a:endParaRPr>
            </a:p>
          </p:txBody>
        </p:sp>
        <p:grpSp>
          <p:nvGrpSpPr>
            <p:cNvPr id="71" name="Group 93"/>
            <p:cNvGrpSpPr/>
            <p:nvPr/>
          </p:nvGrpSpPr>
          <p:grpSpPr>
            <a:xfrm flipH="1">
              <a:off x="3615753" y="629955"/>
              <a:ext cx="1225218" cy="325112"/>
              <a:chOff x="1793077" y="1447528"/>
              <a:chExt cx="1371600" cy="363804"/>
            </a:xfrm>
            <a:solidFill>
              <a:srgbClr val="F17475"/>
            </a:solidFill>
          </p:grpSpPr>
          <p:sp>
            <p:nvSpPr>
              <p:cNvPr id="91" name="Round Same Side Corner Rectangle 94"/>
              <p:cNvSpPr/>
              <p:nvPr/>
            </p:nvSpPr>
            <p:spPr>
              <a:xfrm rot="5400000" flipH="1">
                <a:off x="2305045" y="951700"/>
                <a:ext cx="347664" cy="1371600"/>
              </a:xfrm>
              <a:prstGeom prst="round2SameRect">
                <a:avLst/>
              </a:prstGeom>
              <a:grp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200" kern="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92" name="Text Placeholder 3"/>
              <p:cNvSpPr txBox="1"/>
              <p:nvPr/>
            </p:nvSpPr>
            <p:spPr>
              <a:xfrm>
                <a:off x="2791753" y="1447528"/>
                <a:ext cx="300463" cy="360493"/>
              </a:xfrm>
              <a:prstGeom prst="rect">
                <a:avLst/>
              </a:prstGeom>
              <a:no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02" eaLnBrk="1" fontAlgn="auto" hangingPunct="1">
                  <a:spcBef>
                    <a:spcPct val="20000"/>
                  </a:spcBef>
                  <a:spcAft>
                    <a:spcPts val="0"/>
                  </a:spcAft>
                  <a:defRPr/>
                </a:pPr>
                <a:r>
                  <a:rPr lang="en-US" sz="1200" kern="0" dirty="0">
                    <a:solidFill>
                      <a:srgbClr val="FFFFFF"/>
                    </a:solidFill>
                    <a:latin typeface="DFKai-SB" panose="03000509000000000000" pitchFamily="65" charset="-120"/>
                    <a:ea typeface="DFKai-SB" panose="03000509000000000000" pitchFamily="65" charset="-120"/>
                    <a:sym typeface="Agency FB" panose="020B0503020202020204" pitchFamily="34" charset="0"/>
                  </a:rPr>
                  <a:t>01</a:t>
                </a:r>
              </a:p>
            </p:txBody>
          </p:sp>
        </p:grpSp>
        <p:grpSp>
          <p:nvGrpSpPr>
            <p:cNvPr id="72" name="Group 93"/>
            <p:cNvGrpSpPr/>
            <p:nvPr/>
          </p:nvGrpSpPr>
          <p:grpSpPr>
            <a:xfrm flipH="1">
              <a:off x="3615571" y="2270093"/>
              <a:ext cx="1225218" cy="325112"/>
              <a:chOff x="1793077" y="1447528"/>
              <a:chExt cx="1371600" cy="363804"/>
            </a:xfrm>
            <a:solidFill>
              <a:srgbClr val="FFBF53"/>
            </a:solidFill>
          </p:grpSpPr>
          <p:sp>
            <p:nvSpPr>
              <p:cNvPr id="89" name="Round Same Side Corner Rectangle 94"/>
              <p:cNvSpPr/>
              <p:nvPr/>
            </p:nvSpPr>
            <p:spPr>
              <a:xfrm rot="5400000" flipH="1">
                <a:off x="2305045" y="951700"/>
                <a:ext cx="347664" cy="1371600"/>
              </a:xfrm>
              <a:prstGeom prst="round2SameRect">
                <a:avLst/>
              </a:prstGeom>
              <a:grp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200" kern="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90" name="Text Placeholder 3"/>
              <p:cNvSpPr txBox="1"/>
              <p:nvPr/>
            </p:nvSpPr>
            <p:spPr>
              <a:xfrm>
                <a:off x="2791755" y="1447528"/>
                <a:ext cx="300463" cy="360493"/>
              </a:xfrm>
              <a:prstGeom prst="rect">
                <a:avLst/>
              </a:prstGeom>
              <a:no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02" eaLnBrk="1" fontAlgn="auto" hangingPunct="1">
                  <a:spcBef>
                    <a:spcPct val="20000"/>
                  </a:spcBef>
                  <a:spcAft>
                    <a:spcPts val="0"/>
                  </a:spcAft>
                  <a:defRPr/>
                </a:pPr>
                <a:r>
                  <a:rPr lang="en-US" sz="1200" kern="0" dirty="0">
                    <a:solidFill>
                      <a:srgbClr val="FFFFFF"/>
                    </a:solidFill>
                    <a:latin typeface="DFKai-SB" panose="03000509000000000000" pitchFamily="65" charset="-120"/>
                    <a:ea typeface="DFKai-SB" panose="03000509000000000000" pitchFamily="65" charset="-120"/>
                    <a:sym typeface="Agency FB" panose="020B0503020202020204" pitchFamily="34" charset="0"/>
                  </a:rPr>
                  <a:t>03</a:t>
                </a:r>
              </a:p>
            </p:txBody>
          </p:sp>
        </p:grpSp>
        <p:grpSp>
          <p:nvGrpSpPr>
            <p:cNvPr id="73" name="Group 93"/>
            <p:cNvGrpSpPr/>
            <p:nvPr/>
          </p:nvGrpSpPr>
          <p:grpSpPr>
            <a:xfrm flipH="1">
              <a:off x="3616085" y="4127318"/>
              <a:ext cx="1225218" cy="325112"/>
              <a:chOff x="1793077" y="1447528"/>
              <a:chExt cx="1371600" cy="363804"/>
            </a:xfrm>
            <a:solidFill>
              <a:srgbClr val="C65885"/>
            </a:solidFill>
          </p:grpSpPr>
          <p:sp>
            <p:nvSpPr>
              <p:cNvPr id="87" name="Round Same Side Corner Rectangle 94"/>
              <p:cNvSpPr/>
              <p:nvPr/>
            </p:nvSpPr>
            <p:spPr>
              <a:xfrm rot="5400000" flipH="1">
                <a:off x="2305045" y="951700"/>
                <a:ext cx="347664" cy="1371600"/>
              </a:xfrm>
              <a:prstGeom prst="round2SameRect">
                <a:avLst/>
              </a:prstGeom>
              <a:grp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200" kern="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88" name="Text Placeholder 3"/>
              <p:cNvSpPr txBox="1"/>
              <p:nvPr/>
            </p:nvSpPr>
            <p:spPr>
              <a:xfrm>
                <a:off x="2799505" y="1447528"/>
                <a:ext cx="300463" cy="360493"/>
              </a:xfrm>
              <a:prstGeom prst="rect">
                <a:avLst/>
              </a:prstGeom>
              <a:no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02" eaLnBrk="1" fontAlgn="auto" hangingPunct="1">
                  <a:spcBef>
                    <a:spcPct val="20000"/>
                  </a:spcBef>
                  <a:spcAft>
                    <a:spcPts val="0"/>
                  </a:spcAft>
                  <a:defRPr/>
                </a:pPr>
                <a:r>
                  <a:rPr lang="en-US" sz="1200" kern="0" dirty="0">
                    <a:solidFill>
                      <a:srgbClr val="FFFFFF"/>
                    </a:solidFill>
                    <a:latin typeface="DFKai-SB" panose="03000509000000000000" pitchFamily="65" charset="-120"/>
                    <a:ea typeface="DFKai-SB" panose="03000509000000000000" pitchFamily="65" charset="-120"/>
                    <a:sym typeface="Agency FB" panose="020B0503020202020204" pitchFamily="34" charset="0"/>
                  </a:rPr>
                  <a:t>05</a:t>
                </a:r>
              </a:p>
            </p:txBody>
          </p:sp>
        </p:grpSp>
        <p:grpSp>
          <p:nvGrpSpPr>
            <p:cNvPr id="55325" name="组合 73"/>
            <p:cNvGrpSpPr>
              <a:grpSpLocks noChangeAspect="1"/>
            </p:cNvGrpSpPr>
            <p:nvPr/>
          </p:nvGrpSpPr>
          <p:grpSpPr bwMode="auto">
            <a:xfrm>
              <a:off x="6654033" y="4484554"/>
              <a:ext cx="1785488" cy="1005301"/>
              <a:chOff x="7020517" y="939298"/>
              <a:chExt cx="2434756" cy="1370865"/>
            </a:xfrm>
          </p:grpSpPr>
          <p:sp>
            <p:nvSpPr>
              <p:cNvPr id="55327" name="Isosceles Triangle 98"/>
              <p:cNvSpPr>
                <a:spLocks noChangeArrowheads="1"/>
              </p:cNvSpPr>
              <p:nvPr/>
            </p:nvSpPr>
            <p:spPr bwMode="auto">
              <a:xfrm rot="3600000" flipH="1">
                <a:off x="7840120" y="1624776"/>
                <a:ext cx="464507" cy="400212"/>
              </a:xfrm>
              <a:prstGeom prst="triangle">
                <a:avLst>
                  <a:gd name="adj" fmla="val 50000"/>
                </a:avLst>
              </a:prstGeom>
              <a:solidFill>
                <a:srgbClr val="595959"/>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5021" tIns="32510" rIns="65021" bIns="3251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endParaRPr lang="en-US" altLang="zh-HK" sz="120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83" name="Donut 99"/>
              <p:cNvSpPr/>
              <p:nvPr/>
            </p:nvSpPr>
            <p:spPr>
              <a:xfrm flipH="1">
                <a:off x="7018983" y="939296"/>
                <a:ext cx="1370541" cy="1370867"/>
              </a:xfrm>
              <a:prstGeom prst="donut">
                <a:avLst>
                  <a:gd name="adj" fmla="val 19079"/>
                </a:avLst>
              </a:prstGeom>
              <a:solidFill>
                <a:srgbClr val="FFBF53"/>
              </a:solidFill>
              <a:ln w="12700" cap="flat" cmpd="sng" algn="ctr">
                <a:noFill/>
                <a:prstDash val="solid"/>
                <a:miter lim="800000"/>
              </a:ln>
              <a:effectLst/>
            </p:spPr>
            <p:txBody>
              <a:bodyPr lIns="65021" tIns="32510" rIns="65021" bIns="32510" anchor="ctr"/>
              <a:lstStyle/>
              <a:p>
                <a:pPr algn="ctr" eaLnBrk="1" fontAlgn="auto" hangingPunct="1">
                  <a:spcBef>
                    <a:spcPts val="0"/>
                  </a:spcBef>
                  <a:spcAft>
                    <a:spcPts val="0"/>
                  </a:spcAft>
                  <a:defRPr/>
                </a:pPr>
                <a:endParaRPr lang="en-US" sz="1200" kern="0">
                  <a:solidFill>
                    <a:srgbClr val="000000"/>
                  </a:solidFill>
                  <a:latin typeface="DFKai-SB" panose="03000509000000000000" pitchFamily="65" charset="-120"/>
                  <a:ea typeface="DFKai-SB" panose="03000509000000000000" pitchFamily="65" charset="-120"/>
                  <a:sym typeface="Agency FB" panose="020B0503020202020204" pitchFamily="34" charset="0"/>
                </a:endParaRPr>
              </a:p>
            </p:txBody>
          </p:sp>
          <p:grpSp>
            <p:nvGrpSpPr>
              <p:cNvPr id="84" name="Group 100"/>
              <p:cNvGrpSpPr/>
              <p:nvPr/>
            </p:nvGrpSpPr>
            <p:grpSpPr>
              <a:xfrm flipH="1">
                <a:off x="7784549" y="1296898"/>
                <a:ext cx="1670724" cy="439301"/>
                <a:chOff x="1793075" y="1454498"/>
                <a:chExt cx="1371600" cy="360499"/>
              </a:xfrm>
              <a:solidFill>
                <a:srgbClr val="01B3C5"/>
              </a:solidFill>
            </p:grpSpPr>
            <p:sp>
              <p:nvSpPr>
                <p:cNvPr id="85" name="Round Same Side Corner Rectangle 101"/>
                <p:cNvSpPr/>
                <p:nvPr/>
              </p:nvSpPr>
              <p:spPr>
                <a:xfrm rot="16200000">
                  <a:off x="2305043" y="954883"/>
                  <a:ext cx="347664" cy="1371600"/>
                </a:xfrm>
                <a:prstGeom prst="round2SameRect">
                  <a:avLst/>
                </a:prstGeom>
                <a:solidFill>
                  <a:srgbClr val="FFBF53"/>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200" kern="0">
                    <a:solidFill>
                      <a:srgbClr val="FFFFFF"/>
                    </a:solidFill>
                    <a:latin typeface="DFKai-SB" panose="03000509000000000000" pitchFamily="65" charset="-120"/>
                    <a:ea typeface="DFKai-SB" panose="03000509000000000000" pitchFamily="65" charset="-120"/>
                    <a:sym typeface="Agency FB" panose="020B0503020202020204" pitchFamily="34" charset="0"/>
                  </a:endParaRPr>
                </a:p>
              </p:txBody>
            </p:sp>
            <p:sp>
              <p:nvSpPr>
                <p:cNvPr id="86" name="Text Placeholder 3"/>
                <p:cNvSpPr txBox="1"/>
                <p:nvPr/>
              </p:nvSpPr>
              <p:spPr>
                <a:xfrm>
                  <a:off x="1842692" y="1454498"/>
                  <a:ext cx="300468" cy="360499"/>
                </a:xfrm>
                <a:prstGeom prst="rect">
                  <a:avLst/>
                </a:prstGeom>
                <a:no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02" eaLnBrk="1" fontAlgn="auto" hangingPunct="1">
                    <a:spcBef>
                      <a:spcPct val="20000"/>
                    </a:spcBef>
                    <a:spcAft>
                      <a:spcPts val="0"/>
                    </a:spcAft>
                    <a:defRPr/>
                  </a:pPr>
                  <a:r>
                    <a:rPr lang="en-US" sz="1200" kern="0" dirty="0">
                      <a:solidFill>
                        <a:srgbClr val="FFFFFF"/>
                      </a:solidFill>
                      <a:latin typeface="DFKai-SB" panose="03000509000000000000" pitchFamily="65" charset="-120"/>
                      <a:ea typeface="DFKai-SB" panose="03000509000000000000" pitchFamily="65" charset="-120"/>
                      <a:sym typeface="Agency FB" panose="020B0503020202020204" pitchFamily="34" charset="0"/>
                    </a:rPr>
                    <a:t>06</a:t>
                  </a:r>
                </a:p>
              </p:txBody>
            </p:sp>
          </p:grpSp>
        </p:grpSp>
        <p:cxnSp>
          <p:nvCxnSpPr>
            <p:cNvPr id="55326" name="Straight Connector 112"/>
            <p:cNvCxnSpPr>
              <a:cxnSpLocks noChangeShapeType="1"/>
            </p:cNvCxnSpPr>
            <p:nvPr/>
          </p:nvCxnSpPr>
          <p:spPr bwMode="auto">
            <a:xfrm>
              <a:off x="5374103" y="4199675"/>
              <a:ext cx="1320556" cy="684817"/>
            </a:xfrm>
            <a:prstGeom prst="line">
              <a:avLst/>
            </a:prstGeom>
            <a:noFill/>
            <a:ln w="28575" algn="ctr">
              <a:solidFill>
                <a:srgbClr val="4472C4"/>
              </a:solidFill>
              <a:prstDash val="sysDot"/>
              <a:miter lim="800000"/>
              <a:headEnd/>
              <a:tailEnd/>
            </a:ln>
            <a:extLst>
              <a:ext uri="{909E8E84-426E-40DD-AFC4-6F175D3DCCD1}">
                <a14:hiddenFill xmlns:a14="http://schemas.microsoft.com/office/drawing/2010/main">
                  <a:noFill/>
                </a14:hiddenFill>
              </a:ext>
            </a:extLst>
          </p:spPr>
        </p:cxnSp>
      </p:grpSp>
      <p:sp>
        <p:nvSpPr>
          <p:cNvPr id="55308"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9ED58423-5D58-45EA-AA16-546832D9EBE1}" type="slidenum">
              <a:rPr lang="en-US" altLang="en-US" smtClean="0">
                <a:latin typeface="Arial" panose="020B0604020202020204" pitchFamily="34" charset="0"/>
                <a:ea typeface="SimSun" panose="02010600030101010101" pitchFamily="2" charset="-122"/>
              </a:rPr>
              <a:pPr fontAlgn="base">
                <a:spcBef>
                  <a:spcPct val="0"/>
                </a:spcBef>
                <a:spcAft>
                  <a:spcPct val="0"/>
                </a:spcAft>
              </a:pPr>
              <a:t>39</a:t>
            </a:fld>
            <a:endParaRPr lang="en-US" altLang="en-US" dirty="0" smtClean="0">
              <a:latin typeface="Arial" panose="020B0604020202020204" pitchFamily="34" charset="0"/>
              <a:ea typeface="SimSun" panose="02010600030101010101" pitchFamily="2" charset="-122"/>
            </a:endParaRPr>
          </a:p>
        </p:txBody>
      </p:sp>
      <p:sp>
        <p:nvSpPr>
          <p:cNvPr id="55309" name="矩形 1"/>
          <p:cNvSpPr>
            <a:spLocks noChangeArrowheads="1"/>
          </p:cNvSpPr>
          <p:nvPr/>
        </p:nvSpPr>
        <p:spPr bwMode="auto">
          <a:xfrm>
            <a:off x="767631" y="5153075"/>
            <a:ext cx="6070136"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14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來源</a:t>
            </a:r>
            <a:r>
              <a:rPr lang="en-US" altLang="zh-TW" sz="14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 </a:t>
            </a:r>
            <a:r>
              <a:rPr lang="en-GB" altLang="zh-HK"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a:t>
            </a:r>
            <a:r>
              <a:rPr lang="en-GB" altLang="zh-HK" sz="14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://www.gld.gov.hk/egazette/pdf/20202444e/cs220202444136.pdf</a:t>
            </a:r>
            <a:endParaRPr lang="zh-HK" altLang="en-US" sz="14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53" name="Rectangle 52"/>
          <p:cNvSpPr/>
          <p:nvPr/>
        </p:nvSpPr>
        <p:spPr>
          <a:xfrm>
            <a:off x="8253850" y="1405799"/>
            <a:ext cx="3779934" cy="4339650"/>
          </a:xfrm>
          <a:prstGeom prst="rect">
            <a:avLst/>
          </a:prstGeom>
          <a:ln w="28575">
            <a:solidFill>
              <a:srgbClr val="0070C0"/>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rPr>
              <a:t>有關這方面，請點擊圖片看香港電台</a:t>
            </a:r>
            <a:r>
              <a:rPr lang="en-US" altLang="zh-TW" sz="2400" dirty="0" smtClean="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國安法</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話你知</a:t>
            </a:r>
            <a:r>
              <a:rPr lang="en-US" altLang="zh-TW" sz="2400" dirty="0" smtClean="0">
                <a:latin typeface="標楷體" panose="03000509000000000000" pitchFamily="65" charset="-120"/>
                <a:ea typeface="標楷體" panose="03000509000000000000" pitchFamily="65" charset="-120"/>
              </a:rPr>
              <a:t>》</a:t>
            </a:r>
            <a:r>
              <a:rPr lang="zh-TW" altLang="en-US" sz="2400">
                <a:latin typeface="標楷體" panose="03000509000000000000" pitchFamily="65" charset="-120"/>
                <a:ea typeface="標楷體" panose="03000509000000000000" pitchFamily="65" charset="-120"/>
              </a:rPr>
              <a:t>影片</a:t>
            </a:r>
            <a:r>
              <a:rPr lang="en-US" altLang="zh-TW" sz="2400" smtClean="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香港國安法</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源起</a:t>
            </a:r>
            <a:endParaRPr lang="en-US" sz="2400" dirty="0">
              <a:latin typeface="標楷體" panose="03000509000000000000" pitchFamily="65" charset="-120"/>
              <a:ea typeface="標楷體" panose="03000509000000000000" pitchFamily="65" charset="-120"/>
            </a:endParaRPr>
          </a:p>
          <a:p>
            <a:endParaRPr lang="en-US" sz="2400" dirty="0" smtClean="0">
              <a:latin typeface="標楷體" panose="03000509000000000000" pitchFamily="65" charset="-120"/>
              <a:ea typeface="標楷體" panose="03000509000000000000" pitchFamily="65" charset="-120"/>
            </a:endParaRPr>
          </a:p>
          <a:p>
            <a:endParaRPr lang="en-US" sz="2400" dirty="0">
              <a:latin typeface="標楷體" panose="03000509000000000000" pitchFamily="65" charset="-120"/>
              <a:ea typeface="標楷體" panose="03000509000000000000" pitchFamily="65" charset="-120"/>
            </a:endParaRPr>
          </a:p>
          <a:p>
            <a:endParaRPr lang="en-US" sz="2400" dirty="0" smtClean="0">
              <a:latin typeface="標楷體" panose="03000509000000000000" pitchFamily="65" charset="-120"/>
              <a:ea typeface="標楷體" panose="03000509000000000000" pitchFamily="65" charset="-120"/>
            </a:endParaRPr>
          </a:p>
          <a:p>
            <a:endParaRPr lang="en-US" sz="2400" dirty="0">
              <a:latin typeface="標楷體" panose="03000509000000000000" pitchFamily="65" charset="-120"/>
              <a:ea typeface="標楷體" panose="03000509000000000000" pitchFamily="65" charset="-120"/>
            </a:endParaRPr>
          </a:p>
          <a:p>
            <a:endParaRPr lang="en-US" sz="2400" dirty="0" smtClean="0">
              <a:latin typeface="標楷體" panose="03000509000000000000" pitchFamily="65" charset="-120"/>
              <a:ea typeface="標楷體" panose="03000509000000000000" pitchFamily="65" charset="-120"/>
            </a:endParaRPr>
          </a:p>
          <a:p>
            <a:endParaRPr lang="en-US" sz="2000" dirty="0" smtClean="0">
              <a:latin typeface="標楷體" panose="03000509000000000000" pitchFamily="65" charset="-120"/>
              <a:ea typeface="標楷體" panose="03000509000000000000" pitchFamily="65" charset="-120"/>
            </a:endParaRPr>
          </a:p>
          <a:p>
            <a:r>
              <a:rPr lang="zh-TW" altLang="en-US" sz="2000" dirty="0">
                <a:latin typeface="標楷體" panose="03000509000000000000" pitchFamily="65" charset="-120"/>
                <a:ea typeface="標楷體" panose="03000509000000000000" pitchFamily="65" charset="-120"/>
              </a:rPr>
              <a:t>影片來源</a:t>
            </a:r>
            <a:r>
              <a:rPr lang="en-US" altLang="zh-TW" sz="2000" dirty="0">
                <a:latin typeface="標楷體" panose="03000509000000000000" pitchFamily="65" charset="-120"/>
                <a:ea typeface="標楷體" panose="03000509000000000000" pitchFamily="65" charset="-120"/>
              </a:rPr>
              <a:t>: </a:t>
            </a:r>
            <a:endParaRPr lang="en-US" altLang="zh-TW" sz="2000" dirty="0" smtClean="0">
              <a:latin typeface="標楷體" panose="03000509000000000000" pitchFamily="65" charset="-120"/>
              <a:ea typeface="標楷體" panose="03000509000000000000" pitchFamily="65" charset="-120"/>
            </a:endParaRPr>
          </a:p>
          <a:p>
            <a:r>
              <a:rPr lang="zh-TW" altLang="en-US" sz="2000" dirty="0" smtClean="0">
                <a:latin typeface="標楷體" panose="03000509000000000000" pitchFamily="65" charset="-120"/>
                <a:ea typeface="標楷體" panose="03000509000000000000" pitchFamily="65" charset="-120"/>
              </a:rPr>
              <a:t>香港</a:t>
            </a:r>
            <a:r>
              <a:rPr lang="zh-TW" altLang="en-US" sz="2000" dirty="0">
                <a:latin typeface="標楷體" panose="03000509000000000000" pitchFamily="65" charset="-120"/>
                <a:ea typeface="標楷體" panose="03000509000000000000" pitchFamily="65" charset="-120"/>
              </a:rPr>
              <a:t>電片</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國安法</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話你知</a:t>
            </a:r>
            <a:r>
              <a:rPr lang="en-US" altLang="zh-TW" sz="2000" dirty="0" smtClean="0">
                <a:latin typeface="標楷體" panose="03000509000000000000" pitchFamily="65" charset="-120"/>
                <a:ea typeface="標楷體" panose="03000509000000000000" pitchFamily="65" charset="-120"/>
              </a:rPr>
              <a:t>》</a:t>
            </a:r>
            <a:endParaRPr lang="en-US" altLang="zh-TW" sz="2000" dirty="0">
              <a:latin typeface="標楷體" panose="03000509000000000000" pitchFamily="65" charset="-120"/>
              <a:ea typeface="標楷體" panose="03000509000000000000" pitchFamily="65" charset="-120"/>
            </a:endParaRPr>
          </a:p>
        </p:txBody>
      </p:sp>
      <p:pic>
        <p:nvPicPr>
          <p:cNvPr id="54" name="Picture 53">
            <a:hlinkClick r:id="rId2"/>
          </p:cNvPr>
          <p:cNvPicPr>
            <a:picLocks noChangeAspect="1"/>
          </p:cNvPicPr>
          <p:nvPr/>
        </p:nvPicPr>
        <p:blipFill>
          <a:blip r:embed="rId3"/>
          <a:stretch>
            <a:fillRect/>
          </a:stretch>
        </p:blipFill>
        <p:spPr>
          <a:xfrm>
            <a:off x="8456040" y="3355516"/>
            <a:ext cx="3407878" cy="1662902"/>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A7ECE8A-1ED2-452B-8C20-5A492510F560}" type="slidenum">
              <a:rPr lang="en-US" altLang="en-US" smtClean="0">
                <a:latin typeface="Arial" panose="020B0604020202020204" pitchFamily="34" charset="0"/>
                <a:ea typeface="SimSun" panose="02010600030101010101" pitchFamily="2" charset="-122"/>
              </a:rPr>
              <a:pPr fontAlgn="base">
                <a:spcBef>
                  <a:spcPct val="0"/>
                </a:spcBef>
                <a:spcAft>
                  <a:spcPct val="0"/>
                </a:spcAft>
              </a:pPr>
              <a:t>40</a:t>
            </a:fld>
            <a:endParaRPr lang="en-US" altLang="en-US" dirty="0" smtClean="0">
              <a:latin typeface="Arial" panose="020B0604020202020204" pitchFamily="34" charset="0"/>
              <a:ea typeface="SimSun" panose="02010600030101010101" pitchFamily="2" charset="-122"/>
            </a:endParaRPr>
          </a:p>
        </p:txBody>
      </p:sp>
      <p:pic>
        <p:nvPicPr>
          <p:cNvPr id="4" name="内容占位符 3"/>
          <p:cNvPicPr>
            <a:picLocks noGrp="1" noChangeAspect="1"/>
          </p:cNvPicPr>
          <p:nvPr>
            <p:ph idx="4294967295"/>
          </p:nvPr>
        </p:nvPicPr>
        <p:blipFill>
          <a:blip r:embed="rId2"/>
          <a:srcRect/>
          <a:stretch>
            <a:fillRect/>
          </a:stretch>
        </p:blipFill>
        <p:spPr>
          <a:xfrm>
            <a:off x="1343670" y="1680850"/>
            <a:ext cx="4088882" cy="3078903"/>
          </a:xfrm>
          <a:ln w="12700" cap="sq">
            <a:solidFill>
              <a:srgbClr val="000000"/>
            </a:solidFill>
            <a:miter lim="800000"/>
            <a:headEnd/>
            <a:tailEnd/>
          </a:ln>
          <a:effectLst>
            <a:outerShdw blurRad="50800" dist="38100" dir="2700000" algn="tl" rotWithShape="0">
              <a:srgbClr val="000000">
                <a:alpha val="17999"/>
              </a:srgbClr>
            </a:outerShdw>
          </a:effectLst>
        </p:spPr>
      </p:pic>
      <p:sp>
        <p:nvSpPr>
          <p:cNvPr id="56324" name="文本框 4"/>
          <p:cNvSpPr txBox="1">
            <a:spLocks noChangeArrowheads="1"/>
          </p:cNvSpPr>
          <p:nvPr/>
        </p:nvSpPr>
        <p:spPr bwMode="auto">
          <a:xfrm>
            <a:off x="1363762" y="4941105"/>
            <a:ext cx="408888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CN" altLang="en-US" sz="1400" dirty="0">
                <a:solidFill>
                  <a:schemeClr val="tx1"/>
                </a:solidFill>
                <a:latin typeface="DFKai-SB" panose="03000509000000000000" pitchFamily="65" charset="-120"/>
                <a:ea typeface="DFKai-SB" panose="03000509000000000000" pitchFamily="65" charset="-120"/>
              </a:rPr>
              <a:t>香港特別行政區維護國家安全委員會</a:t>
            </a:r>
            <a:r>
              <a:rPr lang="en-US" altLang="zh-CN"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2020</a:t>
            </a:r>
            <a:r>
              <a:rPr lang="zh-CN" altLang="en-US"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CN"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7</a:t>
            </a:r>
            <a:r>
              <a:rPr lang="zh-CN" altLang="en-US"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月</a:t>
            </a:r>
            <a:r>
              <a:rPr lang="en-US" altLang="zh-CN"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6</a:t>
            </a:r>
            <a:r>
              <a:rPr lang="zh-CN" altLang="en-US"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日舉行首次會議，全體成員出席，由中央人民政府任命</a:t>
            </a:r>
            <a:r>
              <a:rPr lang="zh-CN" altLang="en-US" sz="1400" dirty="0">
                <a:solidFill>
                  <a:schemeClr val="tx1"/>
                </a:solidFill>
                <a:latin typeface="DFKai-SB" panose="03000509000000000000" pitchFamily="65" charset="-120"/>
                <a:ea typeface="DFKai-SB" panose="03000509000000000000" pitchFamily="65" charset="-120"/>
              </a:rPr>
              <a:t>的國家安全事務顧問亦列席會議。</a:t>
            </a:r>
            <a:endParaRPr lang="en-US" altLang="zh-CN" sz="1400" dirty="0">
              <a:solidFill>
                <a:schemeClr val="tx1"/>
              </a:solidFill>
              <a:latin typeface="DFKai-SB" panose="03000509000000000000" pitchFamily="65" charset="-120"/>
              <a:ea typeface="DFKai-SB" panose="03000509000000000000" pitchFamily="65" charset="-120"/>
            </a:endParaRPr>
          </a:p>
          <a:p>
            <a:pPr eaLnBrk="1" hangingPunct="1">
              <a:spcBef>
                <a:spcPct val="0"/>
              </a:spcBef>
              <a:buClrTx/>
              <a:buFontTx/>
              <a:buNone/>
            </a:pPr>
            <a:endParaRPr lang="en-US" altLang="zh-CN" sz="1000" dirty="0" smtClean="0">
              <a:solidFill>
                <a:schemeClr val="tx1"/>
              </a:solidFill>
              <a:latin typeface="DFKai-SB" panose="03000509000000000000" pitchFamily="65" charset="-120"/>
              <a:ea typeface="DFKai-SB" panose="03000509000000000000" pitchFamily="65" charset="-120"/>
            </a:endParaRPr>
          </a:p>
          <a:p>
            <a:pPr eaLnBrk="1" hangingPunct="1">
              <a:spcBef>
                <a:spcPct val="0"/>
              </a:spcBef>
              <a:buClrTx/>
              <a:buFontTx/>
              <a:buNone/>
            </a:pPr>
            <a:r>
              <a:rPr lang="en-US" altLang="zh-CN" sz="1000" dirty="0" smtClean="0">
                <a:solidFill>
                  <a:schemeClr val="tx1"/>
                </a:solidFill>
                <a:latin typeface="DFKai-SB" panose="03000509000000000000" pitchFamily="65" charset="-120"/>
                <a:ea typeface="DFKai-SB" panose="03000509000000000000" pitchFamily="65" charset="-120"/>
              </a:rPr>
              <a:t>https</a:t>
            </a:r>
            <a:r>
              <a:rPr lang="en-US" altLang="zh-CN" sz="1000" dirty="0">
                <a:solidFill>
                  <a:schemeClr val="tx1"/>
                </a:solidFill>
                <a:latin typeface="DFKai-SB" panose="03000509000000000000" pitchFamily="65" charset="-120"/>
                <a:ea typeface="DFKai-SB" panose="03000509000000000000" pitchFamily="65" charset="-120"/>
              </a:rPr>
              <a:t>://baijiahao.baidu.com/s?id=1671537203952996119&amp;wfr=spider&amp;for=pc</a:t>
            </a:r>
          </a:p>
        </p:txBody>
      </p:sp>
      <p:sp>
        <p:nvSpPr>
          <p:cNvPr id="13" name="矩形: 圆角 12"/>
          <p:cNvSpPr/>
          <p:nvPr/>
        </p:nvSpPr>
        <p:spPr>
          <a:xfrm>
            <a:off x="5857874" y="2098890"/>
            <a:ext cx="4537075" cy="3551145"/>
          </a:xfrm>
          <a:prstGeom prst="roundRect">
            <a:avLst>
              <a:gd name="adj" fmla="val 10019"/>
            </a:avLst>
          </a:prstGeom>
          <a:solidFill>
            <a:srgbClr val="00B0F0">
              <a:alpha val="10000"/>
            </a:srgbClr>
          </a:solidFill>
          <a:ln w="19050">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dirty="0"/>
          </a:p>
        </p:txBody>
      </p:sp>
      <p:sp>
        <p:nvSpPr>
          <p:cNvPr id="56326" name="内容占位符 2"/>
          <p:cNvSpPr txBox="1">
            <a:spLocks noChangeArrowheads="1"/>
          </p:cNvSpPr>
          <p:nvPr/>
        </p:nvSpPr>
        <p:spPr bwMode="auto">
          <a:xfrm>
            <a:off x="6008895" y="2348925"/>
            <a:ext cx="437356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40000"/>
              </a:lnSpc>
              <a:spcBef>
                <a:spcPts val="750"/>
              </a:spcBef>
              <a:buClrTx/>
              <a:buFont typeface="Wingdings 3" panose="05040102010807070707" pitchFamily="18" charset="2"/>
              <a:buNone/>
            </a:pPr>
            <a:r>
              <a:rPr lang="zh-TW" altLang="en-US" sz="2400" dirty="0" smtClean="0">
                <a:solidFill>
                  <a:srgbClr val="333333"/>
                </a:solidFill>
                <a:latin typeface="DFKai-SB" panose="03000509000000000000" pitchFamily="65" charset="-120"/>
                <a:ea typeface="DFKai-SB" panose="03000509000000000000" pitchFamily="65" charset="-120"/>
              </a:rPr>
              <a:t>「</a:t>
            </a:r>
            <a:r>
              <a:rPr lang="zh-CN" altLang="en-US" sz="2400" dirty="0">
                <a:solidFill>
                  <a:srgbClr val="333333"/>
                </a:solidFill>
                <a:latin typeface="DFKai-SB" panose="03000509000000000000" pitchFamily="65" charset="-120"/>
                <a:ea typeface="DFKai-SB" panose="03000509000000000000" pitchFamily="65" charset="-120"/>
              </a:rPr>
              <a:t>香港特別行政區設立維護國家安全委員會，負責香港特別行政區維護國家安全事務，承擔維護國家安全的主要責任，並接受中央人民政府的監督和問責。</a:t>
            </a:r>
            <a:r>
              <a:rPr lang="zh-TW" altLang="en-US" sz="2400" dirty="0">
                <a:solidFill>
                  <a:srgbClr val="333333"/>
                </a:solidFill>
                <a:latin typeface="DFKai-SB" panose="03000509000000000000" pitchFamily="65" charset="-120"/>
                <a:ea typeface="DFKai-SB" panose="03000509000000000000" pitchFamily="65" charset="-120"/>
              </a:rPr>
              <a:t>」</a:t>
            </a:r>
          </a:p>
          <a:p>
            <a:pPr eaLnBrk="1" hangingPunct="1">
              <a:lnSpc>
                <a:spcPct val="140000"/>
              </a:lnSpc>
              <a:spcBef>
                <a:spcPts val="750"/>
              </a:spcBef>
              <a:buClrTx/>
              <a:buFont typeface="Wingdings 3" panose="05040102010807070707" pitchFamily="18" charset="2"/>
              <a:buNone/>
            </a:pPr>
            <a:endParaRPr lang="en-US" altLang="zh-CN" sz="1500" dirty="0">
              <a:solidFill>
                <a:srgbClr val="333333"/>
              </a:solidFill>
              <a:latin typeface="DFKai-SB" panose="03000509000000000000" pitchFamily="65" charset="-120"/>
              <a:ea typeface="DFKai-SB" panose="03000509000000000000" pitchFamily="65" charset="-120"/>
            </a:endParaRPr>
          </a:p>
        </p:txBody>
      </p:sp>
      <p:sp>
        <p:nvSpPr>
          <p:cNvPr id="56327" name="文本框 15"/>
          <p:cNvSpPr txBox="1">
            <a:spLocks noChangeArrowheads="1"/>
          </p:cNvSpPr>
          <p:nvPr/>
        </p:nvSpPr>
        <p:spPr bwMode="auto">
          <a:xfrm>
            <a:off x="6037262" y="1357685"/>
            <a:ext cx="45363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ts val="750"/>
              </a:spcBef>
              <a:buClrTx/>
              <a:buFont typeface="Wingdings 3" panose="05040102010807070707" pitchFamily="18" charset="2"/>
              <a:buNone/>
            </a:pPr>
            <a:r>
              <a:rPr lang="zh-HK" altLang="en-US" sz="2400" b="1" dirty="0">
                <a:solidFill>
                  <a:schemeClr val="tx1"/>
                </a:solidFill>
                <a:latin typeface="DFKai-SB" panose="03000509000000000000" pitchFamily="65" charset="-120"/>
                <a:ea typeface="DFKai-SB" panose="03000509000000000000" pitchFamily="65" charset="-120"/>
                <a:sym typeface="仿宋" pitchFamily="49" charset="-122"/>
              </a:rPr>
              <a:t>《香港國安法》</a:t>
            </a:r>
            <a:r>
              <a:rPr lang="zh-TW" altLang="en-US" sz="24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第</a:t>
            </a:r>
            <a:r>
              <a:rPr lang="zh-CN" altLang="en-US" sz="24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十二</a:t>
            </a:r>
            <a:r>
              <a:rPr lang="zh-TW" altLang="en-US" sz="24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條</a:t>
            </a:r>
            <a:r>
              <a:rPr lang="zh-TW" altLang="en-US" sz="2400" b="1" dirty="0">
                <a:solidFill>
                  <a:schemeClr val="tx1"/>
                </a:solidFill>
                <a:latin typeface="DFKai-SB" panose="03000509000000000000" pitchFamily="65" charset="-120"/>
                <a:ea typeface="DFKai-SB" panose="03000509000000000000" pitchFamily="65" charset="-120"/>
                <a:sym typeface="SimSun" panose="02010600030101010101" pitchFamily="2" charset="-122"/>
              </a:rPr>
              <a:t>規定</a:t>
            </a:r>
            <a:endParaRPr lang="zh-CN" altLang="en-US" sz="2400" b="1" dirty="0">
              <a:solidFill>
                <a:schemeClr val="tx1"/>
              </a:solidFill>
              <a:latin typeface="DFKai-SB" panose="03000509000000000000" pitchFamily="65" charset="-120"/>
              <a:ea typeface="DFKai-SB" panose="03000509000000000000" pitchFamily="65" charset="-120"/>
            </a:endParaRPr>
          </a:p>
        </p:txBody>
      </p:sp>
      <p:sp>
        <p:nvSpPr>
          <p:cNvPr id="17" name="燕尾形 1"/>
          <p:cNvSpPr/>
          <p:nvPr/>
        </p:nvSpPr>
        <p:spPr>
          <a:xfrm rot="5400000">
            <a:off x="5870574" y="1548900"/>
            <a:ext cx="333375" cy="358775"/>
          </a:xfrm>
          <a:prstGeom prst="chevron">
            <a:avLst/>
          </a:prstGeom>
          <a:solidFill>
            <a:srgbClr val="00B0F0">
              <a:alpha val="62000"/>
            </a:srgbClr>
          </a:solidFill>
          <a:ln w="19050" cap="flat" cmpd="sng" algn="ctr">
            <a:noFill/>
            <a:prstDash val="solid"/>
          </a:ln>
          <a:effectLst>
            <a:outerShdw blurRad="76200" dist="76200" dir="5400000" algn="tl" rotWithShape="0">
              <a:prstClr val="black">
                <a:alpha val="30000"/>
              </a:prstClr>
            </a:outerShdw>
          </a:effectLst>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fontAlgn="auto" hangingPunct="1">
              <a:spcBef>
                <a:spcPts val="0"/>
              </a:spcBef>
              <a:spcAft>
                <a:spcPts val="0"/>
              </a:spcAft>
              <a:defRPr/>
            </a:pPr>
            <a:endParaRPr lang="zh-CN" altLang="en-US" sz="1200">
              <a:latin typeface="Avant GardeBook"/>
              <a:ea typeface="Microsoft YaHei" panose="020B0503020204020204" pitchFamily="34" charset="-122"/>
            </a:endParaRPr>
          </a:p>
        </p:txBody>
      </p:sp>
      <p:sp>
        <p:nvSpPr>
          <p:cNvPr id="56329" name="内容占位符 2"/>
          <p:cNvSpPr txBox="1">
            <a:spLocks noChangeArrowheads="1"/>
          </p:cNvSpPr>
          <p:nvPr/>
        </p:nvSpPr>
        <p:spPr bwMode="auto">
          <a:xfrm>
            <a:off x="3278257" y="311944"/>
            <a:ext cx="495561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ct val="0"/>
              </a:spcBef>
              <a:buClrTx/>
              <a:buFont typeface="Wingdings" panose="05000000000000000000" pitchFamily="2" charset="2"/>
              <a:buChar char="Ø"/>
            </a:pPr>
            <a:r>
              <a:rPr lang="zh-CN" altLang="en-US" sz="3600" b="1"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重點內容：</a:t>
            </a:r>
            <a:r>
              <a:rPr lang="zh-CN" altLang="en-US" sz="3600" b="1" dirty="0">
                <a:solidFill>
                  <a:schemeClr val="tx1"/>
                </a:solidFill>
                <a:latin typeface="DFKai-SB" panose="03000509000000000000" pitchFamily="65" charset="-120"/>
                <a:ea typeface="DFKai-SB" panose="03000509000000000000" pitchFamily="65" charset="-120"/>
              </a:rPr>
              <a:t>國安委</a:t>
            </a:r>
          </a:p>
          <a:p>
            <a:pPr eaLnBrk="1" hangingPunct="1">
              <a:lnSpc>
                <a:spcPct val="150000"/>
              </a:lnSpc>
              <a:spcBef>
                <a:spcPct val="0"/>
              </a:spcBef>
              <a:buClrTx/>
              <a:buFontTx/>
              <a:buNone/>
            </a:pPr>
            <a:endParaRPr lang="zh-CN" altLang="en-US" sz="2100" dirty="0">
              <a:solidFill>
                <a:schemeClr val="tx1"/>
              </a:solidFill>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ChangeArrowheads="1"/>
          </p:cNvSpPr>
          <p:nvPr/>
        </p:nvSpPr>
        <p:spPr bwMode="auto">
          <a:xfrm>
            <a:off x="1415675" y="4370388"/>
            <a:ext cx="32273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en-US" altLang="zh-CN" dirty="0">
                <a:solidFill>
                  <a:srgbClr val="333333"/>
                </a:solidFill>
                <a:latin typeface="Times New Roman" panose="02020603050405020304" pitchFamily="18" charset="0"/>
                <a:ea typeface="DFKai-SB" panose="03000509000000000000" pitchFamily="65" charset="-120"/>
                <a:cs typeface="Times New Roman" panose="02020603050405020304" pitchFamily="18" charset="0"/>
              </a:rPr>
              <a:t>2020</a:t>
            </a:r>
            <a:r>
              <a:rPr lang="zh-CN" altLang="en-US" dirty="0">
                <a:solidFill>
                  <a:srgbClr val="333333"/>
                </a:solidFill>
                <a:latin typeface="Times New Roman" panose="02020603050405020304" pitchFamily="18" charset="0"/>
                <a:ea typeface="DFKai-SB" panose="03000509000000000000" pitchFamily="65" charset="-120"/>
                <a:cs typeface="Times New Roman" panose="02020603050405020304" pitchFamily="18" charset="0"/>
              </a:rPr>
              <a:t>年</a:t>
            </a:r>
            <a:r>
              <a:rPr lang="zh-CN" altLang="zh-CN" dirty="0">
                <a:solidFill>
                  <a:srgbClr val="333333"/>
                </a:solidFill>
                <a:latin typeface="Times New Roman" panose="02020603050405020304" pitchFamily="18" charset="0"/>
                <a:ea typeface="DFKai-SB" panose="03000509000000000000" pitchFamily="65" charset="-120"/>
                <a:cs typeface="Times New Roman" panose="02020603050405020304" pitchFamily="18" charset="0"/>
              </a:rPr>
              <a:t>7月8日上午，中央人民政府駐香港特別行政區維護國家安全公署在香港正式揭牌。</a:t>
            </a:r>
            <a:endParaRPr lang="zh-CN" altLang="en-US" sz="1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grpSp>
        <p:nvGrpSpPr>
          <p:cNvPr id="57347" name="组合 12"/>
          <p:cNvGrpSpPr>
            <a:grpSpLocks/>
          </p:cNvGrpSpPr>
          <p:nvPr/>
        </p:nvGrpSpPr>
        <p:grpSpPr bwMode="auto">
          <a:xfrm>
            <a:off x="5862091" y="1295224"/>
            <a:ext cx="4794205" cy="5032993"/>
            <a:chOff x="1900622" y="3576950"/>
            <a:chExt cx="5332387" cy="4591486"/>
          </a:xfrm>
        </p:grpSpPr>
        <p:sp>
          <p:nvSpPr>
            <p:cNvPr id="14" name="矩形: 圆角 13"/>
            <p:cNvSpPr/>
            <p:nvPr/>
          </p:nvSpPr>
          <p:spPr>
            <a:xfrm>
              <a:off x="1900622" y="4182979"/>
              <a:ext cx="5046392" cy="3985457"/>
            </a:xfrm>
            <a:prstGeom prst="roundRect">
              <a:avLst>
                <a:gd name="adj" fmla="val 10019"/>
              </a:avLst>
            </a:prstGeom>
            <a:solidFill>
              <a:srgbClr val="00B0F0">
                <a:alpha val="10000"/>
              </a:srgbClr>
            </a:solidFill>
            <a:ln w="19050">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dirty="0"/>
            </a:p>
          </p:txBody>
        </p:sp>
        <p:sp>
          <p:nvSpPr>
            <p:cNvPr id="57353" name="内容占位符 2"/>
            <p:cNvSpPr txBox="1">
              <a:spLocks noChangeArrowheads="1"/>
            </p:cNvSpPr>
            <p:nvPr/>
          </p:nvSpPr>
          <p:spPr bwMode="auto">
            <a:xfrm>
              <a:off x="2116867" y="4698975"/>
              <a:ext cx="4866290" cy="232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ts val="750"/>
                </a:spcBef>
                <a:buClrTx/>
                <a:buFont typeface="Wingdings 3" panose="05040102010807070707" pitchFamily="18" charset="2"/>
                <a:buNone/>
              </a:pPr>
              <a:r>
                <a:rPr lang="zh-CN" altLang="en-US" sz="2000" dirty="0">
                  <a:solidFill>
                    <a:srgbClr val="333333"/>
                  </a:solidFill>
                  <a:latin typeface="DFKai-SB" panose="03000509000000000000" pitchFamily="65" charset="-120"/>
                  <a:ea typeface="DFKai-SB" panose="03000509000000000000" pitchFamily="65" charset="-120"/>
                </a:rPr>
                <a:t>    </a:t>
              </a:r>
              <a:r>
                <a:rPr lang="zh-TW" altLang="en-US" sz="2000" dirty="0">
                  <a:solidFill>
                    <a:srgbClr val="333333"/>
                  </a:solidFill>
                  <a:latin typeface="DFKai-SB" panose="03000509000000000000" pitchFamily="65" charset="-120"/>
                  <a:ea typeface="DFKai-SB" panose="03000509000000000000" pitchFamily="65" charset="-120"/>
                </a:rPr>
                <a:t>「</a:t>
              </a:r>
              <a:r>
                <a:rPr lang="zh-CN" altLang="en-US" sz="2000" dirty="0">
                  <a:solidFill>
                    <a:srgbClr val="333333"/>
                  </a:solidFill>
                  <a:latin typeface="DFKai-SB" panose="03000509000000000000" pitchFamily="65" charset="-120"/>
                  <a:ea typeface="DFKai-SB" panose="03000509000000000000" pitchFamily="65" charset="-120"/>
                </a:rPr>
                <a:t>中央人民政府在香港特別行政區設立維護國家安全公署。中央人民政府駐香港特別行政區維護國家安全公署依法履行維護國家安全職責，行使相關權力。</a:t>
              </a:r>
            </a:p>
            <a:p>
              <a:pPr eaLnBrk="1" hangingPunct="1">
                <a:lnSpc>
                  <a:spcPct val="120000"/>
                </a:lnSpc>
                <a:spcBef>
                  <a:spcPts val="750"/>
                </a:spcBef>
                <a:buClrTx/>
                <a:buFont typeface="Wingdings 3" panose="05040102010807070707" pitchFamily="18" charset="2"/>
                <a:buNone/>
              </a:pPr>
              <a:r>
                <a:rPr lang="zh-CN" altLang="en-US" sz="2000" dirty="0">
                  <a:solidFill>
                    <a:srgbClr val="333333"/>
                  </a:solidFill>
                  <a:latin typeface="DFKai-SB" panose="03000509000000000000" pitchFamily="65" charset="-120"/>
                  <a:ea typeface="DFKai-SB" panose="03000509000000000000" pitchFamily="65" charset="-120"/>
                </a:rPr>
                <a:t>駐香港特別行政區維護國家安全公署人員由中央人民政府維護國家安全的有關機關聯合派出。</a:t>
              </a:r>
              <a:r>
                <a:rPr lang="zh-TW" altLang="en-US" sz="2000" dirty="0">
                  <a:solidFill>
                    <a:srgbClr val="333333"/>
                  </a:solidFill>
                  <a:latin typeface="DFKai-SB" panose="03000509000000000000" pitchFamily="65" charset="-120"/>
                  <a:ea typeface="DFKai-SB" panose="03000509000000000000" pitchFamily="65" charset="-120"/>
                </a:rPr>
                <a:t>」</a:t>
              </a:r>
            </a:p>
            <a:p>
              <a:pPr eaLnBrk="1" hangingPunct="1">
                <a:lnSpc>
                  <a:spcPct val="120000"/>
                </a:lnSpc>
                <a:spcBef>
                  <a:spcPts val="750"/>
                </a:spcBef>
                <a:buClrTx/>
                <a:buFont typeface="Wingdings 3" panose="05040102010807070707" pitchFamily="18" charset="2"/>
                <a:buNone/>
              </a:pPr>
              <a:endParaRPr lang="zh-CN" altLang="en-US" dirty="0">
                <a:solidFill>
                  <a:srgbClr val="333333"/>
                </a:solidFill>
                <a:latin typeface="DFKai-SB" panose="03000509000000000000" pitchFamily="65" charset="-120"/>
                <a:ea typeface="DFKai-SB" panose="03000509000000000000" pitchFamily="65" charset="-120"/>
              </a:endParaRPr>
            </a:p>
            <a:p>
              <a:pPr eaLnBrk="1" hangingPunct="1">
                <a:lnSpc>
                  <a:spcPct val="120000"/>
                </a:lnSpc>
                <a:spcBef>
                  <a:spcPts val="750"/>
                </a:spcBef>
                <a:buClrTx/>
                <a:buFont typeface="Wingdings 3" panose="05040102010807070707" pitchFamily="18" charset="2"/>
                <a:buNone/>
              </a:pPr>
              <a:endParaRPr lang="en-US" altLang="zh-CN" dirty="0">
                <a:solidFill>
                  <a:srgbClr val="333333"/>
                </a:solidFill>
                <a:latin typeface="DFKai-SB" panose="03000509000000000000" pitchFamily="65" charset="-120"/>
                <a:ea typeface="DFKai-SB" panose="03000509000000000000" pitchFamily="65" charset="-120"/>
              </a:endParaRPr>
            </a:p>
          </p:txBody>
        </p:sp>
        <p:sp>
          <p:nvSpPr>
            <p:cNvPr id="57354" name="文本框 16"/>
            <p:cNvSpPr txBox="1">
              <a:spLocks noChangeArrowheads="1"/>
            </p:cNvSpPr>
            <p:nvPr/>
          </p:nvSpPr>
          <p:spPr bwMode="auto">
            <a:xfrm>
              <a:off x="1900622" y="3576950"/>
              <a:ext cx="5332387" cy="58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ts val="750"/>
                </a:spcBef>
                <a:buClrTx/>
                <a:buFont typeface="Wingdings 3" panose="05040102010807070707" pitchFamily="18" charset="2"/>
                <a:buNone/>
              </a:pPr>
              <a:r>
                <a:rPr lang="zh-HK" altLang="en-US" sz="2400" b="1" dirty="0">
                  <a:solidFill>
                    <a:schemeClr val="tx1"/>
                  </a:solidFill>
                  <a:latin typeface="DFKai-SB" panose="03000509000000000000" pitchFamily="65" charset="-120"/>
                  <a:ea typeface="DFKai-SB" panose="03000509000000000000" pitchFamily="65" charset="-120"/>
                  <a:sym typeface="仿宋" pitchFamily="49" charset="-122"/>
                </a:rPr>
                <a:t>《香港國安法》</a:t>
              </a:r>
              <a:r>
                <a:rPr lang="zh-TW" altLang="en-US" sz="24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第</a:t>
              </a:r>
              <a:r>
                <a:rPr lang="zh-CN" altLang="en-US" sz="24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四十八</a:t>
              </a:r>
              <a:r>
                <a:rPr lang="zh-TW" altLang="en-US" sz="24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條</a:t>
              </a:r>
              <a:r>
                <a:rPr lang="zh-TW" altLang="en-US" sz="2400" b="1" dirty="0">
                  <a:solidFill>
                    <a:schemeClr val="tx1"/>
                  </a:solidFill>
                  <a:latin typeface="DFKai-SB" panose="03000509000000000000" pitchFamily="65" charset="-120"/>
                  <a:ea typeface="DFKai-SB" panose="03000509000000000000" pitchFamily="65" charset="-120"/>
                  <a:sym typeface="SimSun" panose="02010600030101010101" pitchFamily="2" charset="-122"/>
                </a:rPr>
                <a:t>規定</a:t>
              </a:r>
              <a:endParaRPr lang="zh-CN" altLang="en-US" sz="2400" b="1" dirty="0">
                <a:solidFill>
                  <a:schemeClr val="tx1"/>
                </a:solidFill>
                <a:latin typeface="DFKai-SB" panose="03000509000000000000" pitchFamily="65" charset="-120"/>
                <a:ea typeface="DFKai-SB" panose="03000509000000000000" pitchFamily="65" charset="-120"/>
              </a:endParaRPr>
            </a:p>
          </p:txBody>
        </p:sp>
      </p:grpSp>
      <p:sp>
        <p:nvSpPr>
          <p:cNvPr id="20" name="燕尾形 1"/>
          <p:cNvSpPr/>
          <p:nvPr/>
        </p:nvSpPr>
        <p:spPr>
          <a:xfrm rot="5400000">
            <a:off x="6069211" y="1730001"/>
            <a:ext cx="334962" cy="360362"/>
          </a:xfrm>
          <a:prstGeom prst="chevron">
            <a:avLst/>
          </a:prstGeom>
          <a:solidFill>
            <a:srgbClr val="00B0F0">
              <a:alpha val="62000"/>
            </a:srgbClr>
          </a:solidFill>
          <a:ln w="19050" cap="flat" cmpd="sng" algn="ctr">
            <a:noFill/>
            <a:prstDash val="solid"/>
          </a:ln>
          <a:effectLst>
            <a:outerShdw blurRad="76200" dist="76200" dir="5400000" algn="tl" rotWithShape="0">
              <a:prstClr val="black">
                <a:alpha val="30000"/>
              </a:prstClr>
            </a:outerShdw>
          </a:effectLst>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fontAlgn="auto" hangingPunct="1">
              <a:spcBef>
                <a:spcPts val="0"/>
              </a:spcBef>
              <a:spcAft>
                <a:spcPts val="0"/>
              </a:spcAft>
              <a:defRPr/>
            </a:pPr>
            <a:endParaRPr lang="zh-CN" altLang="en-US" sz="1200">
              <a:latin typeface="Avant GardeBook"/>
              <a:ea typeface="Microsoft YaHei" panose="020B0503020204020204" pitchFamily="34" charset="-122"/>
            </a:endParaRPr>
          </a:p>
        </p:txBody>
      </p:sp>
      <p:pic>
        <p:nvPicPr>
          <p:cNvPr id="4" name="图片 3"/>
          <p:cNvPicPr>
            <a:picLocks noChangeAspect="1"/>
          </p:cNvPicPr>
          <p:nvPr/>
        </p:nvPicPr>
        <p:blipFill>
          <a:blip r:embed="rId2"/>
          <a:srcRect/>
          <a:stretch>
            <a:fillRect/>
          </a:stretch>
        </p:blipFill>
        <p:spPr bwMode="auto">
          <a:xfrm>
            <a:off x="1483619" y="1592263"/>
            <a:ext cx="3964767" cy="2628792"/>
          </a:xfrm>
          <a:prstGeom prst="rect">
            <a:avLst/>
          </a:prstGeom>
          <a:noFill/>
          <a:ln w="12700" cap="sq">
            <a:solidFill>
              <a:srgbClr val="000000"/>
            </a:solidFill>
            <a:miter lim="800000"/>
            <a:headEnd/>
            <a:tailEnd/>
          </a:ln>
          <a:effectLst>
            <a:outerShdw blurRad="50800" dist="38100" dir="2700000" algn="tl" rotWithShape="0">
              <a:srgbClr val="000000">
                <a:alpha val="17999"/>
              </a:srgbClr>
            </a:outerShdw>
          </a:effectLst>
          <a:extLst>
            <a:ext uri="{909E8E84-426E-40DD-AFC4-6F175D3DCCD1}">
              <a14:hiddenFill xmlns:a14="http://schemas.microsoft.com/office/drawing/2010/main">
                <a:solidFill>
                  <a:srgbClr val="FFFFFF"/>
                </a:solidFill>
              </a14:hiddenFill>
            </a:ext>
          </a:extLst>
        </p:spPr>
      </p:pic>
      <p:sp>
        <p:nvSpPr>
          <p:cNvPr id="57350" name="内容占位符 2"/>
          <p:cNvSpPr txBox="1">
            <a:spLocks noChangeArrowheads="1"/>
          </p:cNvSpPr>
          <p:nvPr/>
        </p:nvSpPr>
        <p:spPr bwMode="auto">
          <a:xfrm>
            <a:off x="2711765" y="207099"/>
            <a:ext cx="680381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ct val="0"/>
              </a:spcBef>
              <a:buClrTx/>
              <a:buFont typeface="Wingdings" panose="05000000000000000000" pitchFamily="2" charset="2"/>
              <a:buChar char="Ø"/>
            </a:pPr>
            <a:r>
              <a:rPr lang="zh-CN" altLang="en-US" sz="3600" b="1"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重點內容：</a:t>
            </a:r>
            <a:r>
              <a:rPr lang="zh-TW" altLang="en-US" sz="3600" b="1" dirty="0">
                <a:solidFill>
                  <a:schemeClr val="tx1"/>
                </a:solidFill>
                <a:latin typeface="DFKai-SB" panose="03000509000000000000" pitchFamily="65" charset="-120"/>
                <a:ea typeface="DFKai-SB" panose="03000509000000000000" pitchFamily="65" charset="-120"/>
              </a:rPr>
              <a:t>駐港國安公署</a:t>
            </a:r>
          </a:p>
          <a:p>
            <a:pPr eaLnBrk="1" hangingPunct="1">
              <a:lnSpc>
                <a:spcPct val="150000"/>
              </a:lnSpc>
              <a:spcBef>
                <a:spcPct val="0"/>
              </a:spcBef>
              <a:buClrTx/>
              <a:buFont typeface="Wingdings" panose="05000000000000000000" pitchFamily="2" charset="2"/>
              <a:buChar char="Ø"/>
            </a:pPr>
            <a:endParaRPr lang="zh-CN" altLang="en-US" sz="2100" b="1" dirty="0">
              <a:solidFill>
                <a:schemeClr val="tx1"/>
              </a:solidFill>
              <a:latin typeface="DFKai-SB" panose="03000509000000000000" pitchFamily="65" charset="-120"/>
              <a:ea typeface="DFKai-SB" panose="03000509000000000000" pitchFamily="65" charset="-120"/>
            </a:endParaRPr>
          </a:p>
          <a:p>
            <a:pPr eaLnBrk="1" hangingPunct="1">
              <a:lnSpc>
                <a:spcPct val="150000"/>
              </a:lnSpc>
              <a:spcBef>
                <a:spcPct val="0"/>
              </a:spcBef>
              <a:buClrTx/>
              <a:buFontTx/>
              <a:buNone/>
            </a:pPr>
            <a:endParaRPr lang="zh-CN" altLang="en-US" sz="2100" dirty="0">
              <a:solidFill>
                <a:schemeClr val="tx1"/>
              </a:solidFill>
              <a:latin typeface="DFKai-SB" panose="03000509000000000000" pitchFamily="65" charset="-120"/>
              <a:ea typeface="DFKai-SB" panose="03000509000000000000" pitchFamily="65" charset="-120"/>
            </a:endParaRPr>
          </a:p>
        </p:txBody>
      </p:sp>
      <p:sp>
        <p:nvSpPr>
          <p:cNvPr id="57351"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716A4438-44B7-4C79-8E23-09C53697C474}" type="slidenum">
              <a:rPr lang="en-US" altLang="en-US" smtClean="0">
                <a:latin typeface="Arial" panose="020B0604020202020204" pitchFamily="34" charset="0"/>
                <a:ea typeface="SimSun" panose="02010600030101010101" pitchFamily="2" charset="-122"/>
              </a:rPr>
              <a:pPr fontAlgn="base">
                <a:spcBef>
                  <a:spcPct val="0"/>
                </a:spcBef>
                <a:spcAft>
                  <a:spcPct val="0"/>
                </a:spcAft>
              </a:pPr>
              <a:t>41</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组合 8"/>
          <p:cNvGrpSpPr>
            <a:grpSpLocks/>
          </p:cNvGrpSpPr>
          <p:nvPr/>
        </p:nvGrpSpPr>
        <p:grpSpPr bwMode="auto">
          <a:xfrm>
            <a:off x="1993899" y="1619935"/>
            <a:ext cx="4162708" cy="4761815"/>
            <a:chOff x="1900620" y="3175601"/>
            <a:chExt cx="5166950" cy="5329108"/>
          </a:xfrm>
        </p:grpSpPr>
        <p:sp>
          <p:nvSpPr>
            <p:cNvPr id="10" name="矩形: 圆角 9"/>
            <p:cNvSpPr/>
            <p:nvPr/>
          </p:nvSpPr>
          <p:spPr>
            <a:xfrm>
              <a:off x="1900622" y="4182180"/>
              <a:ext cx="5022756" cy="4322529"/>
            </a:xfrm>
            <a:prstGeom prst="roundRect">
              <a:avLst>
                <a:gd name="adj" fmla="val 10019"/>
              </a:avLst>
            </a:prstGeom>
            <a:solidFill>
              <a:srgbClr val="00B0F0">
                <a:alpha val="10000"/>
              </a:srgbClr>
            </a:solidFill>
            <a:ln w="19050">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8379" name="内容占位符 2"/>
            <p:cNvSpPr txBox="1">
              <a:spLocks noChangeArrowheads="1"/>
            </p:cNvSpPr>
            <p:nvPr/>
          </p:nvSpPr>
          <p:spPr bwMode="auto">
            <a:xfrm>
              <a:off x="1900623" y="4283138"/>
              <a:ext cx="5022754" cy="175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ts val="750"/>
                </a:spcBef>
                <a:buClrTx/>
                <a:buFont typeface="Wingdings 3" panose="05040102010807070707" pitchFamily="18" charset="2"/>
                <a:buNone/>
              </a:pPr>
              <a:r>
                <a:rPr lang="zh-CN" altLang="en-US" sz="2400" dirty="0">
                  <a:solidFill>
                    <a:srgbClr val="333333"/>
                  </a:solidFill>
                  <a:latin typeface="DFKai-SB" panose="03000509000000000000" pitchFamily="65" charset="-120"/>
                  <a:ea typeface="DFKai-SB" panose="03000509000000000000" pitchFamily="65" charset="-120"/>
                </a:rPr>
                <a:t>    </a:t>
              </a:r>
              <a:r>
                <a:rPr lang="zh-TW" altLang="en-US" sz="2400" dirty="0">
                  <a:solidFill>
                    <a:srgbClr val="333333"/>
                  </a:solidFill>
                  <a:latin typeface="DFKai-SB" panose="03000509000000000000" pitchFamily="65" charset="-120"/>
                  <a:ea typeface="DFKai-SB" panose="03000509000000000000" pitchFamily="65" charset="-120"/>
                </a:rPr>
                <a:t>「</a:t>
              </a:r>
              <a:r>
                <a:rPr lang="zh-CN" altLang="en-US" sz="2400" dirty="0">
                  <a:solidFill>
                    <a:srgbClr val="333333"/>
                  </a:solidFill>
                  <a:latin typeface="DFKai-SB" panose="03000509000000000000" pitchFamily="65" charset="-120"/>
                  <a:ea typeface="DFKai-SB" panose="03000509000000000000" pitchFamily="65" charset="-120"/>
                </a:rPr>
                <a:t>香港特別行政區應當加強維護國家安全和防範恐怖活動的工作。對學校、社會團體、媒體、</a:t>
              </a:r>
              <a:r>
                <a:rPr lang="zh-CN" altLang="en-US" sz="2400" dirty="0" smtClean="0">
                  <a:solidFill>
                    <a:srgbClr val="333333"/>
                  </a:solidFill>
                  <a:latin typeface="DFKai-SB" panose="03000509000000000000" pitchFamily="65" charset="-120"/>
                  <a:ea typeface="DFKai-SB" panose="03000509000000000000" pitchFamily="65" charset="-120"/>
                </a:rPr>
                <a:t>網</a:t>
              </a:r>
              <a:r>
                <a:rPr lang="zh-CN" altLang="en-US" sz="2400" dirty="0" smtClean="0">
                  <a:solidFill>
                    <a:srgbClr val="333333"/>
                  </a:solidFill>
                  <a:latin typeface="DFKai-SB" panose="03000509000000000000" pitchFamily="65" charset="-120"/>
                  <a:ea typeface="DFKai-SB" panose="03000509000000000000" pitchFamily="65" charset="-120"/>
                  <a:sym typeface="SimSun" panose="02010600030101010101" pitchFamily="2" charset="-122"/>
                </a:rPr>
                <a:t>絡</a:t>
              </a:r>
              <a:r>
                <a:rPr lang="zh-CN" altLang="en-US" sz="2400" dirty="0" smtClean="0">
                  <a:solidFill>
                    <a:srgbClr val="333333"/>
                  </a:solidFill>
                  <a:latin typeface="DFKai-SB" panose="03000509000000000000" pitchFamily="65" charset="-120"/>
                  <a:ea typeface="DFKai-SB" panose="03000509000000000000" pitchFamily="65" charset="-120"/>
                </a:rPr>
                <a:t>等</a:t>
              </a:r>
              <a:r>
                <a:rPr lang="zh-CN" altLang="en-US" sz="2400" dirty="0">
                  <a:solidFill>
                    <a:srgbClr val="333333"/>
                  </a:solidFill>
                  <a:latin typeface="DFKai-SB" panose="03000509000000000000" pitchFamily="65" charset="-120"/>
                  <a:ea typeface="DFKai-SB" panose="03000509000000000000" pitchFamily="65" charset="-120"/>
                </a:rPr>
                <a:t>涉及國家安全的事宜，香港特別行政區政府應當採取必要措施，加強宣傳、指導、監督和管理。</a:t>
              </a:r>
              <a:r>
                <a:rPr lang="zh-TW" altLang="en-US" sz="2400" dirty="0">
                  <a:solidFill>
                    <a:srgbClr val="333333"/>
                  </a:solidFill>
                  <a:latin typeface="DFKai-SB" panose="03000509000000000000" pitchFamily="65" charset="-120"/>
                  <a:ea typeface="DFKai-SB" panose="03000509000000000000" pitchFamily="65" charset="-120"/>
                </a:rPr>
                <a:t>」</a:t>
              </a:r>
            </a:p>
            <a:p>
              <a:pPr eaLnBrk="1" hangingPunct="1">
                <a:lnSpc>
                  <a:spcPct val="120000"/>
                </a:lnSpc>
                <a:spcBef>
                  <a:spcPts val="750"/>
                </a:spcBef>
                <a:buClrTx/>
                <a:buFont typeface="Wingdings 3" panose="05040102010807070707" pitchFamily="18" charset="2"/>
                <a:buNone/>
              </a:pPr>
              <a:endParaRPr lang="en-US" altLang="zh-CN" sz="2400" dirty="0">
                <a:solidFill>
                  <a:srgbClr val="333333"/>
                </a:solidFill>
                <a:latin typeface="DFKai-SB" panose="03000509000000000000" pitchFamily="65" charset="-120"/>
                <a:ea typeface="DFKai-SB" panose="03000509000000000000" pitchFamily="65" charset="-120"/>
              </a:endParaRPr>
            </a:p>
          </p:txBody>
        </p:sp>
        <p:sp>
          <p:nvSpPr>
            <p:cNvPr id="12" name="燕尾形 1"/>
            <p:cNvSpPr/>
            <p:nvPr/>
          </p:nvSpPr>
          <p:spPr>
            <a:xfrm rot="5400000">
              <a:off x="1936836" y="3399140"/>
              <a:ext cx="374868" cy="447300"/>
            </a:xfrm>
            <a:prstGeom prst="chevron">
              <a:avLst/>
            </a:prstGeom>
            <a:solidFill>
              <a:srgbClr val="00B0F0">
                <a:alpha val="62000"/>
              </a:srgbClr>
            </a:solidFill>
            <a:ln w="19050" cap="flat" cmpd="sng" algn="ctr">
              <a:noFill/>
              <a:prstDash val="solid"/>
            </a:ln>
            <a:effectLst>
              <a:outerShdw blurRad="76200" dist="76200" dir="5400000" algn="tl" rotWithShape="0">
                <a:prstClr val="black">
                  <a:alpha val="30000"/>
                </a:prstClr>
              </a:outerShdw>
            </a:effectLst>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fontAlgn="auto" hangingPunct="1">
                <a:spcBef>
                  <a:spcPts val="0"/>
                </a:spcBef>
                <a:spcAft>
                  <a:spcPts val="0"/>
                </a:spcAft>
                <a:defRPr/>
              </a:pPr>
              <a:endParaRPr lang="zh-CN" altLang="en-US" sz="1200">
                <a:latin typeface="Avant GardeBook"/>
                <a:ea typeface="Microsoft YaHei" panose="020B0503020204020204" pitchFamily="34" charset="-122"/>
              </a:endParaRPr>
            </a:p>
          </p:txBody>
        </p:sp>
        <p:sp>
          <p:nvSpPr>
            <p:cNvPr id="58381" name="文本框 12"/>
            <p:cNvSpPr txBox="1">
              <a:spLocks noChangeArrowheads="1"/>
            </p:cNvSpPr>
            <p:nvPr/>
          </p:nvSpPr>
          <p:spPr bwMode="auto">
            <a:xfrm>
              <a:off x="2124271" y="3175601"/>
              <a:ext cx="4943299" cy="72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ts val="750"/>
                </a:spcBef>
                <a:buClrTx/>
                <a:buFont typeface="Wingdings 3" panose="05040102010807070707" pitchFamily="18" charset="2"/>
                <a:buNone/>
              </a:pPr>
              <a:r>
                <a:rPr lang="zh-HK" altLang="en-US" sz="2400" b="1" dirty="0">
                  <a:solidFill>
                    <a:schemeClr val="tx1"/>
                  </a:solidFill>
                  <a:latin typeface="DFKai-SB" panose="03000509000000000000" pitchFamily="65" charset="-120"/>
                  <a:ea typeface="DFKai-SB" panose="03000509000000000000" pitchFamily="65" charset="-120"/>
                  <a:sym typeface="仿宋" pitchFamily="49" charset="-122"/>
                </a:rPr>
                <a:t>《香港國安法》</a:t>
              </a:r>
              <a:r>
                <a:rPr lang="zh-TW" altLang="en-US" sz="24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第</a:t>
              </a:r>
              <a:r>
                <a:rPr lang="zh-CN" altLang="en-US" sz="24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九</a:t>
              </a:r>
              <a:r>
                <a:rPr lang="zh-TW" altLang="en-US" sz="24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條</a:t>
              </a:r>
              <a:r>
                <a:rPr lang="zh-TW" altLang="en-US" sz="2400" b="1" dirty="0">
                  <a:solidFill>
                    <a:schemeClr val="tx1"/>
                  </a:solidFill>
                  <a:latin typeface="DFKai-SB" panose="03000509000000000000" pitchFamily="65" charset="-120"/>
                  <a:ea typeface="DFKai-SB" panose="03000509000000000000" pitchFamily="65" charset="-120"/>
                  <a:sym typeface="SimSun" panose="02010600030101010101" pitchFamily="2" charset="-122"/>
                </a:rPr>
                <a:t>規定</a:t>
              </a:r>
              <a:endParaRPr lang="zh-CN" altLang="en-US" sz="2400" b="1" dirty="0">
                <a:solidFill>
                  <a:schemeClr val="tx1"/>
                </a:solidFill>
                <a:latin typeface="DFKai-SB" panose="03000509000000000000" pitchFamily="65" charset="-120"/>
                <a:ea typeface="DFKai-SB" panose="03000509000000000000" pitchFamily="65" charset="-120"/>
              </a:endParaRPr>
            </a:p>
          </p:txBody>
        </p:sp>
      </p:grpSp>
      <p:grpSp>
        <p:nvGrpSpPr>
          <p:cNvPr id="58371" name="组合 13"/>
          <p:cNvGrpSpPr>
            <a:grpSpLocks/>
          </p:cNvGrpSpPr>
          <p:nvPr/>
        </p:nvGrpSpPr>
        <p:grpSpPr bwMode="auto">
          <a:xfrm>
            <a:off x="6456025" y="1619935"/>
            <a:ext cx="4464309" cy="4352415"/>
            <a:chOff x="1900623" y="3597671"/>
            <a:chExt cx="5541312" cy="3243160"/>
          </a:xfrm>
        </p:grpSpPr>
        <p:sp>
          <p:nvSpPr>
            <p:cNvPr id="15" name="矩形: 圆角 14"/>
            <p:cNvSpPr/>
            <p:nvPr/>
          </p:nvSpPr>
          <p:spPr>
            <a:xfrm>
              <a:off x="1900623" y="4290926"/>
              <a:ext cx="5022755" cy="2549905"/>
            </a:xfrm>
            <a:prstGeom prst="roundRect">
              <a:avLst>
                <a:gd name="adj" fmla="val 10019"/>
              </a:avLst>
            </a:prstGeom>
            <a:solidFill>
              <a:srgbClr val="92D050">
                <a:alpha val="10000"/>
              </a:srgbClr>
            </a:solidFill>
            <a:ln w="19050">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8375" name="内容占位符 2"/>
            <p:cNvSpPr txBox="1">
              <a:spLocks noChangeArrowheads="1"/>
            </p:cNvSpPr>
            <p:nvPr/>
          </p:nvSpPr>
          <p:spPr bwMode="auto">
            <a:xfrm>
              <a:off x="1900623" y="4283138"/>
              <a:ext cx="5022754" cy="1013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ts val="750"/>
                </a:spcBef>
                <a:buClrTx/>
                <a:buFont typeface="Wingdings 3" panose="05040102010807070707" pitchFamily="18" charset="2"/>
                <a:buNone/>
              </a:pPr>
              <a:r>
                <a:rPr lang="zh-CN" altLang="en-US" sz="2400" dirty="0">
                  <a:solidFill>
                    <a:srgbClr val="333333"/>
                  </a:solidFill>
                  <a:latin typeface="DFKai-SB" panose="03000509000000000000" pitchFamily="65" charset="-120"/>
                  <a:ea typeface="DFKai-SB" panose="03000509000000000000" pitchFamily="65" charset="-120"/>
                </a:rPr>
                <a:t>    </a:t>
              </a:r>
              <a:r>
                <a:rPr lang="zh-TW" altLang="en-US" sz="2400" dirty="0">
                  <a:solidFill>
                    <a:srgbClr val="333333"/>
                  </a:solidFill>
                  <a:latin typeface="DFKai-SB" panose="03000509000000000000" pitchFamily="65" charset="-120"/>
                  <a:ea typeface="DFKai-SB" panose="03000509000000000000" pitchFamily="65" charset="-120"/>
                </a:rPr>
                <a:t>「</a:t>
              </a:r>
              <a:r>
                <a:rPr lang="zh-CN" altLang="en-US" sz="2400" dirty="0">
                  <a:solidFill>
                    <a:srgbClr val="333333"/>
                  </a:solidFill>
                  <a:latin typeface="DFKai-SB" panose="03000509000000000000" pitchFamily="65" charset="-120"/>
                  <a:ea typeface="DFKai-SB" panose="03000509000000000000" pitchFamily="65" charset="-120"/>
                </a:rPr>
                <a:t>香港特別行政區應當通過學校、社會團體、媒體、網</a:t>
              </a:r>
              <a:r>
                <a:rPr lang="zh-CN" altLang="en-US" sz="2400" dirty="0">
                  <a:solidFill>
                    <a:srgbClr val="333333"/>
                  </a:solidFill>
                  <a:latin typeface="DFKai-SB" panose="03000509000000000000" pitchFamily="65" charset="-120"/>
                  <a:ea typeface="DFKai-SB" panose="03000509000000000000" pitchFamily="65" charset="-120"/>
                  <a:sym typeface="SimSun" panose="02010600030101010101" pitchFamily="2" charset="-122"/>
                </a:rPr>
                <a:t>络</a:t>
              </a:r>
              <a:r>
                <a:rPr lang="zh-CN" altLang="en-US" sz="2400" dirty="0">
                  <a:solidFill>
                    <a:srgbClr val="333333"/>
                  </a:solidFill>
                  <a:latin typeface="DFKai-SB" panose="03000509000000000000" pitchFamily="65" charset="-120"/>
                  <a:ea typeface="DFKai-SB" panose="03000509000000000000" pitchFamily="65" charset="-120"/>
                </a:rPr>
                <a:t>等開展國家安全教育，提高香港特別行政區居民的國家安全意識和守法意識。</a:t>
              </a:r>
              <a:r>
                <a:rPr lang="zh-TW" altLang="en-US" sz="2400" dirty="0">
                  <a:solidFill>
                    <a:srgbClr val="333333"/>
                  </a:solidFill>
                  <a:latin typeface="DFKai-SB" panose="03000509000000000000" pitchFamily="65" charset="-120"/>
                  <a:ea typeface="DFKai-SB" panose="03000509000000000000" pitchFamily="65" charset="-120"/>
                </a:rPr>
                <a:t>」</a:t>
              </a:r>
            </a:p>
            <a:p>
              <a:pPr eaLnBrk="1" hangingPunct="1">
                <a:lnSpc>
                  <a:spcPct val="120000"/>
                </a:lnSpc>
                <a:spcBef>
                  <a:spcPts val="750"/>
                </a:spcBef>
                <a:buClrTx/>
                <a:buFont typeface="Wingdings 3" panose="05040102010807070707" pitchFamily="18" charset="2"/>
                <a:buNone/>
              </a:pPr>
              <a:endParaRPr lang="en-US" altLang="zh-CN" sz="2000" dirty="0">
                <a:solidFill>
                  <a:srgbClr val="333333"/>
                </a:solidFill>
                <a:latin typeface="DFKai-SB" panose="03000509000000000000" pitchFamily="65" charset="-120"/>
                <a:ea typeface="DFKai-SB" panose="03000509000000000000" pitchFamily="65" charset="-120"/>
              </a:endParaRPr>
            </a:p>
          </p:txBody>
        </p:sp>
        <p:sp>
          <p:nvSpPr>
            <p:cNvPr id="17" name="燕尾形 1"/>
            <p:cNvSpPr/>
            <p:nvPr/>
          </p:nvSpPr>
          <p:spPr>
            <a:xfrm rot="5400000">
              <a:off x="1999207" y="3756218"/>
              <a:ext cx="250132" cy="447298"/>
            </a:xfrm>
            <a:prstGeom prst="chevron">
              <a:avLst/>
            </a:prstGeom>
            <a:solidFill>
              <a:srgbClr val="92D050">
                <a:alpha val="62000"/>
              </a:srgbClr>
            </a:solidFill>
            <a:ln w="19050" cap="flat" cmpd="sng" algn="ctr">
              <a:noFill/>
              <a:prstDash val="solid"/>
            </a:ln>
            <a:effectLst>
              <a:outerShdw blurRad="76200" dist="76200" dir="5400000" algn="tl" rotWithShape="0">
                <a:prstClr val="black">
                  <a:alpha val="30000"/>
                </a:prstClr>
              </a:outerShdw>
            </a:effectLst>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fontAlgn="auto" hangingPunct="1">
                <a:spcBef>
                  <a:spcPts val="0"/>
                </a:spcBef>
                <a:spcAft>
                  <a:spcPts val="0"/>
                </a:spcAft>
                <a:defRPr/>
              </a:pPr>
              <a:endParaRPr lang="zh-CN" altLang="en-US" sz="1200">
                <a:latin typeface="Avant GardeBook"/>
                <a:ea typeface="Microsoft YaHei" panose="020B0503020204020204" pitchFamily="34" charset="-122"/>
              </a:endParaRPr>
            </a:p>
          </p:txBody>
        </p:sp>
        <p:sp>
          <p:nvSpPr>
            <p:cNvPr id="58377" name="文本框 17"/>
            <p:cNvSpPr txBox="1">
              <a:spLocks noChangeArrowheads="1"/>
            </p:cNvSpPr>
            <p:nvPr/>
          </p:nvSpPr>
          <p:spPr bwMode="auto">
            <a:xfrm>
              <a:off x="2429347" y="3597671"/>
              <a:ext cx="5012588" cy="55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ts val="750"/>
                </a:spcBef>
                <a:buClrTx/>
                <a:buFont typeface="Wingdings 3" panose="05040102010807070707" pitchFamily="18" charset="2"/>
                <a:buNone/>
              </a:pPr>
              <a:r>
                <a:rPr lang="zh-HK" altLang="en-US" sz="2400" b="1" dirty="0">
                  <a:solidFill>
                    <a:schemeClr val="tx1"/>
                  </a:solidFill>
                  <a:latin typeface="DFKai-SB" panose="03000509000000000000" pitchFamily="65" charset="-120"/>
                  <a:ea typeface="DFKai-SB" panose="03000509000000000000" pitchFamily="65" charset="-120"/>
                  <a:sym typeface="仿宋" pitchFamily="49" charset="-122"/>
                </a:rPr>
                <a:t>《香港國安法》</a:t>
              </a:r>
              <a:r>
                <a:rPr lang="zh-TW" altLang="en-US" sz="24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第</a:t>
              </a:r>
              <a:r>
                <a:rPr lang="zh-CN" altLang="en-US" sz="24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十</a:t>
              </a:r>
              <a:r>
                <a:rPr lang="zh-TW" altLang="en-US" sz="24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條</a:t>
              </a:r>
              <a:r>
                <a:rPr lang="zh-TW" altLang="en-US" sz="2400" b="1" dirty="0">
                  <a:solidFill>
                    <a:schemeClr val="tx1"/>
                  </a:solidFill>
                  <a:latin typeface="DFKai-SB" panose="03000509000000000000" pitchFamily="65" charset="-120"/>
                  <a:ea typeface="DFKai-SB" panose="03000509000000000000" pitchFamily="65" charset="-120"/>
                  <a:sym typeface="SimSun" panose="02010600030101010101" pitchFamily="2" charset="-122"/>
                </a:rPr>
                <a:t>規定</a:t>
              </a:r>
              <a:endParaRPr lang="zh-CN" altLang="en-US" sz="2400" b="1" dirty="0">
                <a:solidFill>
                  <a:schemeClr val="tx1"/>
                </a:solidFill>
                <a:latin typeface="DFKai-SB" panose="03000509000000000000" pitchFamily="65" charset="-120"/>
                <a:ea typeface="DFKai-SB" panose="03000509000000000000" pitchFamily="65" charset="-120"/>
              </a:endParaRPr>
            </a:p>
          </p:txBody>
        </p:sp>
      </p:grpSp>
      <p:sp>
        <p:nvSpPr>
          <p:cNvPr id="58372" name="内容占位符 2"/>
          <p:cNvSpPr txBox="1">
            <a:spLocks noChangeArrowheads="1"/>
          </p:cNvSpPr>
          <p:nvPr/>
        </p:nvSpPr>
        <p:spPr bwMode="auto">
          <a:xfrm>
            <a:off x="3431815" y="495402"/>
            <a:ext cx="656353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ct val="0"/>
              </a:spcBef>
              <a:buClrTx/>
              <a:buFont typeface="Wingdings" panose="05000000000000000000" pitchFamily="2" charset="2"/>
              <a:buChar char="Ø"/>
            </a:pPr>
            <a:r>
              <a:rPr lang="zh-CN" altLang="en-US" sz="3600" b="1"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重點內容：</a:t>
            </a:r>
            <a:r>
              <a:rPr lang="zh-CN" altLang="en-US" sz="3600" b="1" dirty="0">
                <a:solidFill>
                  <a:schemeClr val="tx1"/>
                </a:solidFill>
                <a:latin typeface="DFKai-SB" panose="03000509000000000000" pitchFamily="65" charset="-120"/>
                <a:ea typeface="DFKai-SB" panose="03000509000000000000" pitchFamily="65" charset="-120"/>
              </a:rPr>
              <a:t>國安教育</a:t>
            </a:r>
          </a:p>
          <a:p>
            <a:pPr eaLnBrk="1" hangingPunct="1">
              <a:lnSpc>
                <a:spcPct val="150000"/>
              </a:lnSpc>
              <a:spcBef>
                <a:spcPct val="0"/>
              </a:spcBef>
              <a:buClrTx/>
              <a:buFontTx/>
              <a:buNone/>
            </a:pPr>
            <a:endParaRPr lang="zh-CN" altLang="en-US" sz="2100" dirty="0">
              <a:solidFill>
                <a:schemeClr val="tx1"/>
              </a:solidFill>
              <a:latin typeface="DFKai-SB" panose="03000509000000000000" pitchFamily="65" charset="-120"/>
              <a:ea typeface="DFKai-SB" panose="03000509000000000000" pitchFamily="65" charset="-120"/>
            </a:endParaRPr>
          </a:p>
        </p:txBody>
      </p:sp>
      <p:sp>
        <p:nvSpPr>
          <p:cNvPr id="58373"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4A2E33B-76F1-46E9-ACA6-FC612712C9BB}" type="slidenum">
              <a:rPr lang="en-US" altLang="en-US" smtClean="0">
                <a:latin typeface="Arial" panose="020B0604020202020204" pitchFamily="34" charset="0"/>
                <a:ea typeface="SimSun" panose="02010600030101010101" pitchFamily="2" charset="-122"/>
              </a:rPr>
              <a:pPr fontAlgn="base">
                <a:spcBef>
                  <a:spcPct val="0"/>
                </a:spcBef>
                <a:spcAft>
                  <a:spcPct val="0"/>
                </a:spcAft>
              </a:pPr>
              <a:t>42</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内容占位符 3"/>
          <p:cNvSpPr>
            <a:spLocks noChangeArrowheads="1"/>
          </p:cNvSpPr>
          <p:nvPr/>
        </p:nvSpPr>
        <p:spPr bwMode="auto">
          <a:xfrm>
            <a:off x="1775700" y="1180117"/>
            <a:ext cx="8174038"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ct val="0"/>
              </a:spcBef>
              <a:spcAft>
                <a:spcPct val="35000"/>
              </a:spcAft>
              <a:buClrTx/>
              <a:buFont typeface="Wingdings 3" panose="05040102010807070707" pitchFamily="18" charset="2"/>
              <a:buNone/>
            </a:pPr>
            <a:r>
              <a:rPr lang="en-US" altLang="zh-HK" dirty="0">
                <a:solidFill>
                  <a:schemeClr val="tx1"/>
                </a:solidFill>
                <a:latin typeface="DFKai-SB" panose="03000509000000000000" pitchFamily="65" charset="-120"/>
                <a:ea typeface="DFKai-SB" panose="03000509000000000000" pitchFamily="65" charset="-120"/>
                <a:sym typeface="Calibri" panose="020F0502020204030204" pitchFamily="34" charset="0"/>
              </a:rPr>
              <a:t>    </a:t>
            </a:r>
            <a:r>
              <a:rPr lang="en-US" altLang="zh-HK" sz="2400" dirty="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香港國安法</a:t>
            </a:r>
            <a:r>
              <a:rPr lang="en-US" altLang="zh-HK" sz="2400" dirty="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第三章</a:t>
            </a:r>
            <a:r>
              <a:rPr lang="zh-TW" altLang="en-US" sz="2400" dirty="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罪行和處罰</a:t>
            </a:r>
            <a:r>
              <a:rPr lang="zh-TW" altLang="en-US" sz="2400" dirty="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2400" dirty="0">
                <a:solidFill>
                  <a:schemeClr val="tx1"/>
                </a:solidFill>
                <a:latin typeface="DFKai-SB" panose="03000509000000000000" pitchFamily="65" charset="-120"/>
                <a:ea typeface="DFKai-SB" panose="03000509000000000000" pitchFamily="65" charset="-120"/>
                <a:sym typeface="SimSun" panose="02010600030101010101" pitchFamily="2" charset="-122"/>
              </a:rPr>
              <a:t>明確規定了分裂國家罪、顛覆國家政權罪、恐怖活動罪、勾結外國或者境外勢力危害國家安全罪四類犯罪行為的罪行和處罰，以及其他處罰規定和效力範圍。</a:t>
            </a:r>
          </a:p>
        </p:txBody>
      </p:sp>
      <p:grpSp>
        <p:nvGrpSpPr>
          <p:cNvPr id="59395" name="组合 1"/>
          <p:cNvGrpSpPr>
            <a:grpSpLocks/>
          </p:cNvGrpSpPr>
          <p:nvPr/>
        </p:nvGrpSpPr>
        <p:grpSpPr bwMode="auto">
          <a:xfrm>
            <a:off x="2275717" y="3131234"/>
            <a:ext cx="6796524" cy="3456785"/>
            <a:chOff x="1996562" y="3081235"/>
            <a:chExt cx="7661466" cy="3332830"/>
          </a:xfrm>
        </p:grpSpPr>
        <p:sp>
          <p:nvSpPr>
            <p:cNvPr id="4" name="任意多边形: 形状 3"/>
            <p:cNvSpPr/>
            <p:nvPr/>
          </p:nvSpPr>
          <p:spPr>
            <a:xfrm>
              <a:off x="4872194" y="3966319"/>
              <a:ext cx="2413025" cy="1562661"/>
            </a:xfrm>
            <a:custGeom>
              <a:avLst/>
              <a:gdLst>
                <a:gd name="connsiteX0" fmla="*/ 0 w 2237626"/>
                <a:gd name="connsiteY0" fmla="*/ 260669 h 1563982"/>
                <a:gd name="connsiteX1" fmla="*/ 260669 w 2237626"/>
                <a:gd name="connsiteY1" fmla="*/ 0 h 1563982"/>
                <a:gd name="connsiteX2" fmla="*/ 1976957 w 2237626"/>
                <a:gd name="connsiteY2" fmla="*/ 0 h 1563982"/>
                <a:gd name="connsiteX3" fmla="*/ 2237626 w 2237626"/>
                <a:gd name="connsiteY3" fmla="*/ 260669 h 1563982"/>
                <a:gd name="connsiteX4" fmla="*/ 2237626 w 2237626"/>
                <a:gd name="connsiteY4" fmla="*/ 1303313 h 1563982"/>
                <a:gd name="connsiteX5" fmla="*/ 1976957 w 2237626"/>
                <a:gd name="connsiteY5" fmla="*/ 1563982 h 1563982"/>
                <a:gd name="connsiteX6" fmla="*/ 260669 w 2237626"/>
                <a:gd name="connsiteY6" fmla="*/ 1563982 h 1563982"/>
                <a:gd name="connsiteX7" fmla="*/ 0 w 2237626"/>
                <a:gd name="connsiteY7" fmla="*/ 1303313 h 1563982"/>
                <a:gd name="connsiteX8" fmla="*/ 0 w 2237626"/>
                <a:gd name="connsiteY8" fmla="*/ 260669 h 156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7626" h="1563982">
                  <a:moveTo>
                    <a:pt x="0" y="260669"/>
                  </a:moveTo>
                  <a:cubicBezTo>
                    <a:pt x="0" y="116705"/>
                    <a:pt x="116705" y="0"/>
                    <a:pt x="260669" y="0"/>
                  </a:cubicBezTo>
                  <a:lnTo>
                    <a:pt x="1976957" y="0"/>
                  </a:lnTo>
                  <a:cubicBezTo>
                    <a:pt x="2120921" y="0"/>
                    <a:pt x="2237626" y="116705"/>
                    <a:pt x="2237626" y="260669"/>
                  </a:cubicBezTo>
                  <a:lnTo>
                    <a:pt x="2237626" y="1303313"/>
                  </a:lnTo>
                  <a:cubicBezTo>
                    <a:pt x="2237626" y="1447277"/>
                    <a:pt x="2120921" y="1563982"/>
                    <a:pt x="1976957" y="1563982"/>
                  </a:cubicBezTo>
                  <a:lnTo>
                    <a:pt x="260669" y="1563982"/>
                  </a:lnTo>
                  <a:cubicBezTo>
                    <a:pt x="116705" y="1563982"/>
                    <a:pt x="0" y="1447277"/>
                    <a:pt x="0" y="1303313"/>
                  </a:cubicBezTo>
                  <a:lnTo>
                    <a:pt x="0" y="260669"/>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02980" tIns="102980" rIns="102980" bIns="102980" anchor="ctr"/>
            <a:lstStyle>
              <a:lvl1pPr defTabSz="8001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8001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8001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8001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8001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en-US" altLang="zh-HK" b="1"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b="1" smtClean="0">
                  <a:solidFill>
                    <a:schemeClr val="tx1"/>
                  </a:solidFill>
                  <a:latin typeface="DFKai-SB" panose="03000509000000000000" pitchFamily="65" charset="-120"/>
                  <a:ea typeface="DFKai-SB" panose="03000509000000000000" pitchFamily="65" charset="-120"/>
                  <a:sym typeface="SimSun" panose="02010600030101010101" pitchFamily="2" charset="-122"/>
                </a:rPr>
                <a:t>香港國安法</a:t>
              </a:r>
              <a:r>
                <a:rPr lang="en-US" altLang="zh-HK" b="1"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b="1" smtClean="0">
                  <a:solidFill>
                    <a:schemeClr val="tx1"/>
                  </a:solidFill>
                  <a:latin typeface="DFKai-SB" panose="03000509000000000000" pitchFamily="65" charset="-120"/>
                  <a:ea typeface="DFKai-SB" panose="03000509000000000000" pitchFamily="65" charset="-120"/>
                  <a:sym typeface="SimSun" panose="02010600030101010101" pitchFamily="2" charset="-122"/>
                </a:rPr>
                <a:t>第三章</a:t>
              </a:r>
              <a:r>
                <a:rPr lang="zh-TW" altLang="en-US" b="1"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b="1" smtClean="0">
                  <a:solidFill>
                    <a:schemeClr val="tx1"/>
                  </a:solidFill>
                  <a:latin typeface="DFKai-SB" panose="03000509000000000000" pitchFamily="65" charset="-120"/>
                  <a:ea typeface="DFKai-SB" panose="03000509000000000000" pitchFamily="65" charset="-120"/>
                  <a:sym typeface="SimSun" panose="02010600030101010101" pitchFamily="2" charset="-122"/>
                </a:rPr>
                <a:t>罪行和處罰</a:t>
              </a:r>
              <a:r>
                <a:rPr lang="zh-TW" altLang="en-US" b="1"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endParaRPr lang="zh-CN" altLang="en-US" b="1" smtClean="0">
                <a:solidFill>
                  <a:schemeClr val="tx1"/>
                </a:solidFill>
                <a:ea typeface="DFKai-SB" panose="03000509000000000000" pitchFamily="65" charset="-120"/>
              </a:endParaRPr>
            </a:p>
          </p:txBody>
        </p:sp>
        <p:sp>
          <p:nvSpPr>
            <p:cNvPr id="5" name="任意多边形: 形状 4"/>
            <p:cNvSpPr/>
            <p:nvPr/>
          </p:nvSpPr>
          <p:spPr>
            <a:xfrm rot="16200000">
              <a:off x="5900867" y="3858331"/>
              <a:ext cx="215978" cy="0"/>
            </a:xfrm>
            <a:custGeom>
              <a:avLst/>
              <a:gdLst/>
              <a:ahLst/>
              <a:cxnLst/>
              <a:rect l="0" t="0" r="0" b="0"/>
              <a:pathLst>
                <a:path>
                  <a:moveTo>
                    <a:pt x="0" y="0"/>
                  </a:moveTo>
                  <a:lnTo>
                    <a:pt x="214409" y="0"/>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6" name="任意多边形: 形状 5"/>
            <p:cNvSpPr/>
            <p:nvPr/>
          </p:nvSpPr>
          <p:spPr>
            <a:xfrm>
              <a:off x="5105030" y="3081235"/>
              <a:ext cx="1807652" cy="669107"/>
            </a:xfrm>
            <a:custGeom>
              <a:avLst/>
              <a:gdLst>
                <a:gd name="connsiteX0" fmla="*/ 0 w 1805573"/>
                <a:gd name="connsiteY0" fmla="*/ 111671 h 670014"/>
                <a:gd name="connsiteX1" fmla="*/ 111671 w 1805573"/>
                <a:gd name="connsiteY1" fmla="*/ 0 h 670014"/>
                <a:gd name="connsiteX2" fmla="*/ 1693902 w 1805573"/>
                <a:gd name="connsiteY2" fmla="*/ 0 h 670014"/>
                <a:gd name="connsiteX3" fmla="*/ 1805573 w 1805573"/>
                <a:gd name="connsiteY3" fmla="*/ 111671 h 670014"/>
                <a:gd name="connsiteX4" fmla="*/ 1805573 w 1805573"/>
                <a:gd name="connsiteY4" fmla="*/ 558343 h 670014"/>
                <a:gd name="connsiteX5" fmla="*/ 1693902 w 1805573"/>
                <a:gd name="connsiteY5" fmla="*/ 670014 h 670014"/>
                <a:gd name="connsiteX6" fmla="*/ 111671 w 1805573"/>
                <a:gd name="connsiteY6" fmla="*/ 670014 h 670014"/>
                <a:gd name="connsiteX7" fmla="*/ 0 w 1805573"/>
                <a:gd name="connsiteY7" fmla="*/ 558343 h 670014"/>
                <a:gd name="connsiteX8" fmla="*/ 0 w 1805573"/>
                <a:gd name="connsiteY8" fmla="*/ 111671 h 67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5573" h="670014">
                  <a:moveTo>
                    <a:pt x="0" y="111671"/>
                  </a:moveTo>
                  <a:cubicBezTo>
                    <a:pt x="0" y="49997"/>
                    <a:pt x="49997" y="0"/>
                    <a:pt x="111671" y="0"/>
                  </a:cubicBezTo>
                  <a:lnTo>
                    <a:pt x="1693902" y="0"/>
                  </a:lnTo>
                  <a:cubicBezTo>
                    <a:pt x="1755576" y="0"/>
                    <a:pt x="1805573" y="49997"/>
                    <a:pt x="1805573" y="111671"/>
                  </a:cubicBezTo>
                  <a:lnTo>
                    <a:pt x="1805573" y="558343"/>
                  </a:lnTo>
                  <a:cubicBezTo>
                    <a:pt x="1805573" y="620017"/>
                    <a:pt x="1755576" y="670014"/>
                    <a:pt x="1693902" y="670014"/>
                  </a:cubicBezTo>
                  <a:lnTo>
                    <a:pt x="111671" y="670014"/>
                  </a:lnTo>
                  <a:cubicBezTo>
                    <a:pt x="49997" y="670014"/>
                    <a:pt x="0" y="620017"/>
                    <a:pt x="0" y="558343"/>
                  </a:cubicBezTo>
                  <a:lnTo>
                    <a:pt x="0" y="111671"/>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70250" tIns="70250" rIns="70250" bIns="70250" anchor="ctr"/>
            <a:lstStyle>
              <a:lvl1pPr defTabSz="8001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8001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8001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8001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8001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smtClean="0">
                  <a:solidFill>
                    <a:schemeClr val="tx1"/>
                  </a:solidFill>
                  <a:latin typeface="DFKai-SB" panose="03000509000000000000" pitchFamily="65" charset="-120"/>
                  <a:ea typeface="DFKai-SB" panose="03000509000000000000" pitchFamily="65" charset="-120"/>
                  <a:sym typeface="SimSun" panose="02010600030101010101" pitchFamily="2" charset="-122"/>
                </a:rPr>
                <a:t>分裂國家罪</a:t>
              </a:r>
              <a:endParaRPr lang="zh-CN" altLang="en-US" smtClean="0">
                <a:solidFill>
                  <a:schemeClr val="tx1"/>
                </a:solidFill>
                <a:ea typeface="DFKai-SB" panose="03000509000000000000" pitchFamily="65" charset="-120"/>
              </a:endParaRPr>
            </a:p>
          </p:txBody>
        </p:sp>
        <p:sp>
          <p:nvSpPr>
            <p:cNvPr id="9" name="任意多边形: 形状 8"/>
            <p:cNvSpPr/>
            <p:nvPr/>
          </p:nvSpPr>
          <p:spPr>
            <a:xfrm rot="21491784">
              <a:off x="7128584" y="4701067"/>
              <a:ext cx="753541" cy="0"/>
            </a:xfrm>
            <a:custGeom>
              <a:avLst/>
              <a:gdLst/>
              <a:ahLst/>
              <a:cxnLst/>
              <a:rect l="0" t="0" r="0" b="0"/>
              <a:pathLst>
                <a:path>
                  <a:moveTo>
                    <a:pt x="0" y="0"/>
                  </a:moveTo>
                  <a:lnTo>
                    <a:pt x="753767" y="0"/>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任意多边形: 形状 9"/>
            <p:cNvSpPr/>
            <p:nvPr/>
          </p:nvSpPr>
          <p:spPr>
            <a:xfrm>
              <a:off x="7880010" y="4326282"/>
              <a:ext cx="1778018" cy="669107"/>
            </a:xfrm>
            <a:custGeom>
              <a:avLst/>
              <a:gdLst>
                <a:gd name="connsiteX0" fmla="*/ 0 w 1777232"/>
                <a:gd name="connsiteY0" fmla="*/ 111671 h 670014"/>
                <a:gd name="connsiteX1" fmla="*/ 111671 w 1777232"/>
                <a:gd name="connsiteY1" fmla="*/ 0 h 670014"/>
                <a:gd name="connsiteX2" fmla="*/ 1665561 w 1777232"/>
                <a:gd name="connsiteY2" fmla="*/ 0 h 670014"/>
                <a:gd name="connsiteX3" fmla="*/ 1777232 w 1777232"/>
                <a:gd name="connsiteY3" fmla="*/ 111671 h 670014"/>
                <a:gd name="connsiteX4" fmla="*/ 1777232 w 1777232"/>
                <a:gd name="connsiteY4" fmla="*/ 558343 h 670014"/>
                <a:gd name="connsiteX5" fmla="*/ 1665561 w 1777232"/>
                <a:gd name="connsiteY5" fmla="*/ 670014 h 670014"/>
                <a:gd name="connsiteX6" fmla="*/ 111671 w 1777232"/>
                <a:gd name="connsiteY6" fmla="*/ 670014 h 670014"/>
                <a:gd name="connsiteX7" fmla="*/ 0 w 1777232"/>
                <a:gd name="connsiteY7" fmla="*/ 558343 h 670014"/>
                <a:gd name="connsiteX8" fmla="*/ 0 w 1777232"/>
                <a:gd name="connsiteY8" fmla="*/ 111671 h 67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7232" h="670014">
                  <a:moveTo>
                    <a:pt x="0" y="111671"/>
                  </a:moveTo>
                  <a:cubicBezTo>
                    <a:pt x="0" y="49997"/>
                    <a:pt x="49997" y="0"/>
                    <a:pt x="111671" y="0"/>
                  </a:cubicBezTo>
                  <a:lnTo>
                    <a:pt x="1665561" y="0"/>
                  </a:lnTo>
                  <a:cubicBezTo>
                    <a:pt x="1727235" y="0"/>
                    <a:pt x="1777232" y="49997"/>
                    <a:pt x="1777232" y="111671"/>
                  </a:cubicBezTo>
                  <a:lnTo>
                    <a:pt x="1777232" y="558343"/>
                  </a:lnTo>
                  <a:cubicBezTo>
                    <a:pt x="1777232" y="620017"/>
                    <a:pt x="1727235" y="670014"/>
                    <a:pt x="1665561" y="670014"/>
                  </a:cubicBezTo>
                  <a:lnTo>
                    <a:pt x="111671" y="670014"/>
                  </a:lnTo>
                  <a:cubicBezTo>
                    <a:pt x="49997" y="670014"/>
                    <a:pt x="0" y="620017"/>
                    <a:pt x="0" y="558343"/>
                  </a:cubicBezTo>
                  <a:lnTo>
                    <a:pt x="0" y="111671"/>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70250" tIns="70250" rIns="70250" bIns="70250" anchor="ctr"/>
            <a:lstStyle>
              <a:lvl1pPr defTabSz="8001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8001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8001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8001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8001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恐怖活動罪</a:t>
              </a:r>
              <a:endParaRPr lang="zh-CN" altLang="en-US" dirty="0" smtClean="0">
                <a:solidFill>
                  <a:schemeClr val="tx1"/>
                </a:solidFill>
                <a:ea typeface="DFKai-SB" panose="03000509000000000000" pitchFamily="65" charset="-120"/>
              </a:endParaRPr>
            </a:p>
          </p:txBody>
        </p:sp>
        <p:sp>
          <p:nvSpPr>
            <p:cNvPr id="11" name="任意多边形: 形状 10"/>
            <p:cNvSpPr/>
            <p:nvPr/>
          </p:nvSpPr>
          <p:spPr>
            <a:xfrm rot="5400000">
              <a:off x="5900867" y="5636970"/>
              <a:ext cx="215978" cy="0"/>
            </a:xfrm>
            <a:custGeom>
              <a:avLst/>
              <a:gdLst/>
              <a:ahLst/>
              <a:cxnLst/>
              <a:rect l="0" t="0" r="0" b="0"/>
              <a:pathLst>
                <a:path>
                  <a:moveTo>
                    <a:pt x="0" y="0"/>
                  </a:moveTo>
                  <a:lnTo>
                    <a:pt x="214409" y="0"/>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2" name="任意多边形: 形状 11"/>
            <p:cNvSpPr/>
            <p:nvPr/>
          </p:nvSpPr>
          <p:spPr>
            <a:xfrm>
              <a:off x="3515397" y="5744958"/>
              <a:ext cx="5389089" cy="669107"/>
            </a:xfrm>
            <a:custGeom>
              <a:avLst/>
              <a:gdLst>
                <a:gd name="connsiteX0" fmla="*/ 0 w 4983992"/>
                <a:gd name="connsiteY0" fmla="*/ 111671 h 670014"/>
                <a:gd name="connsiteX1" fmla="*/ 111671 w 4983992"/>
                <a:gd name="connsiteY1" fmla="*/ 0 h 670014"/>
                <a:gd name="connsiteX2" fmla="*/ 4872321 w 4983992"/>
                <a:gd name="connsiteY2" fmla="*/ 0 h 670014"/>
                <a:gd name="connsiteX3" fmla="*/ 4983992 w 4983992"/>
                <a:gd name="connsiteY3" fmla="*/ 111671 h 670014"/>
                <a:gd name="connsiteX4" fmla="*/ 4983992 w 4983992"/>
                <a:gd name="connsiteY4" fmla="*/ 558343 h 670014"/>
                <a:gd name="connsiteX5" fmla="*/ 4872321 w 4983992"/>
                <a:gd name="connsiteY5" fmla="*/ 670014 h 670014"/>
                <a:gd name="connsiteX6" fmla="*/ 111671 w 4983992"/>
                <a:gd name="connsiteY6" fmla="*/ 670014 h 670014"/>
                <a:gd name="connsiteX7" fmla="*/ 0 w 4983992"/>
                <a:gd name="connsiteY7" fmla="*/ 558343 h 670014"/>
                <a:gd name="connsiteX8" fmla="*/ 0 w 4983992"/>
                <a:gd name="connsiteY8" fmla="*/ 111671 h 67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3992" h="670014">
                  <a:moveTo>
                    <a:pt x="0" y="111671"/>
                  </a:moveTo>
                  <a:cubicBezTo>
                    <a:pt x="0" y="49997"/>
                    <a:pt x="49997" y="0"/>
                    <a:pt x="111671" y="0"/>
                  </a:cubicBezTo>
                  <a:lnTo>
                    <a:pt x="4872321" y="0"/>
                  </a:lnTo>
                  <a:cubicBezTo>
                    <a:pt x="4933995" y="0"/>
                    <a:pt x="4983992" y="49997"/>
                    <a:pt x="4983992" y="111671"/>
                  </a:cubicBezTo>
                  <a:lnTo>
                    <a:pt x="4983992" y="558343"/>
                  </a:lnTo>
                  <a:cubicBezTo>
                    <a:pt x="4983992" y="620017"/>
                    <a:pt x="4933995" y="670014"/>
                    <a:pt x="4872321" y="670014"/>
                  </a:cubicBezTo>
                  <a:lnTo>
                    <a:pt x="111671" y="670014"/>
                  </a:lnTo>
                  <a:cubicBezTo>
                    <a:pt x="49997" y="670014"/>
                    <a:pt x="0" y="620017"/>
                    <a:pt x="0" y="558343"/>
                  </a:cubicBezTo>
                  <a:lnTo>
                    <a:pt x="0" y="111671"/>
                  </a:lnTo>
                  <a:close/>
                </a:path>
              </a:pathLst>
            </a:custGeom>
            <a:solidFill>
              <a:srgbClr val="21D0C2"/>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lIns="62630" tIns="62630" rIns="62630" bIns="62630" anchor="ctr"/>
            <a:lstStyle>
              <a:lvl1pPr defTabSz="66675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666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66675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66675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66675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66675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66675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66675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66675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smtClean="0">
                  <a:solidFill>
                    <a:schemeClr val="tx1"/>
                  </a:solidFill>
                  <a:latin typeface="DFKai-SB" panose="03000509000000000000" pitchFamily="65" charset="-120"/>
                  <a:ea typeface="DFKai-SB" panose="03000509000000000000" pitchFamily="65" charset="-120"/>
                  <a:sym typeface="SimSun" panose="02010600030101010101" pitchFamily="2" charset="-122"/>
                </a:rPr>
                <a:t>勾結外國或者境外勢力危害國家安全罪</a:t>
              </a:r>
              <a:endParaRPr lang="zh-CN" altLang="en-US" smtClean="0">
                <a:solidFill>
                  <a:schemeClr val="tx1"/>
                </a:solidFill>
                <a:ea typeface="DFKai-SB" panose="03000509000000000000" pitchFamily="65" charset="-120"/>
              </a:endParaRPr>
            </a:p>
          </p:txBody>
        </p:sp>
        <p:sp>
          <p:nvSpPr>
            <p:cNvPr id="13" name="任意多边形: 形状 12"/>
            <p:cNvSpPr/>
            <p:nvPr/>
          </p:nvSpPr>
          <p:spPr>
            <a:xfrm rot="10816718">
              <a:off x="4180038" y="4741298"/>
              <a:ext cx="709090" cy="0"/>
            </a:xfrm>
            <a:custGeom>
              <a:avLst/>
              <a:gdLst/>
              <a:ahLst/>
              <a:cxnLst/>
              <a:rect l="0" t="0" r="0" b="0"/>
              <a:pathLst>
                <a:path>
                  <a:moveTo>
                    <a:pt x="0" y="0"/>
                  </a:moveTo>
                  <a:lnTo>
                    <a:pt x="710683" y="0"/>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4" name="任意多边形: 形状 13"/>
            <p:cNvSpPr/>
            <p:nvPr/>
          </p:nvSpPr>
          <p:spPr>
            <a:xfrm>
              <a:off x="1996562" y="4396603"/>
              <a:ext cx="2110382" cy="669107"/>
            </a:xfrm>
            <a:custGeom>
              <a:avLst/>
              <a:gdLst>
                <a:gd name="connsiteX0" fmla="*/ 0 w 2475587"/>
                <a:gd name="connsiteY0" fmla="*/ 111671 h 670014"/>
                <a:gd name="connsiteX1" fmla="*/ 111671 w 2475587"/>
                <a:gd name="connsiteY1" fmla="*/ 0 h 670014"/>
                <a:gd name="connsiteX2" fmla="*/ 2363916 w 2475587"/>
                <a:gd name="connsiteY2" fmla="*/ 0 h 670014"/>
                <a:gd name="connsiteX3" fmla="*/ 2475587 w 2475587"/>
                <a:gd name="connsiteY3" fmla="*/ 111671 h 670014"/>
                <a:gd name="connsiteX4" fmla="*/ 2475587 w 2475587"/>
                <a:gd name="connsiteY4" fmla="*/ 558343 h 670014"/>
                <a:gd name="connsiteX5" fmla="*/ 2363916 w 2475587"/>
                <a:gd name="connsiteY5" fmla="*/ 670014 h 670014"/>
                <a:gd name="connsiteX6" fmla="*/ 111671 w 2475587"/>
                <a:gd name="connsiteY6" fmla="*/ 670014 h 670014"/>
                <a:gd name="connsiteX7" fmla="*/ 0 w 2475587"/>
                <a:gd name="connsiteY7" fmla="*/ 558343 h 670014"/>
                <a:gd name="connsiteX8" fmla="*/ 0 w 2475587"/>
                <a:gd name="connsiteY8" fmla="*/ 111671 h 67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5587" h="670014">
                  <a:moveTo>
                    <a:pt x="0" y="111671"/>
                  </a:moveTo>
                  <a:cubicBezTo>
                    <a:pt x="0" y="49997"/>
                    <a:pt x="49997" y="0"/>
                    <a:pt x="111671" y="0"/>
                  </a:cubicBezTo>
                  <a:lnTo>
                    <a:pt x="2363916" y="0"/>
                  </a:lnTo>
                  <a:cubicBezTo>
                    <a:pt x="2425590" y="0"/>
                    <a:pt x="2475587" y="49997"/>
                    <a:pt x="2475587" y="111671"/>
                  </a:cubicBezTo>
                  <a:lnTo>
                    <a:pt x="2475587" y="558343"/>
                  </a:lnTo>
                  <a:cubicBezTo>
                    <a:pt x="2475587" y="620017"/>
                    <a:pt x="2425590" y="670014"/>
                    <a:pt x="2363916" y="670014"/>
                  </a:cubicBezTo>
                  <a:lnTo>
                    <a:pt x="111671" y="670014"/>
                  </a:lnTo>
                  <a:cubicBezTo>
                    <a:pt x="49997" y="670014"/>
                    <a:pt x="0" y="620017"/>
                    <a:pt x="0" y="558343"/>
                  </a:cubicBezTo>
                  <a:lnTo>
                    <a:pt x="0" y="111671"/>
                  </a:lnTo>
                  <a:close/>
                </a:path>
              </a:pathLst>
            </a:custGeom>
            <a:solidFill>
              <a:srgbClr val="92D05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lIns="70250" tIns="70250" rIns="70250" bIns="70250" anchor="ctr"/>
            <a:lstStyle>
              <a:lvl1pPr defTabSz="8001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defTabSz="8001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defTabSz="8001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defTabSz="8001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defTabSz="8001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defTabSz="8001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ctr" eaLnBrk="1" fontAlgn="auto" hangingPunct="1">
                <a:lnSpc>
                  <a:spcPct val="90000"/>
                </a:lnSpc>
                <a:spcBef>
                  <a:spcPct val="0"/>
                </a:spcBef>
                <a:spcAft>
                  <a:spcPct val="35000"/>
                </a:spcAft>
                <a:buClrTx/>
                <a:buFontTx/>
                <a:buNone/>
                <a:defRPr/>
              </a:pPr>
              <a:r>
                <a:rPr lang="zh-CN" altLang="en-US" smtClean="0">
                  <a:solidFill>
                    <a:schemeClr val="tx1"/>
                  </a:solidFill>
                  <a:latin typeface="DFKai-SB" panose="03000509000000000000" pitchFamily="65" charset="-120"/>
                  <a:ea typeface="DFKai-SB" panose="03000509000000000000" pitchFamily="65" charset="-120"/>
                  <a:sym typeface="SimSun" panose="02010600030101010101" pitchFamily="2" charset="-122"/>
                </a:rPr>
                <a:t>顛覆國家政權罪</a:t>
              </a:r>
              <a:endParaRPr lang="zh-CN" altLang="en-US" smtClean="0">
                <a:solidFill>
                  <a:schemeClr val="tx1"/>
                </a:solidFill>
                <a:ea typeface="DFKai-SB" panose="03000509000000000000" pitchFamily="65" charset="-120"/>
              </a:endParaRPr>
            </a:p>
          </p:txBody>
        </p:sp>
      </p:grpSp>
      <p:sp>
        <p:nvSpPr>
          <p:cNvPr id="59396" name="内容占位符 2"/>
          <p:cNvSpPr txBox="1">
            <a:spLocks noChangeArrowheads="1"/>
          </p:cNvSpPr>
          <p:nvPr/>
        </p:nvSpPr>
        <p:spPr bwMode="auto">
          <a:xfrm>
            <a:off x="2321012" y="163948"/>
            <a:ext cx="682207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ct val="0"/>
              </a:spcBef>
              <a:buClrTx/>
              <a:buFont typeface="Wingdings" panose="05000000000000000000" pitchFamily="2" charset="2"/>
              <a:buChar char="Ø"/>
            </a:pPr>
            <a:r>
              <a:rPr lang="zh-CN" altLang="en-US" sz="3600" b="1" dirty="0">
                <a:solidFill>
                  <a:schemeClr val="tx1"/>
                </a:solidFill>
                <a:latin typeface="DFKai-SB" panose="03000509000000000000" pitchFamily="65" charset="-120"/>
                <a:ea typeface="DFKai-SB" panose="03000509000000000000" pitchFamily="65" charset="-120"/>
                <a:sym typeface="Microsoft YaHei" panose="020B0503020204020204" pitchFamily="34" charset="-122"/>
              </a:rPr>
              <a:t>重點內容：</a:t>
            </a:r>
            <a:r>
              <a:rPr lang="zh-TW" altLang="en-US" sz="3600" b="1" dirty="0">
                <a:solidFill>
                  <a:schemeClr val="tx1"/>
                </a:solidFill>
                <a:latin typeface="DFKai-SB" panose="03000509000000000000" pitchFamily="65" charset="-120"/>
                <a:ea typeface="DFKai-SB" panose="03000509000000000000" pitchFamily="65" charset="-120"/>
              </a:rPr>
              <a:t>懲治四類犯罪行為</a:t>
            </a:r>
            <a:endParaRPr lang="zh-CN" altLang="en-US" sz="3600" b="1" dirty="0">
              <a:solidFill>
                <a:schemeClr val="tx1"/>
              </a:solidFill>
              <a:latin typeface="DFKai-SB" panose="03000509000000000000" pitchFamily="65" charset="-120"/>
              <a:ea typeface="DFKai-SB" panose="03000509000000000000" pitchFamily="65" charset="-120"/>
            </a:endParaRPr>
          </a:p>
          <a:p>
            <a:pPr eaLnBrk="1" hangingPunct="1">
              <a:lnSpc>
                <a:spcPct val="150000"/>
              </a:lnSpc>
              <a:spcBef>
                <a:spcPct val="0"/>
              </a:spcBef>
              <a:buClrTx/>
              <a:buFontTx/>
              <a:buNone/>
            </a:pPr>
            <a:endParaRPr lang="zh-CN" altLang="en-US" sz="2100" dirty="0">
              <a:solidFill>
                <a:schemeClr val="tx1"/>
              </a:solidFill>
              <a:latin typeface="DFKai-SB" panose="03000509000000000000" pitchFamily="65" charset="-120"/>
              <a:ea typeface="DFKai-SB" panose="03000509000000000000" pitchFamily="65" charset="-120"/>
            </a:endParaRPr>
          </a:p>
        </p:txBody>
      </p:sp>
      <p:sp>
        <p:nvSpPr>
          <p:cNvPr id="59397"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B7C374D-2929-4767-8550-D5845AE58390}" type="slidenum">
              <a:rPr lang="en-US" altLang="en-US" smtClean="0">
                <a:latin typeface="Arial" panose="020B0604020202020204" pitchFamily="34" charset="0"/>
                <a:ea typeface="SimSun" panose="02010600030101010101" pitchFamily="2" charset="-122"/>
              </a:rPr>
              <a:pPr fontAlgn="base">
                <a:spcBef>
                  <a:spcPct val="0"/>
                </a:spcBef>
                <a:spcAft>
                  <a:spcPct val="0"/>
                </a:spcAft>
              </a:pPr>
              <a:t>43</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1"/>
          <p:cNvSpPr>
            <a:spLocks noGrp="1"/>
          </p:cNvSpPr>
          <p:nvPr>
            <p:ph type="title"/>
          </p:nvPr>
        </p:nvSpPr>
        <p:spPr>
          <a:xfrm>
            <a:off x="3071790" y="620805"/>
            <a:ext cx="6589712" cy="593725"/>
          </a:xfrm>
        </p:spPr>
        <p:txBody>
          <a:bodyPr/>
          <a:lstStyle/>
          <a:p>
            <a:pPr eaLnBrk="1" hangingPunct="1"/>
            <a:r>
              <a:rPr lang="zh-TW" altLang="en-US" b="1" dirty="0" smtClean="0">
                <a:latin typeface="DFKai-SB" panose="03000509000000000000" pitchFamily="65" charset="-120"/>
                <a:ea typeface="DFKai-SB" panose="03000509000000000000" pitchFamily="65" charset="-120"/>
                <a:sym typeface="Microsoft YaHei" panose="020B0503020204020204" pitchFamily="34" charset="-122"/>
              </a:rPr>
              <a:t>香港維護國家安全立法的性質</a:t>
            </a:r>
            <a:endParaRPr lang="zh-HK" altLang="en-US" b="1" dirty="0" smtClean="0">
              <a:latin typeface="DFKai-SB" panose="03000509000000000000" pitchFamily="65" charset="-120"/>
              <a:ea typeface="DFKai-SB" panose="03000509000000000000" pitchFamily="65" charset="-120"/>
            </a:endParaRPr>
          </a:p>
        </p:txBody>
      </p:sp>
      <p:sp>
        <p:nvSpPr>
          <p:cNvPr id="60419" name="Content Placeholder 2"/>
          <p:cNvSpPr>
            <a:spLocks noGrp="1"/>
          </p:cNvSpPr>
          <p:nvPr>
            <p:ph idx="1"/>
          </p:nvPr>
        </p:nvSpPr>
        <p:spPr>
          <a:xfrm>
            <a:off x="1559685" y="1925684"/>
            <a:ext cx="9381365" cy="4321175"/>
          </a:xfrm>
        </p:spPr>
        <p:txBody>
          <a:bodyPr/>
          <a:lstStyle/>
          <a:p>
            <a:pPr marL="0" indent="0" eaLnBrk="1" hangingPunct="1">
              <a:buFont typeface="Wingdings 3" panose="05040102010807070707" pitchFamily="18" charset="2"/>
              <a:buNone/>
            </a:pPr>
            <a:r>
              <a:rPr lang="en-US" altLang="zh-HK" sz="24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HK" altLang="en-US" sz="24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香港國安法</a:t>
            </a:r>
            <a:r>
              <a:rPr lang="en-US" altLang="zh-HK" sz="24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r>
              <a:rPr lang="zh-TW" altLang="en-US" sz="24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是對「一國兩制」制度體系的完善發展</a:t>
            </a:r>
            <a:r>
              <a:rPr lang="en-US" altLang="zh-TW" sz="24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a:t>
            </a:r>
            <a:endParaRPr lang="en-US" altLang="zh-TW" sz="2400" dirty="0" smtClean="0">
              <a:solidFill>
                <a:schemeClr val="tx1"/>
              </a:solidFill>
              <a:latin typeface="DFKai-SB" panose="03000509000000000000" pitchFamily="65" charset="-120"/>
              <a:ea typeface="DFKai-SB" panose="03000509000000000000" pitchFamily="65" charset="-120"/>
            </a:endParaRPr>
          </a:p>
          <a:p>
            <a:pPr marL="0" indent="0" eaLnBrk="1" hangingPunct="1"/>
            <a:r>
              <a:rPr lang="zh-TW" altLang="en-US" sz="2400" dirty="0" smtClean="0">
                <a:solidFill>
                  <a:schemeClr val="tx1"/>
                </a:solidFill>
                <a:latin typeface="DFKai-SB" panose="03000509000000000000" pitchFamily="65" charset="-120"/>
                <a:ea typeface="DFKai-SB" panose="03000509000000000000" pitchFamily="65" charset="-120"/>
              </a:rPr>
              <a:t>為香港特別行政區制定</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香港國安法</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a:solidFill>
                  <a:schemeClr val="tx1"/>
                </a:solidFill>
                <a:latin typeface="DFKai-SB" panose="03000509000000000000" pitchFamily="65" charset="-120"/>
                <a:ea typeface="DFKai-SB" panose="03000509000000000000" pitchFamily="65" charset="-120"/>
              </a:rPr>
              <a:t>，</a:t>
            </a:r>
            <a:r>
              <a:rPr lang="en-US" altLang="zh-TW" sz="2400" dirty="0" smtClean="0">
                <a:solidFill>
                  <a:schemeClr val="tx1"/>
                </a:solidFill>
                <a:latin typeface="DFKai-SB" panose="03000509000000000000" pitchFamily="65" charset="-120"/>
                <a:ea typeface="DFKai-SB" panose="03000509000000000000" pitchFamily="65" charset="-120"/>
              </a:rPr>
              <a:t> </a:t>
            </a:r>
            <a:r>
              <a:rPr lang="zh-TW" altLang="en-US" sz="2400" dirty="0" smtClean="0">
                <a:solidFill>
                  <a:schemeClr val="tx1"/>
                </a:solidFill>
                <a:latin typeface="DFKai-SB" panose="03000509000000000000" pitchFamily="65" charset="-120"/>
                <a:ea typeface="DFKai-SB" panose="03000509000000000000" pitchFamily="65" charset="-120"/>
              </a:rPr>
              <a:t>而不是把</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國家安全法</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國家情報法</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反間諜法</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反恐怖主義法</a:t>
            </a:r>
            <a:r>
              <a:rPr lang="en-US" altLang="zh-TW" sz="2400" dirty="0" smtClean="0">
                <a:solidFill>
                  <a:schemeClr val="tx1"/>
                </a:solidFill>
                <a:latin typeface="DFKai-SB" panose="03000509000000000000" pitchFamily="65" charset="-120"/>
                <a:ea typeface="DFKai-SB" panose="03000509000000000000" pitchFamily="65" charset="-120"/>
              </a:rPr>
              <a:t>》</a:t>
            </a:r>
            <a:r>
              <a:rPr lang="zh-TW" altLang="en-US" sz="2400" dirty="0" smtClean="0">
                <a:solidFill>
                  <a:schemeClr val="tx1"/>
                </a:solidFill>
                <a:latin typeface="DFKai-SB" panose="03000509000000000000" pitchFamily="65" charset="-120"/>
                <a:ea typeface="DFKai-SB" panose="03000509000000000000" pitchFamily="65" charset="-120"/>
              </a:rPr>
              <a:t>等全國性法律列入基本法附件三在香港特別行政區實施</a:t>
            </a:r>
            <a:r>
              <a:rPr lang="en-US" altLang="zh-TW" sz="2400" dirty="0" smtClean="0">
                <a:solidFill>
                  <a:schemeClr val="tx1"/>
                </a:solidFill>
                <a:latin typeface="DFKai-SB" panose="03000509000000000000" pitchFamily="65" charset="-120"/>
                <a:ea typeface="DFKai-SB" panose="03000509000000000000" pitchFamily="65" charset="-120"/>
              </a:rPr>
              <a:t>, </a:t>
            </a:r>
            <a:r>
              <a:rPr lang="zh-TW" altLang="en-US" sz="2400" dirty="0" smtClean="0">
                <a:solidFill>
                  <a:schemeClr val="tx1"/>
                </a:solidFill>
                <a:latin typeface="DFKai-SB" panose="03000509000000000000" pitchFamily="65" charset="-120"/>
                <a:ea typeface="DFKai-SB" panose="03000509000000000000" pitchFamily="65" charset="-120"/>
              </a:rPr>
              <a:t>本身就是堅持「一國兩制」原則的體現。</a:t>
            </a:r>
            <a:endParaRPr lang="en-US" altLang="zh-TW" sz="2400" dirty="0" smtClean="0">
              <a:solidFill>
                <a:schemeClr val="tx1"/>
              </a:solidFill>
              <a:latin typeface="DFKai-SB" panose="03000509000000000000" pitchFamily="65" charset="-120"/>
              <a:ea typeface="DFKai-SB" panose="03000509000000000000" pitchFamily="65" charset="-120"/>
            </a:endParaRPr>
          </a:p>
          <a:p>
            <a:pPr marL="0" indent="0" eaLnBrk="1" hangingPunct="1"/>
            <a:r>
              <a:rPr lang="zh-TW" altLang="en-US" sz="2400" dirty="0" smtClean="0">
                <a:solidFill>
                  <a:schemeClr val="tx1"/>
                </a:solidFill>
                <a:latin typeface="DFKai-SB" panose="03000509000000000000" pitchFamily="65" charset="-120"/>
                <a:ea typeface="DFKai-SB" panose="03000509000000000000" pitchFamily="65" charset="-120"/>
              </a:rPr>
              <a:t>從國家層面建立健全香港特別行政區維護國家安全的法律制度和執行</a:t>
            </a:r>
            <a:r>
              <a:rPr lang="zh-TW" altLang="en-US" sz="2400" dirty="0">
                <a:solidFill>
                  <a:schemeClr val="tx1"/>
                </a:solidFill>
                <a:latin typeface="DFKai-SB" panose="03000509000000000000" pitchFamily="65" charset="-120"/>
                <a:ea typeface="DFKai-SB" panose="03000509000000000000" pitchFamily="65" charset="-120"/>
              </a:rPr>
              <a:t>機制，貫徹</a:t>
            </a:r>
            <a:r>
              <a:rPr lang="zh-TW" altLang="en-US" sz="2400" dirty="0" smtClean="0">
                <a:solidFill>
                  <a:schemeClr val="tx1"/>
                </a:solidFill>
                <a:latin typeface="DFKai-SB" panose="03000509000000000000" pitchFamily="65" charset="-120"/>
                <a:ea typeface="DFKai-SB" panose="03000509000000000000" pitchFamily="65" charset="-120"/>
              </a:rPr>
              <a:t>保障人權自由原則、法治原則、法律面前人人平等、無罪推定和罪刑法定</a:t>
            </a:r>
            <a:r>
              <a:rPr lang="zh-TW" altLang="en-US" sz="2400" dirty="0">
                <a:solidFill>
                  <a:schemeClr val="tx1"/>
                </a:solidFill>
                <a:latin typeface="DFKai-SB" panose="03000509000000000000" pitchFamily="65" charset="-120"/>
                <a:ea typeface="DFKai-SB" panose="03000509000000000000" pitchFamily="65" charset="-120"/>
              </a:rPr>
              <a:t>原則，充分</a:t>
            </a:r>
            <a:r>
              <a:rPr lang="zh-TW" altLang="en-US" sz="2400" dirty="0" smtClean="0">
                <a:solidFill>
                  <a:schemeClr val="tx1"/>
                </a:solidFill>
                <a:latin typeface="DFKai-SB" panose="03000509000000000000" pitchFamily="65" charset="-120"/>
                <a:ea typeface="DFKai-SB" panose="03000509000000000000" pitchFamily="65" charset="-120"/>
              </a:rPr>
              <a:t>保障被告人的辯護權和其他合法權益。</a:t>
            </a:r>
            <a:endParaRPr lang="en-US" altLang="zh-TW" sz="2400" dirty="0" smtClean="0">
              <a:solidFill>
                <a:schemeClr val="tx1"/>
              </a:solidFill>
              <a:latin typeface="DFKai-SB" panose="03000509000000000000" pitchFamily="65" charset="-120"/>
              <a:ea typeface="DFKai-SB" panose="03000509000000000000" pitchFamily="65" charset="-120"/>
            </a:endParaRPr>
          </a:p>
        </p:txBody>
      </p:sp>
      <p:sp>
        <p:nvSpPr>
          <p:cNvPr id="6" name="标题 1"/>
          <p:cNvSpPr txBox="1">
            <a:spLocks noChangeArrowheads="1"/>
          </p:cNvSpPr>
          <p:nvPr/>
        </p:nvSpPr>
        <p:spPr bwMode="auto">
          <a:xfrm>
            <a:off x="2711450" y="580548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HK" altLang="en-US"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實施</a:t>
            </a:r>
            <a:r>
              <a:rPr lang="en-US" altLang="zh-HK"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a:t>
            </a:r>
            <a:r>
              <a:rPr lang="zh-HK" altLang="en-US"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香港國安法</a:t>
            </a:r>
            <a:r>
              <a:rPr lang="en-US" altLang="zh-HK"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a:t>
            </a:r>
            <a:r>
              <a:rPr lang="zh-HK" altLang="en-US"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有利於香港的長遠發展</a:t>
            </a:r>
            <a:endParaRPr lang="zh-HK" altLang="en-US" sz="3600">
              <a:solidFill>
                <a:srgbClr val="C00000"/>
              </a:solidFill>
              <a:latin typeface="DFKai-SB" panose="03000509000000000000" pitchFamily="65" charset="-120"/>
              <a:ea typeface="DFKai-SB" panose="03000509000000000000" pitchFamily="65" charset="-120"/>
            </a:endParaRPr>
          </a:p>
        </p:txBody>
      </p:sp>
      <p:sp>
        <p:nvSpPr>
          <p:cNvPr id="7"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665B92E1-06FE-404D-9299-4FC815F64A66}"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44</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标题 1"/>
          <p:cNvSpPr>
            <a:spLocks noGrp="1"/>
          </p:cNvSpPr>
          <p:nvPr>
            <p:ph type="ctrTitle"/>
          </p:nvPr>
        </p:nvSpPr>
        <p:spPr>
          <a:xfrm>
            <a:off x="1981200" y="692150"/>
            <a:ext cx="8579110" cy="1143000"/>
          </a:xfrm>
        </p:spPr>
        <p:txBody>
          <a:bodyPr>
            <a:noAutofit/>
          </a:bodyPr>
          <a:lstStyle/>
          <a:p>
            <a:pPr algn="ctr" eaLnBrk="1" hangingPunct="1"/>
            <a:r>
              <a:rPr lang="zh-HK" altLang="en-US" sz="3600" b="1" dirty="0" smtClean="0">
                <a:latin typeface="DFKai-SB" panose="03000509000000000000" pitchFamily="65" charset="-120"/>
                <a:ea typeface="DFKai-SB" panose="03000509000000000000" pitchFamily="65" charset="-120"/>
                <a:sym typeface="Microsoft YaHei" panose="020B0503020204020204" pitchFamily="34" charset="-122"/>
              </a:rPr>
              <a:t>執法機構設置充分尊重</a:t>
            </a:r>
            <a:r>
              <a:rPr lang="zh-TW" altLang="en-US" sz="3600" b="1" dirty="0" smtClean="0">
                <a:solidFill>
                  <a:srgbClr val="000000"/>
                </a:solidFill>
                <a:latin typeface="DFKai-SB" panose="03000509000000000000" pitchFamily="65" charset="-120"/>
                <a:ea typeface="DFKai-SB" panose="03000509000000000000" pitchFamily="65" charset="-120"/>
              </a:rPr>
              <a:t>「</a:t>
            </a:r>
            <a:r>
              <a:rPr lang="zh-HK" altLang="en-US" sz="3600" b="1" dirty="0" smtClean="0">
                <a:latin typeface="DFKai-SB" panose="03000509000000000000" pitchFamily="65" charset="-120"/>
                <a:ea typeface="DFKai-SB" panose="03000509000000000000" pitchFamily="65" charset="-120"/>
                <a:sym typeface="Microsoft YaHei" panose="020B0503020204020204" pitchFamily="34" charset="-122"/>
              </a:rPr>
              <a:t>一國兩制</a:t>
            </a:r>
            <a:r>
              <a:rPr lang="zh-TW" altLang="en-US" sz="3600" b="1" dirty="0" smtClean="0">
                <a:solidFill>
                  <a:srgbClr val="000000"/>
                </a:solidFill>
                <a:latin typeface="DFKai-SB" panose="03000509000000000000" pitchFamily="65" charset="-120"/>
                <a:ea typeface="DFKai-SB" panose="03000509000000000000" pitchFamily="65" charset="-120"/>
              </a:rPr>
              <a:t>」</a:t>
            </a:r>
            <a:r>
              <a:rPr lang="zh-HK" altLang="en-US" sz="3600" b="1" dirty="0" smtClean="0">
                <a:latin typeface="DFKai-SB" panose="03000509000000000000" pitchFamily="65" charset="-120"/>
                <a:ea typeface="DFKai-SB" panose="03000509000000000000" pitchFamily="65" charset="-120"/>
                <a:sym typeface="Microsoft YaHei" panose="020B0503020204020204" pitchFamily="34" charset="-122"/>
              </a:rPr>
              <a:t>原則</a:t>
            </a:r>
          </a:p>
        </p:txBody>
      </p:sp>
      <p:sp>
        <p:nvSpPr>
          <p:cNvPr id="12" name="标题 1"/>
          <p:cNvSpPr txBox="1">
            <a:spLocks noChangeArrowheads="1"/>
          </p:cNvSpPr>
          <p:nvPr/>
        </p:nvSpPr>
        <p:spPr bwMode="auto">
          <a:xfrm>
            <a:off x="2438400" y="52657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HK" altLang="en-US"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實施</a:t>
            </a:r>
            <a:r>
              <a:rPr lang="en-US" altLang="zh-HK"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a:t>
            </a:r>
            <a:r>
              <a:rPr lang="zh-HK" altLang="en-US"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香港國安法</a:t>
            </a:r>
            <a:r>
              <a:rPr lang="en-US" altLang="zh-HK"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a:t>
            </a:r>
            <a:r>
              <a:rPr lang="zh-HK" altLang="en-US" sz="2800">
                <a:solidFill>
                  <a:srgbClr val="C00000"/>
                </a:solidFill>
                <a:latin typeface="DFKai-SB" panose="03000509000000000000" pitchFamily="65" charset="-120"/>
                <a:ea typeface="DFKai-SB" panose="03000509000000000000" pitchFamily="65" charset="-120"/>
                <a:sym typeface="Microsoft YaHei" panose="020B0503020204020204" pitchFamily="34" charset="-122"/>
              </a:rPr>
              <a:t>有利於香港的長遠發展</a:t>
            </a:r>
            <a:endParaRPr lang="zh-HK" altLang="en-US" sz="5400">
              <a:solidFill>
                <a:srgbClr val="C00000"/>
              </a:solidFill>
              <a:latin typeface="DFKai-SB" panose="03000509000000000000" pitchFamily="65" charset="-120"/>
              <a:ea typeface="DFKai-SB" panose="03000509000000000000" pitchFamily="65" charset="-120"/>
            </a:endParaRPr>
          </a:p>
        </p:txBody>
      </p:sp>
      <p:sp>
        <p:nvSpPr>
          <p:cNvPr id="61445" name="文字方塊 12"/>
          <p:cNvSpPr txBox="1">
            <a:spLocks noChangeArrowheads="1"/>
          </p:cNvSpPr>
          <p:nvPr/>
        </p:nvSpPr>
        <p:spPr bwMode="auto">
          <a:xfrm>
            <a:off x="2207730" y="2564940"/>
            <a:ext cx="7488237"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just" eaLnBrk="1" hangingPunct="1">
              <a:spcBef>
                <a:spcPct val="0"/>
              </a:spcBef>
              <a:spcAft>
                <a:spcPts val="600"/>
              </a:spcAft>
              <a:buClrTx/>
              <a:buFont typeface="Wingdings 3" panose="05040102010807070707" pitchFamily="18" charset="2"/>
              <a:buNone/>
            </a:pPr>
            <a:r>
              <a:rPr lang="zh-TW" altLang="en-US" sz="2600" dirty="0">
                <a:solidFill>
                  <a:srgbClr val="000000"/>
                </a:solidFill>
                <a:latin typeface="DFKai-SB" panose="03000509000000000000" pitchFamily="65" charset="-120"/>
                <a:ea typeface="DFKai-SB" panose="03000509000000000000" pitchFamily="65" charset="-120"/>
                <a:sym typeface="SimSun" panose="02010600030101010101" pitchFamily="2" charset="-122"/>
              </a:rPr>
              <a:t>在維護國家安全工作機制的設置上，</a:t>
            </a:r>
            <a:r>
              <a:rPr lang="en-US" altLang="zh-TW" sz="2600" dirty="0">
                <a:solidFill>
                  <a:srgbClr val="000000"/>
                </a:solidFill>
                <a:latin typeface="DFKai-SB" panose="03000509000000000000" pitchFamily="65" charset="-120"/>
                <a:ea typeface="DFKai-SB" panose="03000509000000000000" pitchFamily="65" charset="-120"/>
                <a:sym typeface="SimSun" panose="02010600030101010101" pitchFamily="2" charset="-122"/>
              </a:rPr>
              <a:t>《</a:t>
            </a:r>
            <a:r>
              <a:rPr lang="zh-TW" altLang="en-US" sz="2600" dirty="0">
                <a:solidFill>
                  <a:srgbClr val="000000"/>
                </a:solidFill>
                <a:latin typeface="DFKai-SB" panose="03000509000000000000" pitchFamily="65" charset="-120"/>
                <a:ea typeface="DFKai-SB" panose="03000509000000000000" pitchFamily="65" charset="-120"/>
                <a:sym typeface="SimSun" panose="02010600030101010101" pitchFamily="2" charset="-122"/>
              </a:rPr>
              <a:t>香港國安法</a:t>
            </a:r>
            <a:r>
              <a:rPr lang="en-US" altLang="zh-TW" sz="2600" dirty="0">
                <a:solidFill>
                  <a:srgbClr val="000000"/>
                </a:solidFill>
                <a:latin typeface="DFKai-SB" panose="03000509000000000000" pitchFamily="65" charset="-120"/>
                <a:ea typeface="DFKai-SB" panose="03000509000000000000" pitchFamily="65" charset="-120"/>
                <a:sym typeface="SimSun" panose="02010600030101010101" pitchFamily="2" charset="-122"/>
              </a:rPr>
              <a:t>》</a:t>
            </a:r>
            <a:r>
              <a:rPr lang="zh-TW" altLang="en-US" sz="2600" dirty="0">
                <a:solidFill>
                  <a:srgbClr val="000000"/>
                </a:solidFill>
                <a:latin typeface="DFKai-SB" panose="03000509000000000000" pitchFamily="65" charset="-120"/>
                <a:ea typeface="DFKai-SB" panose="03000509000000000000" pitchFamily="65" charset="-120"/>
                <a:sym typeface="SimSun" panose="02010600030101010101" pitchFamily="2" charset="-122"/>
              </a:rPr>
              <a:t>體現了對香港高度自治的尊重，最大程度地下放執行權力。絕大多數的案件由香港本地管轄</a:t>
            </a:r>
            <a:r>
              <a:rPr lang="zh-TW" altLang="en-US" sz="2600" dirty="0" smtClean="0">
                <a:solidFill>
                  <a:srgbClr val="000000"/>
                </a:solidFill>
                <a:latin typeface="DFKai-SB" panose="03000509000000000000" pitchFamily="65" charset="-120"/>
                <a:ea typeface="DFKai-SB" panose="03000509000000000000" pitchFamily="65" charset="-120"/>
                <a:sym typeface="SimSun" panose="02010600030101010101" pitchFamily="2" charset="-122"/>
              </a:rPr>
              <a:t>。</a:t>
            </a:r>
            <a:endParaRPr lang="en-US" altLang="zh-TW" sz="2600" dirty="0" smtClean="0">
              <a:solidFill>
                <a:srgbClr val="000000"/>
              </a:solidFill>
              <a:latin typeface="DFKai-SB" panose="03000509000000000000" pitchFamily="65" charset="-120"/>
              <a:ea typeface="DFKai-SB" panose="03000509000000000000" pitchFamily="65" charset="-120"/>
              <a:sym typeface="SimSun" panose="02010600030101010101" pitchFamily="2" charset="-122"/>
            </a:endParaRPr>
          </a:p>
          <a:p>
            <a:pPr algn="just" eaLnBrk="1" hangingPunct="1">
              <a:spcBef>
                <a:spcPct val="0"/>
              </a:spcBef>
              <a:spcAft>
                <a:spcPts val="600"/>
              </a:spcAft>
              <a:buClrTx/>
              <a:buFont typeface="Wingdings 3" panose="05040102010807070707" pitchFamily="18" charset="2"/>
              <a:buNone/>
            </a:pPr>
            <a:endParaRPr lang="zh-TW" altLang="en-US" sz="2600" dirty="0">
              <a:solidFill>
                <a:srgbClr val="000000"/>
              </a:solidFill>
              <a:latin typeface="DFKai-SB" panose="03000509000000000000" pitchFamily="65" charset="-120"/>
              <a:ea typeface="DFKai-SB" panose="03000509000000000000" pitchFamily="65" charset="-120"/>
              <a:sym typeface="SimSun" panose="02010600030101010101" pitchFamily="2" charset="-122"/>
            </a:endParaRPr>
          </a:p>
          <a:p>
            <a:pPr algn="just" eaLnBrk="1" hangingPunct="1">
              <a:spcBef>
                <a:spcPct val="0"/>
              </a:spcBef>
              <a:spcAft>
                <a:spcPts val="600"/>
              </a:spcAft>
              <a:buClrTx/>
              <a:buFont typeface="Wingdings 3" panose="05040102010807070707" pitchFamily="18" charset="2"/>
              <a:buNone/>
            </a:pPr>
            <a:r>
              <a:rPr lang="zh-TW" altLang="en-US" sz="2600" dirty="0">
                <a:solidFill>
                  <a:srgbClr val="000000"/>
                </a:solidFill>
                <a:latin typeface="DFKai-SB" panose="03000509000000000000" pitchFamily="65" charset="-120"/>
                <a:ea typeface="DFKai-SB" panose="03000509000000000000" pitchFamily="65" charset="-120"/>
                <a:sym typeface="SimSun" panose="02010600030101010101" pitchFamily="2" charset="-122"/>
              </a:rPr>
              <a:t>中央在港派駐國安公署只在特定情況下對極少數危害國家安全犯罪案件行使管轄權。</a:t>
            </a:r>
          </a:p>
        </p:txBody>
      </p:sp>
      <p:sp>
        <p:nvSpPr>
          <p:cNvPr id="6"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665B92E1-06FE-404D-9299-4FC815F64A66}"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45</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1"/>
          <p:cNvSpPr>
            <a:spLocks noGrp="1"/>
          </p:cNvSpPr>
          <p:nvPr>
            <p:ph type="ctrTitle"/>
          </p:nvPr>
        </p:nvSpPr>
        <p:spPr>
          <a:xfrm>
            <a:off x="767630" y="319210"/>
            <a:ext cx="11088770" cy="1143000"/>
          </a:xfrm>
        </p:spPr>
        <p:txBody>
          <a:bodyPr>
            <a:normAutofit fontScale="90000"/>
          </a:bodyPr>
          <a:lstStyle/>
          <a:p>
            <a:pPr eaLnBrk="1" hangingPunct="1"/>
            <a:r>
              <a:rPr lang="zh-TW" altLang="en-US" sz="2800" b="1" dirty="0" smtClean="0">
                <a:latin typeface="Microsoft YaHei" panose="020B0503020204020204" pitchFamily="34" charset="-122"/>
                <a:ea typeface="Microsoft YaHei" panose="020B0503020204020204" pitchFamily="34" charset="-122"/>
                <a:sym typeface="Microsoft YaHei" panose="020B0503020204020204" pitchFamily="34" charset="-122"/>
              </a:rPr>
              <a:t>  </a:t>
            </a:r>
            <a:r>
              <a:rPr lang="en-US" altLang="zh-HK" sz="4000" b="1" dirty="0" smtClean="0">
                <a:latin typeface="DFKai-SB" panose="03000509000000000000" pitchFamily="65" charset="-120"/>
                <a:ea typeface="DFKai-SB" panose="03000509000000000000" pitchFamily="65" charset="-120"/>
                <a:sym typeface="Microsoft YaHei" panose="020B0503020204020204" pitchFamily="34" charset="-122"/>
              </a:rPr>
              <a:t>《</a:t>
            </a:r>
            <a:r>
              <a:rPr lang="zh-HK" altLang="en-US" sz="4000" b="1" dirty="0" smtClean="0">
                <a:latin typeface="DFKai-SB" panose="03000509000000000000" pitchFamily="65" charset="-120"/>
                <a:ea typeface="DFKai-SB" panose="03000509000000000000" pitchFamily="65" charset="-120"/>
                <a:sym typeface="Microsoft YaHei" panose="020B0503020204020204" pitchFamily="34" charset="-122"/>
              </a:rPr>
              <a:t>香港國安法</a:t>
            </a:r>
            <a:r>
              <a:rPr lang="en-US" altLang="zh-HK" sz="4000" b="1" dirty="0" smtClean="0">
                <a:latin typeface="DFKai-SB" panose="03000509000000000000" pitchFamily="65" charset="-120"/>
                <a:ea typeface="DFKai-SB" panose="03000509000000000000" pitchFamily="65" charset="-120"/>
                <a:sym typeface="Microsoft YaHei" panose="020B0503020204020204" pitchFamily="34" charset="-122"/>
              </a:rPr>
              <a:t>》</a:t>
            </a:r>
            <a:r>
              <a:rPr lang="zh-HK" altLang="en-US" sz="4000" b="1" dirty="0" smtClean="0">
                <a:latin typeface="DFKai-SB" panose="03000509000000000000" pitchFamily="65" charset="-120"/>
                <a:ea typeface="DFKai-SB" panose="03000509000000000000" pitchFamily="65" charset="-120"/>
                <a:sym typeface="Microsoft YaHei" panose="020B0503020204020204" pitchFamily="34" charset="-122"/>
              </a:rPr>
              <a:t>進一步完善香港的國家安全法律體系</a:t>
            </a:r>
          </a:p>
        </p:txBody>
      </p:sp>
      <p:sp>
        <p:nvSpPr>
          <p:cNvPr id="62467" name="内容占位符 2"/>
          <p:cNvSpPr>
            <a:spLocks noGrp="1"/>
          </p:cNvSpPr>
          <p:nvPr>
            <p:ph type="subTitle" idx="1"/>
          </p:nvPr>
        </p:nvSpPr>
        <p:spPr>
          <a:xfrm>
            <a:off x="2085975" y="2058988"/>
            <a:ext cx="7777163" cy="4281487"/>
          </a:xfrm>
        </p:spPr>
        <p:txBody>
          <a:bodyPr/>
          <a:lstStyle/>
          <a:p>
            <a:pPr marL="342900" indent="-342900" algn="just" eaLnBrk="1" hangingPunct="1">
              <a:buFont typeface="Arial" panose="020B0604020202020204" pitchFamily="34" charset="0"/>
              <a:buChar char="•"/>
            </a:pPr>
            <a:r>
              <a:rPr lang="en-US" altLang="zh-HK" sz="2400" dirty="0" smtClean="0">
                <a:solidFill>
                  <a:schemeClr val="tx1"/>
                </a:solidFill>
                <a:latin typeface="DFKai-SB" panose="03000509000000000000" pitchFamily="65" charset="-120"/>
                <a:ea typeface="DFKai-SB" panose="03000509000000000000" pitchFamily="65" charset="-120"/>
                <a:sym typeface="仿宋_GB2312" charset="-122"/>
              </a:rPr>
              <a:t>《</a:t>
            </a:r>
            <a:r>
              <a:rPr lang="zh-HK" altLang="en-US" sz="2400" dirty="0" smtClean="0">
                <a:solidFill>
                  <a:schemeClr val="tx1"/>
                </a:solidFill>
                <a:latin typeface="DFKai-SB" panose="03000509000000000000" pitchFamily="65" charset="-120"/>
                <a:ea typeface="DFKai-SB" panose="03000509000000000000" pitchFamily="65" charset="-120"/>
                <a:sym typeface="仿宋_GB2312" charset="-122"/>
              </a:rPr>
              <a:t>香港國安法</a:t>
            </a:r>
            <a:r>
              <a:rPr lang="en-US" altLang="zh-HK" sz="2400" dirty="0" smtClean="0">
                <a:solidFill>
                  <a:schemeClr val="tx1"/>
                </a:solidFill>
                <a:latin typeface="DFKai-SB" panose="03000509000000000000" pitchFamily="65" charset="-120"/>
                <a:ea typeface="DFKai-SB" panose="03000509000000000000" pitchFamily="65" charset="-120"/>
                <a:sym typeface="仿宋_GB2312" charset="-122"/>
              </a:rPr>
              <a:t>》</a:t>
            </a:r>
            <a:r>
              <a:rPr lang="zh-CN" altLang="en-US" sz="2400" dirty="0" smtClean="0">
                <a:solidFill>
                  <a:schemeClr val="tx1"/>
                </a:solidFill>
                <a:latin typeface="DFKai-SB" panose="03000509000000000000" pitchFamily="65" charset="-120"/>
                <a:ea typeface="DFKai-SB" panose="03000509000000000000" pitchFamily="65" charset="-120"/>
                <a:sym typeface="仿宋_GB2312" charset="-122"/>
              </a:rPr>
              <a:t>的</a:t>
            </a:r>
            <a:r>
              <a:rPr lang="zh-HK" altLang="en-US" sz="2400" dirty="0" smtClean="0">
                <a:solidFill>
                  <a:schemeClr val="tx1"/>
                </a:solidFill>
                <a:latin typeface="DFKai-SB" panose="03000509000000000000" pitchFamily="65" charset="-120"/>
                <a:ea typeface="DFKai-SB" panose="03000509000000000000" pitchFamily="65" charset="-120"/>
                <a:sym typeface="仿宋_GB2312" charset="-122"/>
              </a:rPr>
              <a:t>實施</a:t>
            </a:r>
            <a:r>
              <a:rPr lang="zh-HK" altLang="en-US" sz="2400" dirty="0" smtClean="0">
                <a:solidFill>
                  <a:schemeClr val="tx1"/>
                </a:solidFill>
                <a:latin typeface="DFKai-SB" panose="03000509000000000000" pitchFamily="65" charset="-120"/>
                <a:ea typeface="DFKai-SB" panose="03000509000000000000" pitchFamily="65" charset="-120"/>
                <a:sym typeface="Microsoft YaHei" panose="020B0503020204020204" pitchFamily="34" charset="-122"/>
              </a:rPr>
              <a:t>進一步</a:t>
            </a:r>
            <a:r>
              <a:rPr lang="zh-HK" altLang="en-US" sz="2400" dirty="0" smtClean="0">
                <a:solidFill>
                  <a:schemeClr val="tx1"/>
                </a:solidFill>
                <a:latin typeface="DFKai-SB" panose="03000509000000000000" pitchFamily="65" charset="-120"/>
                <a:ea typeface="DFKai-SB" panose="03000509000000000000" pitchFamily="65" charset="-120"/>
                <a:sym typeface="仿宋_GB2312" charset="-122"/>
              </a:rPr>
              <a:t>完善維護國家安全法律體系。目前，該法律體系由三個方面構成。 </a:t>
            </a:r>
          </a:p>
          <a:p>
            <a:pPr marL="342900" indent="-342900" eaLnBrk="1" hangingPunct="1">
              <a:buFont typeface="Arial" panose="020B0604020202020204" pitchFamily="34" charset="0"/>
              <a:buChar char="•"/>
            </a:pPr>
            <a:endParaRPr lang="zh-HK" altLang="en-US" dirty="0" smtClean="0">
              <a:solidFill>
                <a:srgbClr val="595959"/>
              </a:solidFill>
              <a:latin typeface="仿宋_GB2312" charset="-122"/>
              <a:ea typeface="仿宋_GB2312" charset="-122"/>
              <a:sym typeface="仿宋_GB2312" charset="-122"/>
            </a:endParaRPr>
          </a:p>
        </p:txBody>
      </p:sp>
      <p:grpSp>
        <p:nvGrpSpPr>
          <p:cNvPr id="62469" name="Group 4"/>
          <p:cNvGrpSpPr>
            <a:grpSpLocks/>
          </p:cNvGrpSpPr>
          <p:nvPr/>
        </p:nvGrpSpPr>
        <p:grpSpPr bwMode="auto">
          <a:xfrm>
            <a:off x="2470150" y="2286000"/>
            <a:ext cx="7515225" cy="4297363"/>
            <a:chOff x="0" y="0"/>
            <a:chExt cx="7514492" cy="4297570"/>
          </a:xfrm>
        </p:grpSpPr>
        <p:sp>
          <p:nvSpPr>
            <p:cNvPr id="62471" name="Rectangle 5"/>
            <p:cNvSpPr>
              <a:spLocks noChangeArrowheads="1"/>
            </p:cNvSpPr>
            <p:nvPr/>
          </p:nvSpPr>
          <p:spPr bwMode="auto">
            <a:xfrm>
              <a:off x="0" y="1187764"/>
              <a:ext cx="7514492" cy="478800"/>
            </a:xfrm>
            <a:prstGeom prst="rect">
              <a:avLst/>
            </a:prstGeom>
            <a:solidFill>
              <a:srgbClr val="FFFFFF">
                <a:alpha val="89018"/>
              </a:srgbClr>
            </a:solidFill>
            <a:ln w="25400">
              <a:solidFill>
                <a:srgbClr val="4F81BD"/>
              </a:solidFill>
              <a:miter lim="800000"/>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chemeClr val="tx1"/>
                </a:solidFill>
                <a:latin typeface="Arial" panose="020B0604020202020204" pitchFamily="34" charset="0"/>
                <a:ea typeface="SimSun" panose="02010600030101010101" pitchFamily="2" charset="-122"/>
                <a:sym typeface="Calibri" panose="020F0502020204030204" pitchFamily="34" charset="0"/>
              </a:endParaRPr>
            </a:p>
          </p:txBody>
        </p:sp>
        <p:sp>
          <p:nvSpPr>
            <p:cNvPr id="62472" name="AutoShape 6"/>
            <p:cNvSpPr>
              <a:spLocks noChangeArrowheads="1"/>
            </p:cNvSpPr>
            <p:nvPr/>
          </p:nvSpPr>
          <p:spPr bwMode="auto">
            <a:xfrm>
              <a:off x="375724" y="907324"/>
              <a:ext cx="5260144" cy="560880"/>
            </a:xfrm>
            <a:prstGeom prst="roundRect">
              <a:avLst>
                <a:gd name="adj" fmla="val 16667"/>
              </a:avLst>
            </a:prstGeom>
            <a:solidFill>
              <a:srgbClr val="4F81BD"/>
            </a:solidFill>
            <a:ln w="25400">
              <a:solidFill>
                <a:srgbClr val="FFFFFF"/>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chemeClr val="tx1"/>
                </a:solidFill>
                <a:latin typeface="Arial" panose="020B0604020202020204" pitchFamily="34" charset="0"/>
                <a:ea typeface="SimSun" panose="02010600030101010101" pitchFamily="2" charset="-122"/>
                <a:sym typeface="Calibri" panose="020F0502020204030204" pitchFamily="34" charset="0"/>
              </a:endParaRPr>
            </a:p>
          </p:txBody>
        </p:sp>
        <p:sp>
          <p:nvSpPr>
            <p:cNvPr id="62473" name="Rectangle 7"/>
            <p:cNvSpPr>
              <a:spLocks noChangeArrowheads="1"/>
            </p:cNvSpPr>
            <p:nvPr/>
          </p:nvSpPr>
          <p:spPr bwMode="auto">
            <a:xfrm>
              <a:off x="403104" y="934704"/>
              <a:ext cx="5205384" cy="50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821" tIns="0" rIns="198821"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en-US" altLang="zh-HK" sz="1900" dirty="0">
                  <a:solidFill>
                    <a:srgbClr val="FFFFFF"/>
                  </a:solidFill>
                  <a:latin typeface="DFKai-SB" panose="03000509000000000000" pitchFamily="65" charset="-120"/>
                  <a:ea typeface="DFKai-SB" panose="03000509000000000000" pitchFamily="65" charset="-120"/>
                  <a:sym typeface="Calibri" panose="020F0502020204030204" pitchFamily="34" charset="0"/>
                </a:rPr>
                <a:t>1.《</a:t>
              </a:r>
              <a:r>
                <a:rPr lang="zh-CN" altLang="en-US" sz="1900" dirty="0">
                  <a:solidFill>
                    <a:srgbClr val="FFFFFF"/>
                  </a:solidFill>
                  <a:latin typeface="DFKai-SB" panose="03000509000000000000" pitchFamily="65" charset="-120"/>
                  <a:ea typeface="DFKai-SB" panose="03000509000000000000" pitchFamily="65" charset="-120"/>
                  <a:sym typeface="SimSun" panose="02010600030101010101" pitchFamily="2" charset="-122"/>
                </a:rPr>
                <a:t>基本法</a:t>
              </a:r>
              <a:r>
                <a:rPr lang="en-US" altLang="zh-HK" sz="1900" dirty="0">
                  <a:solidFill>
                    <a:srgbClr val="FFFFFF"/>
                  </a:solidFill>
                  <a:latin typeface="DFKai-SB" panose="03000509000000000000" pitchFamily="65" charset="-120"/>
                  <a:ea typeface="DFKai-SB" panose="03000509000000000000" pitchFamily="65" charset="-120"/>
                  <a:sym typeface="Calibri" panose="020F0502020204030204" pitchFamily="34" charset="0"/>
                </a:rPr>
                <a:t>》</a:t>
              </a:r>
              <a:r>
                <a:rPr lang="zh-CN" altLang="en-US" sz="1900" dirty="0">
                  <a:solidFill>
                    <a:srgbClr val="FFFFFF"/>
                  </a:solidFill>
                  <a:latin typeface="DFKai-SB" panose="03000509000000000000" pitchFamily="65" charset="-120"/>
                  <a:ea typeface="DFKai-SB" panose="03000509000000000000" pitchFamily="65" charset="-120"/>
                  <a:sym typeface="SimSun" panose="02010600030101010101" pitchFamily="2" charset="-122"/>
                </a:rPr>
                <a:t>的有關規定和</a:t>
              </a:r>
              <a:r>
                <a:rPr lang="zh-CN" altLang="en-US" sz="1900" dirty="0" smtClean="0">
                  <a:solidFill>
                    <a:schemeClr val="bg1"/>
                  </a:solidFill>
                  <a:latin typeface="DFKai-SB" panose="03000509000000000000" pitchFamily="65" charset="-120"/>
                  <a:ea typeface="DFKai-SB" panose="03000509000000000000" pitchFamily="65" charset="-120"/>
                  <a:sym typeface="SimSun" panose="02010600030101010101" pitchFamily="2" charset="-122"/>
                </a:rPr>
                <a:t>第</a:t>
              </a:r>
              <a:r>
                <a:rPr lang="zh-CN" altLang="en-US" sz="1900" dirty="0" smtClean="0">
                  <a:solidFill>
                    <a:schemeClr val="bg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二十三</a:t>
              </a:r>
              <a:r>
                <a:rPr lang="zh-CN" altLang="en-US" sz="1900" dirty="0" smtClean="0">
                  <a:solidFill>
                    <a:schemeClr val="bg1"/>
                  </a:solidFill>
                  <a:latin typeface="DFKai-SB" panose="03000509000000000000" pitchFamily="65" charset="-120"/>
                  <a:ea typeface="DFKai-SB" panose="03000509000000000000" pitchFamily="65" charset="-120"/>
                  <a:sym typeface="SimSun" panose="02010600030101010101" pitchFamily="2" charset="-122"/>
                </a:rPr>
                <a:t>條</a:t>
              </a:r>
              <a:r>
                <a:rPr lang="zh-CN" altLang="en-US" sz="1900" dirty="0">
                  <a:solidFill>
                    <a:schemeClr val="bg1"/>
                  </a:solidFill>
                  <a:latin typeface="DFKai-SB" panose="03000509000000000000" pitchFamily="65" charset="-120"/>
                  <a:ea typeface="DFKai-SB" panose="03000509000000000000" pitchFamily="65" charset="-120"/>
                  <a:sym typeface="SimSun" panose="02010600030101010101" pitchFamily="2" charset="-122"/>
                </a:rPr>
                <a:t>立</a:t>
              </a:r>
              <a:r>
                <a:rPr lang="zh-CN" altLang="en-US" sz="1900" dirty="0">
                  <a:solidFill>
                    <a:srgbClr val="FFFFFF"/>
                  </a:solidFill>
                  <a:latin typeface="DFKai-SB" panose="03000509000000000000" pitchFamily="65" charset="-120"/>
                  <a:ea typeface="DFKai-SB" panose="03000509000000000000" pitchFamily="65" charset="-120"/>
                  <a:sym typeface="SimSun" panose="02010600030101010101" pitchFamily="2" charset="-122"/>
                </a:rPr>
                <a:t>法</a:t>
              </a:r>
              <a:endParaRPr lang="zh-HK" altLang="en-US" dirty="0">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62474" name="Rectangle 8"/>
            <p:cNvSpPr>
              <a:spLocks noChangeArrowheads="1"/>
            </p:cNvSpPr>
            <p:nvPr/>
          </p:nvSpPr>
          <p:spPr bwMode="auto">
            <a:xfrm>
              <a:off x="0" y="2049605"/>
              <a:ext cx="7514492" cy="478800"/>
            </a:xfrm>
            <a:prstGeom prst="rect">
              <a:avLst/>
            </a:prstGeom>
            <a:solidFill>
              <a:srgbClr val="FFFFFF">
                <a:alpha val="89018"/>
              </a:srgbClr>
            </a:solidFill>
            <a:ln w="25400">
              <a:solidFill>
                <a:srgbClr val="4F81BD"/>
              </a:solidFill>
              <a:miter lim="800000"/>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chemeClr val="tx1"/>
                </a:solidFill>
                <a:latin typeface="Arial" panose="020B0604020202020204" pitchFamily="34" charset="0"/>
                <a:ea typeface="SimSun" panose="02010600030101010101" pitchFamily="2" charset="-122"/>
                <a:sym typeface="Calibri" panose="020F0502020204030204" pitchFamily="34" charset="0"/>
              </a:endParaRPr>
            </a:p>
          </p:txBody>
        </p:sp>
        <p:sp>
          <p:nvSpPr>
            <p:cNvPr id="62475" name="AutoShape 9"/>
            <p:cNvSpPr>
              <a:spLocks noChangeArrowheads="1"/>
            </p:cNvSpPr>
            <p:nvPr/>
          </p:nvSpPr>
          <p:spPr bwMode="auto">
            <a:xfrm>
              <a:off x="375724" y="1769164"/>
              <a:ext cx="5260144" cy="560880"/>
            </a:xfrm>
            <a:prstGeom prst="roundRect">
              <a:avLst>
                <a:gd name="adj" fmla="val 16667"/>
              </a:avLst>
            </a:prstGeom>
            <a:solidFill>
              <a:srgbClr val="4F81BD"/>
            </a:solidFill>
            <a:ln w="25400">
              <a:solidFill>
                <a:srgbClr val="FFFFFF"/>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chemeClr val="tx1"/>
                </a:solidFill>
                <a:latin typeface="Arial" panose="020B0604020202020204" pitchFamily="34" charset="0"/>
                <a:ea typeface="SimSun" panose="02010600030101010101" pitchFamily="2" charset="-122"/>
                <a:sym typeface="Calibri" panose="020F0502020204030204" pitchFamily="34" charset="0"/>
              </a:endParaRPr>
            </a:p>
          </p:txBody>
        </p:sp>
        <p:sp>
          <p:nvSpPr>
            <p:cNvPr id="62476" name="Rectangle 10"/>
            <p:cNvSpPr>
              <a:spLocks noChangeArrowheads="1"/>
            </p:cNvSpPr>
            <p:nvPr/>
          </p:nvSpPr>
          <p:spPr bwMode="auto">
            <a:xfrm>
              <a:off x="403104" y="1796544"/>
              <a:ext cx="5205384" cy="50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821" tIns="0" rIns="198821"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en-US" altLang="zh-HK" sz="1900">
                  <a:solidFill>
                    <a:srgbClr val="FFFFFF"/>
                  </a:solidFill>
                  <a:latin typeface="DFKai-SB" panose="03000509000000000000" pitchFamily="65" charset="-120"/>
                  <a:ea typeface="DFKai-SB" panose="03000509000000000000" pitchFamily="65" charset="-120"/>
                  <a:sym typeface="Calibri" panose="020F0502020204030204" pitchFamily="34" charset="0"/>
                </a:rPr>
                <a:t>2. </a:t>
              </a:r>
              <a:r>
                <a:rPr lang="zh-CN" altLang="en-US" sz="1900">
                  <a:solidFill>
                    <a:srgbClr val="FFFFFF"/>
                  </a:solidFill>
                  <a:latin typeface="DFKai-SB" panose="03000509000000000000" pitchFamily="65" charset="-120"/>
                  <a:ea typeface="DFKai-SB" panose="03000509000000000000" pitchFamily="65" charset="-120"/>
                  <a:sym typeface="SimSun" panose="02010600030101010101" pitchFamily="2" charset="-122"/>
                </a:rPr>
                <a:t>香港原有法律中關於維護國家安全的規定</a:t>
              </a:r>
              <a:endParaRPr lang="zh-HK" altLang="en-US">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sp>
          <p:nvSpPr>
            <p:cNvPr id="62477" name="Rectangle 11"/>
            <p:cNvSpPr>
              <a:spLocks noChangeArrowheads="1"/>
            </p:cNvSpPr>
            <p:nvPr/>
          </p:nvSpPr>
          <p:spPr bwMode="auto">
            <a:xfrm>
              <a:off x="0" y="2911445"/>
              <a:ext cx="7514492" cy="478800"/>
            </a:xfrm>
            <a:prstGeom prst="rect">
              <a:avLst/>
            </a:prstGeom>
            <a:solidFill>
              <a:srgbClr val="FFFFFF">
                <a:alpha val="89018"/>
              </a:srgbClr>
            </a:solidFill>
            <a:ln w="25400">
              <a:solidFill>
                <a:srgbClr val="4F81BD"/>
              </a:solidFill>
              <a:miter lim="800000"/>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chemeClr val="tx1"/>
                </a:solidFill>
                <a:latin typeface="Arial" panose="020B0604020202020204" pitchFamily="34" charset="0"/>
                <a:ea typeface="SimSun" panose="02010600030101010101" pitchFamily="2" charset="-122"/>
                <a:sym typeface="Calibri" panose="020F0502020204030204" pitchFamily="34" charset="0"/>
              </a:endParaRPr>
            </a:p>
          </p:txBody>
        </p:sp>
        <p:sp>
          <p:nvSpPr>
            <p:cNvPr id="62478" name="AutoShape 12"/>
            <p:cNvSpPr>
              <a:spLocks noChangeArrowheads="1"/>
            </p:cNvSpPr>
            <p:nvPr/>
          </p:nvSpPr>
          <p:spPr bwMode="auto">
            <a:xfrm>
              <a:off x="375724" y="2631005"/>
              <a:ext cx="5260144" cy="560880"/>
            </a:xfrm>
            <a:prstGeom prst="roundRect">
              <a:avLst>
                <a:gd name="adj" fmla="val 16667"/>
              </a:avLst>
            </a:prstGeom>
            <a:solidFill>
              <a:srgbClr val="4F81BD"/>
            </a:solidFill>
            <a:ln w="25400">
              <a:solidFill>
                <a:srgbClr val="FFFFFF"/>
              </a:solidFill>
              <a:round/>
              <a:headEnd/>
              <a:tailEnd/>
            </a:ln>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 typeface="Arial" panose="020B0604020202020204" pitchFamily="34" charset="0"/>
                <a:buNone/>
              </a:pPr>
              <a:endParaRPr lang="zh-HK" altLang="en-US">
                <a:solidFill>
                  <a:schemeClr val="tx1"/>
                </a:solidFill>
                <a:latin typeface="Arial" panose="020B0604020202020204" pitchFamily="34" charset="0"/>
                <a:ea typeface="SimSun" panose="02010600030101010101" pitchFamily="2" charset="-122"/>
                <a:sym typeface="Calibri" panose="020F0502020204030204" pitchFamily="34" charset="0"/>
              </a:endParaRPr>
            </a:p>
          </p:txBody>
        </p:sp>
        <p:sp>
          <p:nvSpPr>
            <p:cNvPr id="62479" name="Rectangle 13"/>
            <p:cNvSpPr>
              <a:spLocks noChangeArrowheads="1"/>
            </p:cNvSpPr>
            <p:nvPr/>
          </p:nvSpPr>
          <p:spPr bwMode="auto">
            <a:xfrm>
              <a:off x="403104" y="2658385"/>
              <a:ext cx="5205384" cy="50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821" tIns="0" rIns="198821" bIns="0"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90000"/>
                </a:lnSpc>
                <a:spcBef>
                  <a:spcPct val="0"/>
                </a:spcBef>
                <a:spcAft>
                  <a:spcPct val="35000"/>
                </a:spcAft>
                <a:buClrTx/>
                <a:buFont typeface="Arial" panose="020B0604020202020204" pitchFamily="34" charset="0"/>
                <a:buNone/>
              </a:pPr>
              <a:r>
                <a:rPr lang="en-US" altLang="zh-HK" sz="1900">
                  <a:solidFill>
                    <a:srgbClr val="FFFFFF"/>
                  </a:solidFill>
                  <a:latin typeface="DFKai-SB" panose="03000509000000000000" pitchFamily="65" charset="-120"/>
                  <a:ea typeface="DFKai-SB" panose="03000509000000000000" pitchFamily="65" charset="-120"/>
                  <a:sym typeface="Calibri" panose="020F0502020204030204" pitchFamily="34" charset="0"/>
                </a:rPr>
                <a:t>3. </a:t>
              </a:r>
              <a:r>
                <a:rPr lang="zh-CN" altLang="en-US" sz="1900">
                  <a:solidFill>
                    <a:srgbClr val="FFFFFF"/>
                  </a:solidFill>
                  <a:latin typeface="DFKai-SB" panose="03000509000000000000" pitchFamily="65" charset="-120"/>
                  <a:ea typeface="DFKai-SB" panose="03000509000000000000" pitchFamily="65" charset="-120"/>
                  <a:sym typeface="SimSun" panose="02010600030101010101" pitchFamily="2" charset="-122"/>
                </a:rPr>
                <a:t>國家層面的國家安全立法</a:t>
              </a:r>
              <a:endParaRPr lang="zh-HK" altLang="en-US">
                <a:solidFill>
                  <a:schemeClr val="tx1"/>
                </a:solidFill>
                <a:latin typeface="DFKai-SB" panose="03000509000000000000" pitchFamily="65" charset="-120"/>
                <a:ea typeface="DFKai-SB" panose="03000509000000000000" pitchFamily="65" charset="-120"/>
                <a:sym typeface="Calibri" panose="020F0502020204030204" pitchFamily="34" charset="0"/>
              </a:endParaRPr>
            </a:p>
          </p:txBody>
        </p:sp>
      </p:grpSp>
      <p:sp>
        <p:nvSpPr>
          <p:cNvPr id="62470" name="矩形 1"/>
          <p:cNvSpPr>
            <a:spLocks noChangeArrowheads="1"/>
          </p:cNvSpPr>
          <p:nvPr/>
        </p:nvSpPr>
        <p:spPr bwMode="auto">
          <a:xfrm>
            <a:off x="2085975" y="6015610"/>
            <a:ext cx="95046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zh-TW" altLang="en-US" sz="1600" dirty="0">
                <a:solidFill>
                  <a:schemeClr val="tx1"/>
                </a:solidFill>
                <a:latin typeface="DFKai-SB" panose="03000509000000000000" pitchFamily="65" charset="-120"/>
                <a:ea typeface="DFKai-SB" panose="03000509000000000000" pitchFamily="65" charset="-120"/>
              </a:rPr>
              <a:t>來源</a:t>
            </a:r>
            <a:r>
              <a:rPr lang="en-US" altLang="zh-TW" sz="1600" dirty="0">
                <a:solidFill>
                  <a:schemeClr val="tx1"/>
                </a:solidFill>
                <a:latin typeface="DFKai-SB" panose="03000509000000000000" pitchFamily="65" charset="-120"/>
                <a:ea typeface="DFKai-SB" panose="03000509000000000000" pitchFamily="65" charset="-120"/>
              </a:rPr>
              <a:t>: </a:t>
            </a:r>
            <a:r>
              <a:rPr lang="zh-TW"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王振民、黃風、畢雁英等</a:t>
            </a:r>
            <a:r>
              <a:rPr lang="en-US" altLang="zh-TW"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香港特別行政區維護國家安全法讀本</a:t>
            </a:r>
            <a:r>
              <a:rPr lang="en-US" altLang="zh-TW"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a:t>
            </a:r>
            <a:r>
              <a:rPr lang="en-US" altLang="zh-TW"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三聯書店，</a:t>
            </a:r>
            <a:r>
              <a:rPr lang="en-US" altLang="zh-TW"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TW"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1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1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頁</a:t>
            </a:r>
            <a:r>
              <a:rPr lang="en-US" altLang="zh-TW" sz="1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18</a:t>
            </a:r>
            <a:r>
              <a:rPr lang="zh-TW" altLang="en-US" sz="16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zh-HK" altLang="en-US" sz="16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noChangeArrowheads="1"/>
          </p:cNvSpPr>
          <p:nvPr/>
        </p:nvSpPr>
        <p:spPr bwMode="auto">
          <a:xfrm>
            <a:off x="1487680" y="552155"/>
            <a:ext cx="9576665" cy="497681"/>
          </a:xfrm>
          <a:prstGeom prst="rect">
            <a:avLst/>
          </a:prstGeom>
          <a:noFill/>
          <a:ln>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eaLnBrk="1" hangingPunct="1">
              <a:spcBef>
                <a:spcPct val="0"/>
              </a:spcBef>
              <a:buFont typeface="Wingdings" panose="05000000000000000000" pitchFamily="2" charset="2"/>
              <a:buChar char="Ø"/>
              <a:defRPr/>
            </a:pPr>
            <a:r>
              <a:rPr lang="en-US" altLang="zh-TW" sz="3600" b="1" dirty="0">
                <a:latin typeface="DFKai-SB" panose="03000509000000000000" pitchFamily="65" charset="-120"/>
                <a:ea typeface="DFKai-SB" panose="03000509000000000000" pitchFamily="65" charset="-120"/>
                <a:cs typeface="幼圆" panose="02010509060101010101" pitchFamily="49" charset="-122"/>
              </a:rPr>
              <a:t>《</a:t>
            </a:r>
            <a:r>
              <a:rPr lang="zh-TW" altLang="en-US" sz="3600" b="1" dirty="0">
                <a:latin typeface="DFKai-SB" panose="03000509000000000000" pitchFamily="65" charset="-120"/>
                <a:ea typeface="DFKai-SB" panose="03000509000000000000" pitchFamily="65" charset="-120"/>
                <a:cs typeface="幼圆" panose="02010509060101010101" pitchFamily="49" charset="-122"/>
              </a:rPr>
              <a:t>香港國安法</a:t>
            </a:r>
            <a:r>
              <a:rPr lang="en-US" altLang="zh-TW" sz="3600" b="1" dirty="0">
                <a:latin typeface="DFKai-SB" panose="03000509000000000000" pitchFamily="65" charset="-120"/>
                <a:ea typeface="DFKai-SB" panose="03000509000000000000" pitchFamily="65" charset="-120"/>
                <a:cs typeface="幼圆" panose="02010509060101010101" pitchFamily="49" charset="-122"/>
              </a:rPr>
              <a:t>》</a:t>
            </a:r>
            <a:r>
              <a:rPr lang="zh-CN" altLang="en-US" sz="3600" b="1" dirty="0">
                <a:latin typeface="DFKai-SB" panose="03000509000000000000" pitchFamily="65" charset="-120"/>
                <a:ea typeface="DFKai-SB" panose="03000509000000000000" pitchFamily="65" charset="-120"/>
                <a:cs typeface="幼圆" panose="02010509060101010101" pitchFamily="49" charset="-122"/>
              </a:rPr>
              <a:t>彌補</a:t>
            </a:r>
            <a:r>
              <a:rPr lang="zh-TW" altLang="en-US" sz="3600" b="1" dirty="0">
                <a:latin typeface="DFKai-SB" panose="03000509000000000000" pitchFamily="65" charset="-120"/>
                <a:ea typeface="DFKai-SB" panose="03000509000000000000" pitchFamily="65" charset="-120"/>
                <a:cs typeface="幼圆" panose="02010509060101010101" pitchFamily="49" charset="-122"/>
              </a:rPr>
              <a:t>了</a:t>
            </a:r>
            <a:r>
              <a:rPr lang="zh-CN" altLang="en-US" sz="3600" b="1" dirty="0">
                <a:latin typeface="DFKai-SB" panose="03000509000000000000" pitchFamily="65" charset="-120"/>
                <a:ea typeface="DFKai-SB" panose="03000509000000000000" pitchFamily="65" charset="-120"/>
                <a:cs typeface="幼圆" panose="02010509060101010101" pitchFamily="49" charset="-122"/>
              </a:rPr>
              <a:t>國家安全的制度漏洞</a:t>
            </a:r>
            <a:r>
              <a:rPr lang="en-US" altLang="zh-TW"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
            </a:r>
            <a:br>
              <a:rPr lang="en-US" altLang="zh-TW"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br>
            <a:r>
              <a:rPr lang="zh-HK" altLang="en-US" sz="3600" b="1" strike="sngStrike" dirty="0">
                <a:solidFill>
                  <a:srgbClr val="FF0000"/>
                </a:solidFill>
                <a:latin typeface="DFKai-SB" panose="03000509000000000000" pitchFamily="65" charset="-120"/>
                <a:ea typeface="DFKai-SB" panose="03000509000000000000" pitchFamily="65" charset="-120"/>
              </a:rPr>
              <a:t/>
            </a:r>
            <a:br>
              <a:rPr lang="zh-HK" altLang="en-US" sz="3600" b="1" strike="sngStrike" dirty="0">
                <a:solidFill>
                  <a:srgbClr val="FF0000"/>
                </a:solidFill>
                <a:latin typeface="DFKai-SB" panose="03000509000000000000" pitchFamily="65" charset="-120"/>
                <a:ea typeface="DFKai-SB" panose="03000509000000000000" pitchFamily="65" charset="-120"/>
              </a:rPr>
            </a:br>
            <a:endParaRPr lang="zh-CN" altLang="en-US" sz="3600" b="1" strike="sngStrike" dirty="0">
              <a:solidFill>
                <a:srgbClr val="C00000"/>
              </a:solidFill>
              <a:latin typeface="DFKai-SB" panose="03000509000000000000" pitchFamily="65" charset="-120"/>
              <a:ea typeface="DFKai-SB" panose="03000509000000000000" pitchFamily="65" charset="-120"/>
            </a:endParaRPr>
          </a:p>
        </p:txBody>
      </p:sp>
      <p:sp>
        <p:nvSpPr>
          <p:cNvPr id="63491" name="内容占位符 3"/>
          <p:cNvSpPr>
            <a:spLocks noChangeArrowheads="1"/>
          </p:cNvSpPr>
          <p:nvPr/>
        </p:nvSpPr>
        <p:spPr bwMode="auto">
          <a:xfrm>
            <a:off x="5988050" y="2293938"/>
            <a:ext cx="41592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buFont typeface="Wingdings 3" panose="05040102010807070707" pitchFamily="18" charset="2"/>
              <a:buNone/>
            </a:pPr>
            <a:r>
              <a:rPr lang="en-US" altLang="en-US" sz="1500">
                <a:solidFill>
                  <a:schemeClr val="tx1"/>
                </a:solidFill>
                <a:latin typeface="DFKai-SB" panose="03000509000000000000" pitchFamily="65" charset="-120"/>
                <a:ea typeface="DFKai-SB" panose="03000509000000000000" pitchFamily="65" charset="-120"/>
              </a:rPr>
              <a:t/>
            </a:r>
            <a:br>
              <a:rPr lang="en-US" altLang="en-US" sz="1500">
                <a:solidFill>
                  <a:schemeClr val="tx1"/>
                </a:solidFill>
                <a:latin typeface="DFKai-SB" panose="03000509000000000000" pitchFamily="65" charset="-120"/>
                <a:ea typeface="DFKai-SB" panose="03000509000000000000" pitchFamily="65" charset="-120"/>
              </a:rPr>
            </a:br>
            <a:endParaRPr lang="zh-CN" altLang="en-US" sz="1500">
              <a:solidFill>
                <a:schemeClr val="tx1"/>
              </a:solidFill>
              <a:latin typeface="DFKai-SB" panose="03000509000000000000" pitchFamily="65" charset="-120"/>
              <a:ea typeface="DFKai-SB" panose="03000509000000000000" pitchFamily="65" charset="-120"/>
              <a:sym typeface="SimSun" panose="02010600030101010101" pitchFamily="2" charset="-122"/>
            </a:endParaRPr>
          </a:p>
        </p:txBody>
      </p:sp>
      <p:sp>
        <p:nvSpPr>
          <p:cNvPr id="27" name="文本框 26"/>
          <p:cNvSpPr txBox="1"/>
          <p:nvPr/>
        </p:nvSpPr>
        <p:spPr>
          <a:xfrm>
            <a:off x="1379672" y="1122822"/>
            <a:ext cx="9792680" cy="5441490"/>
          </a:xfrm>
          <a:prstGeom prst="round2DiagRect">
            <a:avLst/>
          </a:prstGeom>
          <a:noFill/>
        </p:spPr>
        <p:txBody>
          <a:bodyPr wrap="square">
            <a:spAutoFit/>
          </a:bodyPr>
          <a:lstStyle>
            <a:lvl1pPr marL="342900" indent="-3429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ct val="20000"/>
              </a:spcBef>
              <a:buClrTx/>
              <a:buFont typeface="Arial" panose="020B0604020202020204" pitchFamily="34" charset="0"/>
              <a:buChar char="•"/>
            </a:pPr>
            <a:r>
              <a:rPr lang="en-US" altLang="zh-CN" sz="2800" dirty="0">
                <a:solidFill>
                  <a:schemeClr val="tx1"/>
                </a:solidFill>
                <a:latin typeface="DFKai-SB" panose="03000509000000000000" pitchFamily="65" charset="-120"/>
                <a:ea typeface="DFKai-SB" panose="03000509000000000000" pitchFamily="65" charset="-120"/>
              </a:rPr>
              <a:t>《</a:t>
            </a:r>
            <a:r>
              <a:rPr lang="zh-CN" altLang="en-US" sz="2800" dirty="0">
                <a:solidFill>
                  <a:schemeClr val="tx1"/>
                </a:solidFill>
                <a:latin typeface="DFKai-SB" panose="03000509000000000000" pitchFamily="65" charset="-120"/>
                <a:ea typeface="DFKai-SB" panose="03000509000000000000" pitchFamily="65" charset="-120"/>
              </a:rPr>
              <a:t>基本法</a:t>
            </a:r>
            <a:r>
              <a:rPr lang="en-US" altLang="zh-CN" sz="2800" dirty="0">
                <a:solidFill>
                  <a:schemeClr val="tx1"/>
                </a:solidFill>
                <a:latin typeface="DFKai-SB" panose="03000509000000000000" pitchFamily="65" charset="-120"/>
                <a:ea typeface="DFKai-SB" panose="03000509000000000000" pitchFamily="65" charset="-120"/>
              </a:rPr>
              <a:t>》</a:t>
            </a:r>
            <a:r>
              <a:rPr lang="zh-CN" altLang="en-US" sz="2800" dirty="0" smtClean="0">
                <a:solidFill>
                  <a:schemeClr val="tx1"/>
                </a:solidFill>
                <a:latin typeface="DFKai-SB" panose="03000509000000000000" pitchFamily="65" charset="-120"/>
                <a:ea typeface="DFKai-SB" panose="03000509000000000000" pitchFamily="65" charset="-120"/>
              </a:rPr>
              <a:t>第</a:t>
            </a:r>
            <a:r>
              <a:rPr lang="zh-CN"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二十三</a:t>
            </a:r>
            <a:r>
              <a:rPr lang="zh-CN" altLang="en-US" sz="2800" dirty="0" smtClean="0">
                <a:solidFill>
                  <a:schemeClr val="tx1"/>
                </a:solidFill>
                <a:latin typeface="DFKai-SB" panose="03000509000000000000" pitchFamily="65" charset="-120"/>
                <a:ea typeface="DFKai-SB" panose="03000509000000000000" pitchFamily="65" charset="-120"/>
              </a:rPr>
              <a:t>條</a:t>
            </a:r>
            <a:r>
              <a:rPr lang="zh-CN" altLang="en-US" sz="2800" dirty="0">
                <a:solidFill>
                  <a:schemeClr val="tx1"/>
                </a:solidFill>
                <a:latin typeface="DFKai-SB" panose="03000509000000000000" pitchFamily="65" charset="-120"/>
                <a:ea typeface="DFKai-SB" panose="03000509000000000000" pitchFamily="65" charset="-120"/>
              </a:rPr>
              <a:t>要求特別行政區自行立法維護國家安全，特別行政區一直沒有完成立法，產生制度漏洞，本地維護國家安全的法律條款也無法達到維護國家安全的效果。</a:t>
            </a:r>
            <a:endParaRPr lang="en-US" altLang="zh-CN" sz="2800" dirty="0">
              <a:solidFill>
                <a:schemeClr val="tx1"/>
              </a:solidFill>
              <a:latin typeface="DFKai-SB" panose="03000509000000000000" pitchFamily="65" charset="-120"/>
              <a:ea typeface="DFKai-SB" panose="03000509000000000000" pitchFamily="65" charset="-120"/>
            </a:endParaRPr>
          </a:p>
          <a:p>
            <a:pPr eaLnBrk="1" hangingPunct="1">
              <a:lnSpc>
                <a:spcPct val="120000"/>
              </a:lnSpc>
              <a:spcBef>
                <a:spcPct val="20000"/>
              </a:spcBef>
              <a:buClrTx/>
              <a:buFont typeface="Arial" panose="020B0604020202020204" pitchFamily="34" charset="0"/>
              <a:buChar char="•"/>
            </a:pPr>
            <a:r>
              <a:rPr lang="en-US" altLang="zh-CN"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香港國安法</a:t>
            </a:r>
            <a:r>
              <a:rPr lang="en-US" altLang="zh-TW" sz="2800" dirty="0">
                <a:solidFill>
                  <a:schemeClr val="tx1"/>
                </a:solidFill>
                <a:latin typeface="DFKai-SB" panose="03000509000000000000" pitchFamily="65" charset="-120"/>
                <a:ea typeface="DFKai-SB" panose="03000509000000000000" pitchFamily="65" charset="-120"/>
              </a:rPr>
              <a:t>》</a:t>
            </a:r>
            <a:r>
              <a:rPr lang="zh-CN" altLang="en-US" sz="2800" dirty="0">
                <a:solidFill>
                  <a:schemeClr val="tx1"/>
                </a:solidFill>
                <a:latin typeface="DFKai-SB" panose="03000509000000000000" pitchFamily="65" charset="-120"/>
                <a:ea typeface="DFKai-SB" panose="03000509000000000000" pitchFamily="65" charset="-120"/>
              </a:rPr>
              <a:t>的制定使得香港維護國家安全方面有了制度保障，彌補了香港維護國家安全法律制度和執行機制的漏洞。</a:t>
            </a:r>
            <a:endParaRPr lang="en-US" altLang="zh-CN" sz="2800" dirty="0">
              <a:solidFill>
                <a:schemeClr val="tx1"/>
              </a:solidFill>
              <a:latin typeface="DFKai-SB" panose="03000509000000000000" pitchFamily="65" charset="-120"/>
              <a:ea typeface="DFKai-SB" panose="03000509000000000000" pitchFamily="65" charset="-120"/>
            </a:endParaRPr>
          </a:p>
          <a:p>
            <a:pPr eaLnBrk="1" hangingPunct="1">
              <a:lnSpc>
                <a:spcPct val="120000"/>
              </a:lnSpc>
              <a:spcBef>
                <a:spcPct val="20000"/>
              </a:spcBef>
              <a:buClrTx/>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國家安全事務屬中央</a:t>
            </a:r>
            <a:r>
              <a:rPr lang="zh-TW" altLang="en-US" sz="2800" dirty="0" smtClean="0">
                <a:solidFill>
                  <a:schemeClr val="tx1"/>
                </a:solidFill>
                <a:latin typeface="DFKai-SB" panose="03000509000000000000" pitchFamily="65" charset="-120"/>
                <a:ea typeface="DFKai-SB" panose="03000509000000000000" pitchFamily="65" charset="-120"/>
              </a:rPr>
              <a:t>事權</a:t>
            </a:r>
            <a:r>
              <a:rPr lang="zh-CN" altLang="en-US" sz="2800" dirty="0" smtClean="0">
                <a:solidFill>
                  <a:schemeClr val="tx1"/>
                </a:solidFill>
                <a:latin typeface="DFKai-SB" panose="03000509000000000000" pitchFamily="65" charset="-120"/>
                <a:ea typeface="DFKai-SB" panose="03000509000000000000" pitchFamily="65" charset="-120"/>
              </a:rPr>
              <a:t>，</a:t>
            </a:r>
            <a:r>
              <a:rPr lang="en-US" altLang="zh-CN"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香港國安法</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明確在維護國家安全事務</a:t>
            </a:r>
            <a:r>
              <a:rPr lang="zh-TW" altLang="en-US" sz="2800" dirty="0" smtClean="0">
                <a:solidFill>
                  <a:schemeClr val="tx1"/>
                </a:solidFill>
                <a:latin typeface="DFKai-SB" panose="03000509000000000000" pitchFamily="65" charset="-120"/>
                <a:ea typeface="DFKai-SB" panose="03000509000000000000" pitchFamily="65" charset="-120"/>
              </a:rPr>
              <a:t>中</a:t>
            </a:r>
            <a:r>
              <a:rPr lang="zh-CN" altLang="en-US" sz="2800"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中央</a:t>
            </a:r>
            <a:r>
              <a:rPr lang="zh-TW" altLang="en-US" sz="2800" dirty="0">
                <a:solidFill>
                  <a:schemeClr val="tx1"/>
                </a:solidFill>
                <a:latin typeface="DFKai-SB" panose="03000509000000000000" pitchFamily="65" charset="-120"/>
                <a:ea typeface="DFKai-SB" panose="03000509000000000000" pitchFamily="65" charset="-120"/>
              </a:rPr>
              <a:t>發揮領導、指導、主導作用</a:t>
            </a:r>
            <a:r>
              <a:rPr lang="en-US" altLang="zh-TW" sz="2800" dirty="0">
                <a:solidFill>
                  <a:schemeClr val="tx1"/>
                </a:solidFill>
                <a:latin typeface="DFKai-SB" panose="03000509000000000000" pitchFamily="65" charset="-120"/>
                <a:ea typeface="DFKai-SB" panose="03000509000000000000" pitchFamily="65" charset="-120"/>
              </a:rPr>
              <a:t> </a:t>
            </a:r>
            <a:r>
              <a:rPr lang="zh-CN" altLang="en-US" sz="2800" dirty="0">
                <a:solidFill>
                  <a:schemeClr val="tx1"/>
                </a:solidFill>
                <a:latin typeface="DFKai-SB" panose="03000509000000000000" pitchFamily="65" charset="-120"/>
                <a:ea typeface="DFKai-SB" panose="03000509000000000000" pitchFamily="65" charset="-120"/>
              </a:rPr>
              <a:t>。</a:t>
            </a:r>
            <a:endParaRPr lang="en-US" altLang="zh-CN" sz="2800" dirty="0">
              <a:solidFill>
                <a:schemeClr val="tx1"/>
              </a:solidFill>
              <a:latin typeface="DFKai-SB" panose="03000509000000000000" pitchFamily="65" charset="-120"/>
              <a:ea typeface="DFKai-SB" panose="03000509000000000000" pitchFamily="65" charset="-120"/>
            </a:endParaRPr>
          </a:p>
        </p:txBody>
      </p:sp>
      <p:sp>
        <p:nvSpPr>
          <p:cNvPr id="63493"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EEA27600-29B7-4100-8D79-11F4A5BAE5D7}" type="slidenum">
              <a:rPr lang="en-US" altLang="en-US" smtClean="0">
                <a:latin typeface="Arial" panose="020B0604020202020204" pitchFamily="34" charset="0"/>
                <a:ea typeface="SimSun" panose="02010600030101010101" pitchFamily="2" charset="-122"/>
              </a:rPr>
              <a:pPr fontAlgn="base">
                <a:spcBef>
                  <a:spcPct val="0"/>
                </a:spcBef>
                <a:spcAft>
                  <a:spcPct val="0"/>
                </a:spcAft>
              </a:pPr>
              <a:t>47</a:t>
            </a:fld>
            <a:endParaRPr lang="en-US" altLang="en-US"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0154FE57-C8B7-4729-9EEB-1DA4C47754F9}" type="slidenum">
              <a:rPr lang="en-US" altLang="en-US" smtClean="0">
                <a:latin typeface="Arial" panose="020B0604020202020204" pitchFamily="34" charset="0"/>
                <a:ea typeface="SimSun" panose="02010600030101010101" pitchFamily="2" charset="-122"/>
              </a:rPr>
              <a:pPr fontAlgn="base">
                <a:spcBef>
                  <a:spcPct val="0"/>
                </a:spcBef>
                <a:spcAft>
                  <a:spcPct val="0"/>
                </a:spcAft>
              </a:pPr>
              <a:t>48</a:t>
            </a:fld>
            <a:endParaRPr lang="en-US" altLang="en-US" dirty="0" smtClean="0">
              <a:latin typeface="Arial" panose="020B0604020202020204" pitchFamily="34" charset="0"/>
              <a:ea typeface="SimSun" panose="02010600030101010101" pitchFamily="2" charset="-122"/>
            </a:endParaRPr>
          </a:p>
        </p:txBody>
      </p:sp>
      <p:sp>
        <p:nvSpPr>
          <p:cNvPr id="64515" name="内容占位符 2"/>
          <p:cNvSpPr>
            <a:spLocks noGrp="1"/>
          </p:cNvSpPr>
          <p:nvPr>
            <p:ph idx="4294967295"/>
          </p:nvPr>
        </p:nvSpPr>
        <p:spPr>
          <a:xfrm>
            <a:off x="1487680" y="985225"/>
            <a:ext cx="9713687" cy="3479158"/>
          </a:xfrm>
        </p:spPr>
        <p:txBody>
          <a:bodyPr wrap="square">
            <a:spAutoFit/>
          </a:bodyPr>
          <a:lstStyle/>
          <a:p>
            <a:pPr eaLnBrk="1" hangingPunct="1">
              <a:lnSpc>
                <a:spcPct val="130000"/>
              </a:lnSpc>
            </a:pPr>
            <a:r>
              <a:rPr lang="zh-CN" altLang="en-US" sz="2200" dirty="0" smtClean="0">
                <a:solidFill>
                  <a:schemeClr val="tx1"/>
                </a:solidFill>
                <a:latin typeface="DFKai-SB" panose="03000509000000000000" pitchFamily="65" charset="-120"/>
                <a:ea typeface="DFKai-SB" panose="03000509000000000000" pitchFamily="65" charset="-120"/>
              </a:rPr>
              <a:t>法治是保障人權的前提條件。沒有法治，就不能充分尊重和保障民主、平等、自由等基本人權。踐踏法治，勢必侵犯人權。</a:t>
            </a:r>
            <a:endParaRPr lang="en-US" altLang="zh-CN" sz="2200" dirty="0" smtClean="0">
              <a:solidFill>
                <a:schemeClr val="tx1"/>
              </a:solidFill>
              <a:latin typeface="DFKai-SB" panose="03000509000000000000" pitchFamily="65" charset="-120"/>
              <a:ea typeface="DFKai-SB" panose="03000509000000000000" pitchFamily="65" charset="-120"/>
            </a:endParaRPr>
          </a:p>
          <a:p>
            <a:pPr eaLnBrk="1" hangingPunct="1">
              <a:lnSpc>
                <a:spcPct val="130000"/>
              </a:lnSpc>
            </a:pPr>
            <a:r>
              <a:rPr lang="zh-CN" altLang="en-US" sz="2200" dirty="0" smtClean="0">
                <a:solidFill>
                  <a:schemeClr val="tx1"/>
                </a:solidFill>
                <a:latin typeface="DFKai-SB" panose="03000509000000000000" pitchFamily="65" charset="-120"/>
                <a:ea typeface="DFKai-SB" panose="03000509000000000000" pitchFamily="65" charset="-120"/>
              </a:rPr>
              <a:t>保障人權是制定法律的目的。人權保障的不斷進步，也會促進法治的不斷完善。</a:t>
            </a:r>
            <a:endParaRPr lang="en-US" altLang="zh-CN" sz="2200" dirty="0" smtClean="0">
              <a:solidFill>
                <a:schemeClr val="tx1"/>
              </a:solidFill>
              <a:latin typeface="DFKai-SB" panose="03000509000000000000" pitchFamily="65" charset="-120"/>
              <a:ea typeface="DFKai-SB" panose="03000509000000000000" pitchFamily="65" charset="-120"/>
            </a:endParaRPr>
          </a:p>
          <a:p>
            <a:pPr eaLnBrk="1" hangingPunct="1">
              <a:lnSpc>
                <a:spcPct val="130000"/>
              </a:lnSpc>
            </a:pPr>
            <a:r>
              <a:rPr lang="zh-CN" altLang="en-US" sz="2200" dirty="0" smtClean="0">
                <a:solidFill>
                  <a:schemeClr val="tx1"/>
                </a:solidFill>
                <a:latin typeface="DFKai-SB" panose="03000509000000000000" pitchFamily="65" charset="-120"/>
                <a:ea typeface="DFKai-SB" panose="03000509000000000000" pitchFamily="65" charset="-120"/>
              </a:rPr>
              <a:t>維護法治與保障人權不是對立的，而是内在統一、相輔相成的。</a:t>
            </a:r>
            <a:r>
              <a:rPr lang="en-US" altLang="zh-CN" sz="2200" dirty="0" smtClean="0">
                <a:solidFill>
                  <a:schemeClr val="tx1"/>
                </a:solidFill>
                <a:latin typeface="DFKai-SB" panose="03000509000000000000" pitchFamily="65" charset="-120"/>
                <a:ea typeface="DFKai-SB" panose="03000509000000000000" pitchFamily="65" charset="-120"/>
              </a:rPr>
              <a:t>《</a:t>
            </a:r>
            <a:r>
              <a:rPr lang="zh-CN" altLang="en-US" sz="2200" dirty="0" smtClean="0">
                <a:solidFill>
                  <a:schemeClr val="tx1"/>
                </a:solidFill>
                <a:latin typeface="DFKai-SB" panose="03000509000000000000" pitchFamily="65" charset="-120"/>
                <a:ea typeface="DFKai-SB" panose="03000509000000000000" pitchFamily="65" charset="-120"/>
              </a:rPr>
              <a:t>香港國安法</a:t>
            </a:r>
            <a:r>
              <a:rPr lang="en-US" altLang="zh-CN" sz="2200" dirty="0" smtClean="0">
                <a:solidFill>
                  <a:schemeClr val="tx1"/>
                </a:solidFill>
                <a:latin typeface="DFKai-SB" panose="03000509000000000000" pitchFamily="65" charset="-120"/>
                <a:ea typeface="DFKai-SB" panose="03000509000000000000" pitchFamily="65" charset="-120"/>
              </a:rPr>
              <a:t>》</a:t>
            </a:r>
            <a:r>
              <a:rPr lang="zh-CN" altLang="en-US" sz="2200" dirty="0" smtClean="0">
                <a:solidFill>
                  <a:schemeClr val="tx1"/>
                </a:solidFill>
                <a:latin typeface="DFKai-SB" panose="03000509000000000000" pitchFamily="65" charset="-120"/>
                <a:ea typeface="DFKai-SB" panose="03000509000000000000" pitchFamily="65" charset="-120"/>
              </a:rPr>
              <a:t>的制定和實施既健全完善了香港的法治，又促進了香港的人權保障。</a:t>
            </a:r>
            <a:endParaRPr lang="en-US" altLang="zh-CN" sz="2200" dirty="0" smtClean="0">
              <a:solidFill>
                <a:schemeClr val="tx1"/>
              </a:solidFill>
              <a:latin typeface="DFKai-SB" panose="03000509000000000000" pitchFamily="65" charset="-120"/>
              <a:ea typeface="DFKai-SB" panose="03000509000000000000" pitchFamily="65" charset="-120"/>
            </a:endParaRPr>
          </a:p>
          <a:p>
            <a:pPr eaLnBrk="1" hangingPunct="1">
              <a:lnSpc>
                <a:spcPct val="130000"/>
              </a:lnSpc>
            </a:pPr>
            <a:endParaRPr lang="en-US" altLang="zh-TW" sz="2000" dirty="0" smtClean="0">
              <a:solidFill>
                <a:srgbClr val="FF0000"/>
              </a:solidFill>
              <a:latin typeface="DFKai-SB" panose="03000509000000000000" pitchFamily="65" charset="-120"/>
              <a:ea typeface="DFKai-SB" panose="03000509000000000000" pitchFamily="65" charset="-120"/>
            </a:endParaRPr>
          </a:p>
        </p:txBody>
      </p:sp>
      <p:sp>
        <p:nvSpPr>
          <p:cNvPr id="64516" name="标题 1"/>
          <p:cNvSpPr txBox="1">
            <a:spLocks noChangeArrowheads="1"/>
          </p:cNvSpPr>
          <p:nvPr/>
        </p:nvSpPr>
        <p:spPr bwMode="auto">
          <a:xfrm>
            <a:off x="3791840" y="226318"/>
            <a:ext cx="406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r>
              <a:rPr lang="zh-CN" altLang="en-US" sz="3600" b="1" dirty="0">
                <a:solidFill>
                  <a:schemeClr val="tx1"/>
                </a:solidFill>
                <a:latin typeface="DFKai-SB" panose="03000509000000000000" pitchFamily="65" charset="-120"/>
                <a:ea typeface="DFKai-SB" panose="03000509000000000000" pitchFamily="65" charset="-120"/>
              </a:rPr>
              <a:t>法治與人權的關係</a:t>
            </a:r>
          </a:p>
        </p:txBody>
      </p:sp>
      <p:grpSp>
        <p:nvGrpSpPr>
          <p:cNvPr id="64517" name="组合 12"/>
          <p:cNvGrpSpPr>
            <a:grpSpLocks/>
          </p:cNvGrpSpPr>
          <p:nvPr/>
        </p:nvGrpSpPr>
        <p:grpSpPr bwMode="auto">
          <a:xfrm>
            <a:off x="1725536" y="3976762"/>
            <a:ext cx="9000625" cy="2551974"/>
            <a:chOff x="1591629" y="3416579"/>
            <a:chExt cx="11999918" cy="3403150"/>
          </a:xfrm>
        </p:grpSpPr>
        <p:sp>
          <p:nvSpPr>
            <p:cNvPr id="6" name="矩形: 圆角 13"/>
            <p:cNvSpPr/>
            <p:nvPr/>
          </p:nvSpPr>
          <p:spPr>
            <a:xfrm>
              <a:off x="1591629" y="4184076"/>
              <a:ext cx="11999918" cy="2635653"/>
            </a:xfrm>
            <a:prstGeom prst="roundRect">
              <a:avLst>
                <a:gd name="adj" fmla="val 10019"/>
              </a:avLst>
            </a:prstGeom>
            <a:solidFill>
              <a:srgbClr val="00B0F0">
                <a:alpha val="10000"/>
              </a:srgbClr>
            </a:solidFill>
            <a:ln w="19050">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endParaRPr lang="zh-CN" altLang="en-US" dirty="0"/>
            </a:p>
          </p:txBody>
        </p:sp>
        <p:sp>
          <p:nvSpPr>
            <p:cNvPr id="64519" name="内容占位符 2"/>
            <p:cNvSpPr txBox="1">
              <a:spLocks noChangeArrowheads="1"/>
            </p:cNvSpPr>
            <p:nvPr/>
          </p:nvSpPr>
          <p:spPr bwMode="auto">
            <a:xfrm>
              <a:off x="1651952" y="4278485"/>
              <a:ext cx="11459597" cy="199743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30000"/>
                </a:lnSpc>
                <a:spcBef>
                  <a:spcPts val="750"/>
                </a:spcBef>
                <a:buClrTx/>
                <a:buFont typeface="Wingdings 3" panose="05040102010807070707" pitchFamily="18" charset="2"/>
                <a:buNone/>
              </a:pPr>
              <a:r>
                <a:rPr lang="zh-CN" altLang="en-US" dirty="0">
                  <a:solidFill>
                    <a:schemeClr val="tx1"/>
                  </a:solidFill>
                  <a:latin typeface="DFKai-SB" panose="03000509000000000000" pitchFamily="65" charset="-120"/>
                  <a:ea typeface="DFKai-SB" panose="03000509000000000000" pitchFamily="65" charset="-120"/>
                  <a:sym typeface="SimSun" panose="02010600030101010101" pitchFamily="2" charset="-122"/>
                </a:rPr>
                <a:t>    </a:t>
              </a:r>
              <a:r>
                <a:rPr lang="zh-TW" altLang="en-US"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CN" altLang="en-US" dirty="0">
                  <a:solidFill>
                    <a:schemeClr val="tx1"/>
                  </a:solidFill>
                  <a:latin typeface="DFKai-SB" panose="03000509000000000000" pitchFamily="65" charset="-120"/>
                  <a:ea typeface="DFKai-SB" panose="03000509000000000000" pitchFamily="65" charset="-120"/>
                </a:rPr>
                <a:t>香港特別行政區維護國家安全應當尊重和保障人權，依法保護香港特別行政區居民根據香港特別行政區基本法和</a:t>
              </a:r>
              <a:r>
                <a:rPr lang="en-US" altLang="zh-CN" dirty="0">
                  <a:solidFill>
                    <a:schemeClr val="tx1"/>
                  </a:solidFill>
                  <a:latin typeface="DFKai-SB" panose="03000509000000000000" pitchFamily="65" charset="-120"/>
                  <a:ea typeface="DFKai-SB" panose="03000509000000000000" pitchFamily="65" charset="-120"/>
                </a:rPr>
                <a:t>《</a:t>
              </a:r>
              <a:r>
                <a:rPr lang="zh-CN" altLang="en-US" dirty="0">
                  <a:solidFill>
                    <a:schemeClr val="tx1"/>
                  </a:solidFill>
                  <a:latin typeface="DFKai-SB" panose="03000509000000000000" pitchFamily="65" charset="-120"/>
                  <a:ea typeface="DFKai-SB" panose="03000509000000000000" pitchFamily="65" charset="-120"/>
                </a:rPr>
                <a:t>公民權利和政治權利國際公約</a:t>
              </a:r>
              <a:r>
                <a:rPr lang="en-US" altLang="zh-CN" dirty="0">
                  <a:solidFill>
                    <a:schemeClr val="tx1"/>
                  </a:solidFill>
                  <a:latin typeface="DFKai-SB" panose="03000509000000000000" pitchFamily="65" charset="-120"/>
                  <a:ea typeface="DFKai-SB" panose="03000509000000000000" pitchFamily="65" charset="-120"/>
                </a:rPr>
                <a:t>》</a:t>
              </a:r>
              <a:r>
                <a:rPr lang="zh-CN" altLang="en-US" dirty="0">
                  <a:solidFill>
                    <a:schemeClr val="tx1"/>
                  </a:solidFill>
                  <a:latin typeface="DFKai-SB" panose="03000509000000000000" pitchFamily="65" charset="-120"/>
                  <a:ea typeface="DFKai-SB" panose="03000509000000000000" pitchFamily="65" charset="-120"/>
                </a:rPr>
                <a:t>、</a:t>
              </a:r>
              <a:r>
                <a:rPr lang="en-US" altLang="zh-CN" dirty="0">
                  <a:solidFill>
                    <a:schemeClr val="tx1"/>
                  </a:solidFill>
                  <a:latin typeface="DFKai-SB" panose="03000509000000000000" pitchFamily="65" charset="-120"/>
                  <a:ea typeface="DFKai-SB" panose="03000509000000000000" pitchFamily="65" charset="-120"/>
                </a:rPr>
                <a:t>《</a:t>
              </a:r>
              <a:r>
                <a:rPr lang="zh-CN" altLang="en-US" dirty="0">
                  <a:solidFill>
                    <a:schemeClr val="tx1"/>
                  </a:solidFill>
                  <a:latin typeface="DFKai-SB" panose="03000509000000000000" pitchFamily="65" charset="-120"/>
                  <a:ea typeface="DFKai-SB" panose="03000509000000000000" pitchFamily="65" charset="-120"/>
                </a:rPr>
                <a:t>經濟、社會與文化權利的國際公約</a:t>
              </a:r>
              <a:r>
                <a:rPr lang="en-US" altLang="zh-CN" dirty="0">
                  <a:solidFill>
                    <a:schemeClr val="tx1"/>
                  </a:solidFill>
                  <a:latin typeface="DFKai-SB" panose="03000509000000000000" pitchFamily="65" charset="-120"/>
                  <a:ea typeface="DFKai-SB" panose="03000509000000000000" pitchFamily="65" charset="-120"/>
                </a:rPr>
                <a:t>》</a:t>
              </a:r>
              <a:r>
                <a:rPr lang="zh-CN" altLang="en-US" dirty="0">
                  <a:solidFill>
                    <a:schemeClr val="tx1"/>
                  </a:solidFill>
                  <a:latin typeface="DFKai-SB" panose="03000509000000000000" pitchFamily="65" charset="-120"/>
                  <a:ea typeface="DFKai-SB" panose="03000509000000000000" pitchFamily="65" charset="-120"/>
                </a:rPr>
                <a:t>適用於香港的有關規定享有的包括言論、新聞、出版的自由，結社、集會、遊行、示威的自由在內的權利和自由。</a:t>
              </a:r>
              <a:r>
                <a:rPr lang="zh-TW" altLang="en-US" dirty="0">
                  <a:solidFill>
                    <a:schemeClr val="tx1"/>
                  </a:solidFill>
                  <a:latin typeface="DFKai-SB" panose="03000509000000000000" pitchFamily="65" charset="-120"/>
                  <a:ea typeface="DFKai-SB" panose="03000509000000000000" pitchFamily="65" charset="-120"/>
                </a:rPr>
                <a:t>」</a:t>
              </a:r>
            </a:p>
          </p:txBody>
        </p:sp>
        <p:sp>
          <p:nvSpPr>
            <p:cNvPr id="8" name="燕尾形 1"/>
            <p:cNvSpPr/>
            <p:nvPr/>
          </p:nvSpPr>
          <p:spPr>
            <a:xfrm rot="5400000">
              <a:off x="1937634" y="3691929"/>
              <a:ext cx="374706" cy="448699"/>
            </a:xfrm>
            <a:prstGeom prst="chevron">
              <a:avLst/>
            </a:prstGeom>
            <a:solidFill>
              <a:srgbClr val="00B0F0">
                <a:alpha val="62000"/>
              </a:srgbClr>
            </a:solidFill>
            <a:ln w="19050" cap="flat" cmpd="sng" algn="ctr">
              <a:noFill/>
              <a:prstDash val="solid"/>
            </a:ln>
            <a:effectLst>
              <a:outerShdw blurRad="76200" dist="76200" dir="5400000" algn="tl" rotWithShape="0">
                <a:prstClr val="black">
                  <a:alpha val="30000"/>
                </a:prstClr>
              </a:outerShdw>
            </a:effectLst>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fontAlgn="auto" hangingPunct="1">
                <a:spcBef>
                  <a:spcPts val="0"/>
                </a:spcBef>
                <a:spcAft>
                  <a:spcPts val="0"/>
                </a:spcAft>
                <a:defRPr/>
              </a:pPr>
              <a:endParaRPr lang="zh-CN" altLang="en-US" sz="1200">
                <a:latin typeface="Avant GardeBook"/>
                <a:ea typeface="Microsoft YaHei" panose="020B0503020204020204" pitchFamily="34" charset="-122"/>
              </a:endParaRPr>
            </a:p>
          </p:txBody>
        </p:sp>
        <p:sp>
          <p:nvSpPr>
            <p:cNvPr id="64521" name="文本框 16"/>
            <p:cNvSpPr txBox="1">
              <a:spLocks noChangeArrowheads="1"/>
            </p:cNvSpPr>
            <p:nvPr/>
          </p:nvSpPr>
          <p:spPr bwMode="auto">
            <a:xfrm>
              <a:off x="2328975" y="3416579"/>
              <a:ext cx="5785745" cy="738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50000"/>
                </a:lnSpc>
                <a:spcBef>
                  <a:spcPts val="750"/>
                </a:spcBef>
                <a:buClrTx/>
                <a:buFont typeface="Wingdings 3" panose="05040102010807070707" pitchFamily="18" charset="2"/>
                <a:buNone/>
              </a:pPr>
              <a:r>
                <a:rPr lang="en-US" altLang="zh-CN" sz="2000" b="1"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CN" altLang="en-US" sz="2000" b="1" dirty="0">
                  <a:solidFill>
                    <a:schemeClr val="tx1"/>
                  </a:solidFill>
                  <a:latin typeface="DFKai-SB" panose="03000509000000000000" pitchFamily="65" charset="-120"/>
                  <a:ea typeface="DFKai-SB" panose="03000509000000000000" pitchFamily="65" charset="-120"/>
                  <a:sym typeface="SimSun" panose="02010600030101010101" pitchFamily="2" charset="-122"/>
                </a:rPr>
                <a:t>香港</a:t>
              </a:r>
              <a:r>
                <a:rPr lang="zh-TW" altLang="en-US" sz="2000" b="1" dirty="0">
                  <a:solidFill>
                    <a:schemeClr val="tx1"/>
                  </a:solidFill>
                  <a:latin typeface="DFKai-SB" panose="03000509000000000000" pitchFamily="65" charset="-120"/>
                  <a:ea typeface="DFKai-SB" panose="03000509000000000000" pitchFamily="65" charset="-120"/>
                  <a:sym typeface="SimSun" panose="02010600030101010101" pitchFamily="2" charset="-122"/>
                </a:rPr>
                <a:t>國安法</a:t>
              </a:r>
              <a:r>
                <a:rPr lang="en-US" altLang="zh-CN" sz="2000" b="1" dirty="0">
                  <a:solidFill>
                    <a:schemeClr val="tx1"/>
                  </a:solidFill>
                  <a:latin typeface="DFKai-SB" panose="03000509000000000000" pitchFamily="65" charset="-120"/>
                  <a:ea typeface="DFKai-SB" panose="03000509000000000000" pitchFamily="65" charset="-120"/>
                  <a:sym typeface="SimSun" panose="02010600030101010101" pitchFamily="2" charset="-122"/>
                </a:rPr>
                <a:t>》</a:t>
              </a:r>
              <a:r>
                <a:rPr lang="zh-TW" altLang="en-US" sz="20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第</a:t>
              </a:r>
              <a:r>
                <a:rPr lang="zh-CN" altLang="en-US" sz="2000" b="1"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四</a:t>
              </a:r>
              <a:r>
                <a:rPr lang="zh-TW" altLang="en-US" sz="2000" b="1"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條</a:t>
              </a:r>
              <a:r>
                <a:rPr lang="zh-TW" altLang="en-US" sz="2000" b="1" dirty="0">
                  <a:solidFill>
                    <a:schemeClr val="tx1"/>
                  </a:solidFill>
                  <a:latin typeface="DFKai-SB" panose="03000509000000000000" pitchFamily="65" charset="-120"/>
                  <a:ea typeface="DFKai-SB" panose="03000509000000000000" pitchFamily="65" charset="-120"/>
                  <a:sym typeface="SimSun" panose="02010600030101010101" pitchFamily="2" charset="-122"/>
                </a:rPr>
                <a:t>規定</a:t>
              </a:r>
              <a:endParaRPr lang="zh-CN" altLang="en-US" sz="2000" b="1" dirty="0">
                <a:solidFill>
                  <a:schemeClr val="tx1"/>
                </a:solidFill>
                <a:latin typeface="DFKai-SB" panose="03000509000000000000" pitchFamily="65" charset="-120"/>
                <a:ea typeface="DFKai-SB" panose="03000509000000000000" pitchFamily="65" charset="-120"/>
              </a:endParaRPr>
            </a:p>
          </p:txBody>
        </p:sp>
      </p:gr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596" y="1628875"/>
            <a:ext cx="8208570"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内容占位符 2"/>
          <p:cNvSpPr txBox="1">
            <a:spLocks noChangeArrowheads="1"/>
          </p:cNvSpPr>
          <p:nvPr/>
        </p:nvSpPr>
        <p:spPr bwMode="auto">
          <a:xfrm>
            <a:off x="1415675" y="34925"/>
            <a:ext cx="7560525" cy="497681"/>
          </a:xfrm>
          <a:prstGeom prst="rect">
            <a:avLst/>
          </a:prstGeom>
          <a:noFill/>
          <a:ln>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eaLnBrk="1" hangingPunct="1">
              <a:spcBef>
                <a:spcPct val="0"/>
              </a:spcBef>
              <a:buFont typeface="Wingdings" panose="05000000000000000000" pitchFamily="2" charset="2"/>
              <a:buChar char="Ø"/>
              <a:defRPr/>
            </a:pPr>
            <a:r>
              <a:rPr lang="en-US" altLang="zh-HK"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a:t>
            </a:r>
            <a:r>
              <a:rPr lang="zh-HK" altLang="en-US"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香港國安法</a:t>
            </a:r>
            <a:r>
              <a:rPr lang="en-US" altLang="zh-HK"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a:t>
            </a:r>
            <a:r>
              <a:rPr lang="zh-HK" altLang="en-US"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不損害香港居民</a:t>
            </a:r>
            <a:r>
              <a:rPr lang="zh-HK" altLang="en-US" sz="3600" b="1" dirty="0" smtClean="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的</a:t>
            </a:r>
            <a:endParaRPr lang="en-US" altLang="zh-HK" sz="3600" b="1" dirty="0" smtClean="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endParaRPr>
          </a:p>
          <a:p>
            <a:pPr marL="0" indent="0" eaLnBrk="1" hangingPunct="1">
              <a:spcBef>
                <a:spcPct val="0"/>
              </a:spcBef>
              <a:buNone/>
              <a:defRPr/>
            </a:pPr>
            <a:r>
              <a:rPr lang="zh-HK" altLang="en-US" sz="3600" b="1" dirty="0" smtClean="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   基本</a:t>
            </a:r>
            <a:r>
              <a:rPr lang="zh-HK" altLang="en-US"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權利和自由</a:t>
            </a:r>
            <a:r>
              <a:rPr lang="en-US" altLang="zh-HK"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t/>
            </a:r>
            <a:br>
              <a:rPr lang="en-US" altLang="zh-HK" sz="3600" b="1" dirty="0">
                <a:latin typeface="DFKai-SB" panose="03000509000000000000" pitchFamily="65" charset="-120"/>
                <a:ea typeface="DFKai-SB" panose="03000509000000000000" pitchFamily="65" charset="-120"/>
                <a:cs typeface="幼圆" panose="02010509060101010101" pitchFamily="49" charset="-122"/>
                <a:sym typeface="Microsoft YaHei" panose="020B0503020204020204" pitchFamily="34" charset="-122"/>
              </a:rPr>
            </a:br>
            <a:r>
              <a:rPr lang="zh-HK" altLang="en-US" sz="3600" b="1" strike="sngStrike" dirty="0">
                <a:solidFill>
                  <a:srgbClr val="FF0000"/>
                </a:solidFill>
                <a:latin typeface="DFKai-SB" panose="03000509000000000000" pitchFamily="65" charset="-120"/>
                <a:ea typeface="DFKai-SB" panose="03000509000000000000" pitchFamily="65" charset="-120"/>
              </a:rPr>
              <a:t/>
            </a:r>
            <a:br>
              <a:rPr lang="zh-HK" altLang="en-US" sz="3600" b="1" strike="sngStrike" dirty="0">
                <a:solidFill>
                  <a:srgbClr val="FF0000"/>
                </a:solidFill>
                <a:latin typeface="DFKai-SB" panose="03000509000000000000" pitchFamily="65" charset="-120"/>
                <a:ea typeface="DFKai-SB" panose="03000509000000000000" pitchFamily="65" charset="-120"/>
              </a:rPr>
            </a:br>
            <a:endParaRPr lang="zh-CN" altLang="en-US" sz="3600" b="1" strike="sngStrike" dirty="0">
              <a:solidFill>
                <a:srgbClr val="C00000"/>
              </a:solidFill>
              <a:latin typeface="DFKai-SB" panose="03000509000000000000" pitchFamily="65" charset="-120"/>
              <a:ea typeface="DFKai-SB" panose="03000509000000000000" pitchFamily="65" charset="-120"/>
            </a:endParaRPr>
          </a:p>
        </p:txBody>
      </p:sp>
      <p:sp>
        <p:nvSpPr>
          <p:cNvPr id="66564" name="Rectangle 9"/>
          <p:cNvSpPr>
            <a:spLocks noChangeArrowheads="1"/>
          </p:cNvSpPr>
          <p:nvPr/>
        </p:nvSpPr>
        <p:spPr bwMode="auto">
          <a:xfrm>
            <a:off x="2398713" y="2132013"/>
            <a:ext cx="353536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12" tIns="96012" rIns="96012" bIns="96012"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endParaRPr lang="zh-HK" altLang="en-US" sz="4000">
              <a:solidFill>
                <a:srgbClr val="262626"/>
              </a:solidFill>
              <a:latin typeface="DFKai-SB" panose="03000509000000000000" pitchFamily="65" charset="-120"/>
              <a:ea typeface="DFKai-SB" panose="03000509000000000000" pitchFamily="65" charset="-120"/>
            </a:endParaRPr>
          </a:p>
        </p:txBody>
      </p:sp>
      <p:sp>
        <p:nvSpPr>
          <p:cNvPr id="66565" name="内容占位符 3"/>
          <p:cNvSpPr txBox="1">
            <a:spLocks noChangeArrowheads="1"/>
          </p:cNvSpPr>
          <p:nvPr/>
        </p:nvSpPr>
        <p:spPr bwMode="auto">
          <a:xfrm>
            <a:off x="365188" y="1981200"/>
            <a:ext cx="7962967"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30000"/>
              </a:lnSpc>
              <a:spcBef>
                <a:spcPct val="0"/>
              </a:spcBef>
              <a:spcAft>
                <a:spcPct val="35000"/>
              </a:spcAft>
              <a:buClrTx/>
              <a:buFont typeface="Arial" panose="020B0604020202020204" pitchFamily="34" charset="0"/>
              <a:buChar char="•"/>
            </a:pPr>
            <a:r>
              <a:rPr lang="en-US" altLang="zh-HK"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a:t>
            </a:r>
            <a:r>
              <a:rPr lang="zh-CN" altLang="en-US"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rPr>
              <a:t>香港國安法</a:t>
            </a:r>
            <a:r>
              <a:rPr lang="en-US" altLang="zh-HK" sz="2400" dirty="0" smtClean="0">
                <a:solidFill>
                  <a:schemeClr val="tx1"/>
                </a:solidFill>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a:t>
            </a:r>
            <a:r>
              <a:rPr lang="zh-CN" altLang="en-US" sz="2400" dirty="0" smtClean="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rPr>
              <a:t>制定</a:t>
            </a:r>
            <a:r>
              <a:rPr lang="zh-CN" altLang="en-US"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rPr>
              <a:t>的目的是為了有力地防範、遏制、懲治極少數危害國家安全的行為。</a:t>
            </a:r>
            <a:endParaRPr lang="en-US" altLang="zh-CN"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endParaRPr>
          </a:p>
          <a:p>
            <a:pPr eaLnBrk="1" hangingPunct="1">
              <a:lnSpc>
                <a:spcPct val="130000"/>
              </a:lnSpc>
              <a:spcBef>
                <a:spcPct val="0"/>
              </a:spcBef>
              <a:spcAft>
                <a:spcPct val="35000"/>
              </a:spcAft>
              <a:buClrTx/>
              <a:buFont typeface="Arial" panose="020B0604020202020204" pitchFamily="34" charset="0"/>
              <a:buChar char="•"/>
            </a:pPr>
            <a:r>
              <a:rPr lang="zh-CN" altLang="en-US"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rPr>
              <a:t>通過打擊危害國家安全的違法犯罪行爲，有效地維護國家和人民的根本利益，維護香港特別行政區的社會秩序。</a:t>
            </a:r>
            <a:endParaRPr lang="en-US" altLang="zh-CN"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endParaRPr>
          </a:p>
          <a:p>
            <a:pPr eaLnBrk="1" hangingPunct="1">
              <a:lnSpc>
                <a:spcPct val="130000"/>
              </a:lnSpc>
              <a:spcBef>
                <a:spcPct val="0"/>
              </a:spcBef>
              <a:spcAft>
                <a:spcPct val="35000"/>
              </a:spcAft>
              <a:buClrTx/>
              <a:buFont typeface="Arial" panose="020B0604020202020204" pitchFamily="34" charset="0"/>
              <a:buChar char="•"/>
            </a:pPr>
            <a:r>
              <a:rPr lang="en-US" altLang="zh-CN"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2020</a:t>
            </a:r>
            <a:r>
              <a:rPr lang="zh-CN" altLang="en-US"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年</a:t>
            </a:r>
            <a:r>
              <a:rPr lang="en-US" altLang="zh-CN"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6</a:t>
            </a:r>
            <a:r>
              <a:rPr lang="zh-CN" altLang="en-US"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月</a:t>
            </a:r>
            <a:r>
              <a:rPr lang="en-US" altLang="zh-CN"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30</a:t>
            </a:r>
            <a:r>
              <a:rPr lang="zh-CN" altLang="en-US" sz="2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SimSun" panose="02010600030101010101" pitchFamily="2" charset="-122"/>
              </a:rPr>
              <a:t>日</a:t>
            </a:r>
            <a:r>
              <a:rPr lang="en-US" altLang="zh-CN"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rPr>
              <a:t>《</a:t>
            </a:r>
            <a:r>
              <a:rPr lang="zh-CN" altLang="en-US"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rPr>
              <a:t>香港國安法</a:t>
            </a:r>
            <a:r>
              <a:rPr lang="en-US" altLang="zh-CN"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rPr>
              <a:t>》</a:t>
            </a:r>
            <a:r>
              <a:rPr lang="zh-CN" altLang="en-US"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rPr>
              <a:t>的出台和實施，有效地止暴治亂，香港社會生活恢復平靜，公民的基本權利和自由得到及時保障。</a:t>
            </a:r>
            <a:endParaRPr lang="en-GB" altLang="zh-CN"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SimSun" panose="02010600030101010101" pitchFamily="2" charset="-122"/>
            </a:endParaRPr>
          </a:p>
          <a:p>
            <a:pPr eaLnBrk="1" hangingPunct="1">
              <a:lnSpc>
                <a:spcPct val="130000"/>
              </a:lnSpc>
              <a:spcBef>
                <a:spcPct val="0"/>
              </a:spcBef>
              <a:spcAft>
                <a:spcPct val="35000"/>
              </a:spcAft>
              <a:buClrTx/>
              <a:buFont typeface="Arial" panose="020B0604020202020204" pitchFamily="34" charset="0"/>
              <a:buChar char="•"/>
            </a:pPr>
            <a:endParaRPr lang="zh-HK" altLang="en-US" sz="2400" dirty="0">
              <a:solidFill>
                <a:schemeClr val="tx1"/>
              </a:solidFill>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endParaRPr>
          </a:p>
        </p:txBody>
      </p:sp>
      <p:sp>
        <p:nvSpPr>
          <p:cNvPr id="66566"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01364800-3EFD-4044-8370-6B78CEB9017C}" type="slidenum">
              <a:rPr lang="en-US" altLang="en-US" smtClean="0">
                <a:latin typeface="Arial" panose="020B0604020202020204" pitchFamily="34" charset="0"/>
                <a:ea typeface="SimSun" panose="02010600030101010101" pitchFamily="2" charset="-122"/>
              </a:rPr>
              <a:pPr fontAlgn="base">
                <a:spcBef>
                  <a:spcPct val="0"/>
                </a:spcBef>
                <a:spcAft>
                  <a:spcPct val="0"/>
                </a:spcAft>
              </a:pPr>
              <a:t>49</a:t>
            </a:fld>
            <a:endParaRPr lang="en-US" altLang="en-US" dirty="0" smtClean="0">
              <a:latin typeface="Arial" panose="020B0604020202020204" pitchFamily="34" charset="0"/>
              <a:ea typeface="SimSun" panose="02010600030101010101" pitchFamily="2" charset="-122"/>
            </a:endParaRPr>
          </a:p>
        </p:txBody>
      </p:sp>
      <p:sp>
        <p:nvSpPr>
          <p:cNvPr id="2" name="Rectangle 1"/>
          <p:cNvSpPr/>
          <p:nvPr/>
        </p:nvSpPr>
        <p:spPr>
          <a:xfrm>
            <a:off x="8429747" y="1643440"/>
            <a:ext cx="3779934" cy="4708981"/>
          </a:xfrm>
          <a:prstGeom prst="rect">
            <a:avLst/>
          </a:prstGeom>
          <a:ln w="28575">
            <a:solidFill>
              <a:srgbClr val="0070C0"/>
            </a:solidFill>
          </a:ln>
        </p:spPr>
        <p:txBody>
          <a:bodyPr wrap="square">
            <a:spAutoFit/>
          </a:bodyPr>
          <a:lstStyle/>
          <a:p>
            <a:r>
              <a:rPr lang="zh-TW" altLang="en-US" sz="2400" dirty="0" smtClean="0">
                <a:latin typeface="標楷體" panose="03000509000000000000" pitchFamily="65" charset="-120"/>
                <a:ea typeface="標楷體" panose="03000509000000000000" pitchFamily="65" charset="-120"/>
              </a:rPr>
              <a:t>有關這方面，請點擊圖片看香港電台影片</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香港國安法</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下，香港居民的權利和自由受到保護嗎</a:t>
            </a:r>
            <a:r>
              <a:rPr lang="zh-TW" altLang="en-US"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endParaRPr lang="en-US" sz="2400" dirty="0">
              <a:latin typeface="標楷體" panose="03000509000000000000" pitchFamily="65" charset="-120"/>
              <a:ea typeface="標楷體" panose="03000509000000000000" pitchFamily="65" charset="-120"/>
            </a:endParaRPr>
          </a:p>
          <a:p>
            <a:endParaRPr lang="en-US" sz="2400" dirty="0" smtClean="0">
              <a:latin typeface="標楷體" panose="03000509000000000000" pitchFamily="65" charset="-120"/>
              <a:ea typeface="標楷體" panose="03000509000000000000" pitchFamily="65" charset="-120"/>
            </a:endParaRPr>
          </a:p>
          <a:p>
            <a:endParaRPr lang="en-US" sz="2400" dirty="0">
              <a:latin typeface="標楷體" panose="03000509000000000000" pitchFamily="65" charset="-120"/>
              <a:ea typeface="標楷體" panose="03000509000000000000" pitchFamily="65" charset="-120"/>
            </a:endParaRPr>
          </a:p>
          <a:p>
            <a:endParaRPr lang="en-US" sz="2400" dirty="0" smtClean="0">
              <a:latin typeface="標楷體" panose="03000509000000000000" pitchFamily="65" charset="-120"/>
              <a:ea typeface="標楷體" panose="03000509000000000000" pitchFamily="65" charset="-120"/>
            </a:endParaRPr>
          </a:p>
          <a:p>
            <a:endParaRPr lang="en-US" sz="2400" dirty="0">
              <a:latin typeface="標楷體" panose="03000509000000000000" pitchFamily="65" charset="-120"/>
              <a:ea typeface="標楷體" panose="03000509000000000000" pitchFamily="65" charset="-120"/>
            </a:endParaRPr>
          </a:p>
          <a:p>
            <a:endParaRPr lang="en-US" sz="2400" dirty="0" smtClean="0">
              <a:latin typeface="標楷體" panose="03000509000000000000" pitchFamily="65" charset="-120"/>
              <a:ea typeface="標楷體" panose="03000509000000000000" pitchFamily="65" charset="-120"/>
            </a:endParaRPr>
          </a:p>
          <a:p>
            <a:endParaRPr lang="en-US" sz="2000" dirty="0" smtClean="0">
              <a:latin typeface="標楷體" panose="03000509000000000000" pitchFamily="65" charset="-120"/>
              <a:ea typeface="標楷體" panose="03000509000000000000" pitchFamily="65" charset="-120"/>
            </a:endParaRPr>
          </a:p>
          <a:p>
            <a:r>
              <a:rPr lang="zh-TW" altLang="en-US" sz="2000" dirty="0">
                <a:latin typeface="標楷體" panose="03000509000000000000" pitchFamily="65" charset="-120"/>
                <a:ea typeface="標楷體" panose="03000509000000000000" pitchFamily="65" charset="-120"/>
              </a:rPr>
              <a:t>影片來源</a:t>
            </a:r>
            <a:r>
              <a:rPr lang="en-US" altLang="zh-TW" sz="2000" dirty="0">
                <a:latin typeface="標楷體" panose="03000509000000000000" pitchFamily="65" charset="-120"/>
                <a:ea typeface="標楷體" panose="03000509000000000000" pitchFamily="65" charset="-120"/>
              </a:rPr>
              <a:t>: </a:t>
            </a:r>
            <a:endParaRPr lang="en-US" altLang="zh-TW" sz="2000" dirty="0" smtClean="0">
              <a:latin typeface="標楷體" panose="03000509000000000000" pitchFamily="65" charset="-120"/>
              <a:ea typeface="標楷體" panose="03000509000000000000" pitchFamily="65" charset="-120"/>
            </a:endParaRPr>
          </a:p>
          <a:p>
            <a:r>
              <a:rPr lang="zh-TW" altLang="en-US" sz="2000" dirty="0" smtClean="0">
                <a:latin typeface="標楷體" panose="03000509000000000000" pitchFamily="65" charset="-120"/>
                <a:ea typeface="標楷體" panose="03000509000000000000" pitchFamily="65" charset="-120"/>
              </a:rPr>
              <a:t>香港</a:t>
            </a:r>
            <a:r>
              <a:rPr lang="zh-TW" altLang="en-US" sz="2000" dirty="0">
                <a:latin typeface="標楷體" panose="03000509000000000000" pitchFamily="65" charset="-120"/>
                <a:ea typeface="標楷體" panose="03000509000000000000" pitchFamily="65" charset="-120"/>
              </a:rPr>
              <a:t>電片</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國安法</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話你知</a:t>
            </a:r>
            <a:r>
              <a:rPr lang="en-US" altLang="zh-TW" sz="2000" dirty="0" smtClean="0">
                <a:latin typeface="標楷體" panose="03000509000000000000" pitchFamily="65" charset="-120"/>
                <a:ea typeface="標楷體" panose="03000509000000000000" pitchFamily="65" charset="-120"/>
              </a:rPr>
              <a:t>》</a:t>
            </a:r>
            <a:endParaRPr lang="en-US" altLang="zh-TW" sz="2000" dirty="0">
              <a:latin typeface="標楷體" panose="03000509000000000000" pitchFamily="65" charset="-120"/>
              <a:ea typeface="標楷體" panose="03000509000000000000" pitchFamily="65" charset="-120"/>
            </a:endParaRPr>
          </a:p>
        </p:txBody>
      </p:sp>
      <p:pic>
        <p:nvPicPr>
          <p:cNvPr id="3" name="Picture 2">
            <a:hlinkClick r:id="rId3"/>
          </p:cNvPr>
          <p:cNvPicPr>
            <a:picLocks noChangeAspect="1"/>
          </p:cNvPicPr>
          <p:nvPr/>
        </p:nvPicPr>
        <p:blipFill>
          <a:blip r:embed="rId4"/>
          <a:stretch>
            <a:fillRect/>
          </a:stretch>
        </p:blipFill>
        <p:spPr>
          <a:xfrm>
            <a:off x="8573758" y="3480108"/>
            <a:ext cx="3320489" cy="1929783"/>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9"/>
          <p:cNvSpPr>
            <a:spLocks noChangeArrowheads="1"/>
          </p:cNvSpPr>
          <p:nvPr/>
        </p:nvSpPr>
        <p:spPr bwMode="auto">
          <a:xfrm>
            <a:off x="2398713" y="2132013"/>
            <a:ext cx="353536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12" tIns="96012" rIns="96012" bIns="96012"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endParaRPr lang="zh-HK" altLang="en-US" sz="4000">
              <a:solidFill>
                <a:srgbClr val="262626"/>
              </a:solidFill>
              <a:latin typeface="DFKai-SB" panose="03000509000000000000" pitchFamily="65" charset="-120"/>
              <a:ea typeface="DFKai-SB" panose="03000509000000000000" pitchFamily="65" charset="-120"/>
            </a:endParaRPr>
          </a:p>
        </p:txBody>
      </p:sp>
      <p:sp>
        <p:nvSpPr>
          <p:cNvPr id="67588" name="内容占位符 3"/>
          <p:cNvSpPr txBox="1">
            <a:spLocks noChangeArrowheads="1"/>
          </p:cNvSpPr>
          <p:nvPr/>
        </p:nvSpPr>
        <p:spPr bwMode="auto">
          <a:xfrm>
            <a:off x="1005786" y="3946060"/>
            <a:ext cx="9852174"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685800" indent="-22860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lnSpc>
                <a:spcPct val="120000"/>
              </a:lnSpc>
              <a:spcBef>
                <a:spcPts val="750"/>
              </a:spcBef>
              <a:buClrTx/>
              <a:buFont typeface="Wingdings 3" panose="05040102010807070707" pitchFamily="18" charset="2"/>
              <a:buNone/>
            </a:pPr>
            <a:r>
              <a:rPr lang="zh-CN" altLang="en-US" sz="1400" dirty="0">
                <a:solidFill>
                  <a:schemeClr val="tx1"/>
                </a:solidFill>
                <a:latin typeface="DFKai-SB" panose="03000509000000000000" pitchFamily="65" charset="-120"/>
                <a:ea typeface="DFKai-SB" panose="03000509000000000000" pitchFamily="65" charset="-120"/>
                <a:sym typeface="Calibri" panose="020F0502020204030204" pitchFamily="34" charset="0"/>
              </a:rPr>
              <a:t>來源：</a:t>
            </a:r>
            <a:r>
              <a:rPr lang="en-US" altLang="zh-CN" sz="1400" dirty="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1400" dirty="0">
                <a:solidFill>
                  <a:schemeClr val="tx1"/>
                </a:solidFill>
                <a:latin typeface="DFKai-SB" panose="03000509000000000000" pitchFamily="65" charset="-120"/>
                <a:ea typeface="DFKai-SB" panose="03000509000000000000" pitchFamily="65" charset="-120"/>
                <a:sym typeface="Calibri" panose="020F0502020204030204" pitchFamily="34" charset="0"/>
              </a:rPr>
              <a:t>關於涉港國家安全立法你需要</a:t>
            </a:r>
            <a:r>
              <a:rPr lang="zh-CN" altLang="en-US" sz="1400" dirty="0">
                <a:solidFill>
                  <a:schemeClr val="tx1"/>
                </a:solidFill>
                <a:latin typeface="DFKai-SB" panose="03000509000000000000" pitchFamily="65" charset="-120"/>
                <a:ea typeface="DFKai-SB" panose="03000509000000000000" pitchFamily="65" charset="-120"/>
                <a:sym typeface="SimSun" panose="02010600030101010101" pitchFamily="2" charset="-122"/>
              </a:rPr>
              <a:t>了</a:t>
            </a:r>
            <a:r>
              <a:rPr lang="zh-CN" altLang="en-US" sz="1400" dirty="0">
                <a:solidFill>
                  <a:schemeClr val="tx1"/>
                </a:solidFill>
                <a:latin typeface="DFKai-SB" panose="03000509000000000000" pitchFamily="65" charset="-120"/>
                <a:ea typeface="DFKai-SB" panose="03000509000000000000" pitchFamily="65" charset="-120"/>
                <a:sym typeface="Calibri" panose="020F0502020204030204" pitchFamily="34" charset="0"/>
              </a:rPr>
              <a:t>解的</a:t>
            </a:r>
            <a:r>
              <a:rPr lang="en-US" altLang="zh-CN" sz="14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Calibri" panose="020F0502020204030204" pitchFamily="34" charset="0"/>
              </a:rPr>
              <a:t>6</a:t>
            </a:r>
            <a:r>
              <a:rPr lang="zh-CN" altLang="en-US" sz="1400" dirty="0">
                <a:solidFill>
                  <a:schemeClr val="tx1"/>
                </a:solidFill>
                <a:latin typeface="DFKai-SB" panose="03000509000000000000" pitchFamily="65" charset="-120"/>
                <a:ea typeface="DFKai-SB" panose="03000509000000000000" pitchFamily="65" charset="-120"/>
                <a:sym typeface="Calibri" panose="020F0502020204030204" pitchFamily="34" charset="0"/>
              </a:rPr>
              <a:t>個事實</a:t>
            </a:r>
            <a:r>
              <a:rPr lang="en-US" altLang="zh-CN" sz="1400" dirty="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14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，外交部</a:t>
            </a:r>
            <a:r>
              <a:rPr lang="zh-CN" altLang="en-US" sz="1400" dirty="0">
                <a:solidFill>
                  <a:schemeClr val="tx1"/>
                </a:solidFill>
                <a:latin typeface="DFKai-SB" panose="03000509000000000000" pitchFamily="65" charset="-120"/>
                <a:ea typeface="DFKai-SB" panose="03000509000000000000" pitchFamily="65" charset="-120"/>
                <a:sym typeface="Calibri" panose="020F0502020204030204" pitchFamily="34" charset="0"/>
              </a:rPr>
              <a:t>網站</a:t>
            </a:r>
            <a:r>
              <a:rPr lang="en-US" altLang="zh-TW" sz="1400" dirty="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en-US" altLang="zh-CN" sz="1400" dirty="0">
                <a:solidFill>
                  <a:schemeClr val="tx1"/>
                </a:solidFill>
                <a:latin typeface="Times New Roman" panose="02020603050405020304" pitchFamily="18" charset="0"/>
                <a:ea typeface="DFKai-SB" panose="03000509000000000000" pitchFamily="65" charset="-120"/>
                <a:sym typeface="Calibri" panose="020F0502020204030204" pitchFamily="34" charset="0"/>
              </a:rPr>
              <a:t>https://www.fmprc.gov.cn/web/zyxw/t1787597.shtml</a:t>
            </a:r>
            <a:endParaRPr lang="zh-CN" altLang="en-US" sz="1400" dirty="0">
              <a:solidFill>
                <a:schemeClr val="tx1"/>
              </a:solidFill>
              <a:latin typeface="Times New Roman" panose="02020603050405020304" pitchFamily="18" charset="0"/>
              <a:ea typeface="DFKai-SB" panose="03000509000000000000" pitchFamily="65" charset="-120"/>
              <a:sym typeface="SimSun" panose="02010600030101010101" pitchFamily="2" charset="-122"/>
            </a:endParaRPr>
          </a:p>
        </p:txBody>
      </p:sp>
      <p:sp>
        <p:nvSpPr>
          <p:cNvPr id="11" name="文本框 10"/>
          <p:cNvSpPr txBox="1"/>
          <p:nvPr/>
        </p:nvSpPr>
        <p:spPr>
          <a:xfrm>
            <a:off x="549880" y="1425217"/>
            <a:ext cx="11313508" cy="2871708"/>
          </a:xfrm>
          <a:prstGeom prst="round2DiagRect">
            <a:avLst/>
          </a:prstGeom>
          <a:noFill/>
          <a:ln w="28575">
            <a:solidFill>
              <a:srgbClr val="0070C0"/>
            </a:solidFill>
          </a:ln>
        </p:spPr>
        <p:txBody>
          <a:bodyPr wrap="square">
            <a:spAutoFit/>
          </a:bodyPr>
          <a:lstStyle>
            <a:lvl1pPr marL="257175" indent="-257175">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ea typeface="YouYuan" pitchFamily="49" charset="-122"/>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ea typeface="YouYuan" pitchFamily="49" charset="-122"/>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ea typeface="YouYuan" pitchFamily="49" charset="-122"/>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ea typeface="YouYuan" pitchFamily="49" charset="-122"/>
              </a:defRPr>
            </a:lvl9pPr>
          </a:lstStyle>
          <a:p>
            <a:pPr algn="just" eaLnBrk="1" fontAlgn="auto" hangingPunct="1">
              <a:lnSpc>
                <a:spcPct val="120000"/>
              </a:lnSpc>
              <a:spcBef>
                <a:spcPts val="750"/>
              </a:spcBef>
              <a:spcAft>
                <a:spcPts val="0"/>
              </a:spcAft>
              <a:buClrTx/>
              <a:buFont typeface="Arial" panose="020B0604020202020204" pitchFamily="34" charset="0"/>
              <a:buChar char="•"/>
              <a:defRPr/>
            </a:pPr>
            <a:r>
              <a:rPr lang="zh-CN" altLang="en-US" sz="26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香港居民享有的包括出入境自由、信仰自由、進行學術研究、文學藝術創作和其他文化活動的自由均受</a:t>
            </a:r>
            <a:r>
              <a:rPr lang="en-US" altLang="zh-HK" sz="2600" dirty="0" smtClean="0">
                <a:solidFill>
                  <a:schemeClr val="tx1"/>
                </a:solidFill>
                <a:latin typeface="DFKai-SB" panose="03000509000000000000" pitchFamily="65" charset="-120"/>
                <a:ea typeface="DFKai-SB" panose="03000509000000000000" pitchFamily="65" charset="-120"/>
                <a:cs typeface="Calibri" panose="020F0502020204030204" pitchFamily="34" charset="0"/>
                <a:sym typeface="Calibri" panose="020F0502020204030204" pitchFamily="34" charset="0"/>
              </a:rPr>
              <a:t>《</a:t>
            </a:r>
            <a:r>
              <a:rPr lang="zh-CN" altLang="en-US" sz="26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基本法</a:t>
            </a:r>
            <a:r>
              <a:rPr lang="en-US" altLang="zh-HK" sz="2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26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的明確保障。</a:t>
            </a:r>
            <a:endParaRPr lang="en-US" altLang="zh-CN" sz="2600" dirty="0" smtClean="0">
              <a:solidFill>
                <a:schemeClr val="tx1"/>
              </a:solidFill>
              <a:latin typeface="DFKai-SB" panose="03000509000000000000" pitchFamily="65" charset="-120"/>
              <a:ea typeface="DFKai-SB" panose="03000509000000000000" pitchFamily="65" charset="-120"/>
              <a:sym typeface="SimSun" panose="02010600030101010101" pitchFamily="2" charset="-122"/>
            </a:endParaRPr>
          </a:p>
          <a:p>
            <a:pPr algn="just" eaLnBrk="1" fontAlgn="auto" hangingPunct="1">
              <a:lnSpc>
                <a:spcPct val="120000"/>
              </a:lnSpc>
              <a:spcBef>
                <a:spcPts val="750"/>
              </a:spcBef>
              <a:spcAft>
                <a:spcPts val="0"/>
              </a:spcAft>
              <a:buClrTx/>
              <a:buFont typeface="Arial" panose="020B0604020202020204" pitchFamily="34" charset="0"/>
              <a:buChar char="•"/>
              <a:defRPr/>
            </a:pPr>
            <a:r>
              <a:rPr lang="en-US" altLang="zh-HK" sz="2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26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香港國安法</a:t>
            </a:r>
            <a:r>
              <a:rPr lang="en-US" altLang="zh-HK" sz="2600" dirty="0" smtClean="0">
                <a:solidFill>
                  <a:schemeClr val="tx1"/>
                </a:solidFill>
                <a:latin typeface="DFKai-SB" panose="03000509000000000000" pitchFamily="65" charset="-120"/>
                <a:ea typeface="DFKai-SB" panose="03000509000000000000" pitchFamily="65" charset="-120"/>
                <a:sym typeface="Calibri" panose="020F0502020204030204" pitchFamily="34" charset="0"/>
              </a:rPr>
              <a:t>》</a:t>
            </a:r>
            <a:r>
              <a:rPr lang="zh-CN" altLang="en-US" sz="2600" dirty="0" smtClean="0">
                <a:solidFill>
                  <a:schemeClr val="tx1"/>
                </a:solidFill>
                <a:latin typeface="DFKai-SB" panose="03000509000000000000" pitchFamily="65" charset="-120"/>
                <a:ea typeface="DFKai-SB" panose="03000509000000000000" pitchFamily="65" charset="-120"/>
                <a:sym typeface="SimSun" panose="02010600030101010101" pitchFamily="2" charset="-122"/>
              </a:rPr>
              <a:t>規定的勾結外國或境外勢力危害國家安全罪是針對特定犯罪行為，在法律中有清晰界定，不會影響個人、團體或企業與外國或境外的正常交往活動。</a:t>
            </a:r>
          </a:p>
        </p:txBody>
      </p:sp>
      <p:sp>
        <p:nvSpPr>
          <p:cNvPr id="67590" name="灯片编号占位符 1"/>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557213" indent="-214313">
              <a:defRPr>
                <a:solidFill>
                  <a:schemeClr val="tx1"/>
                </a:solidFill>
                <a:latin typeface="Century Gothic" panose="020B0502020202020204" pitchFamily="34" charset="0"/>
              </a:defRPr>
            </a:lvl2pPr>
            <a:lvl3pPr marL="857250" indent="-171450">
              <a:defRPr>
                <a:solidFill>
                  <a:schemeClr val="tx1"/>
                </a:solidFill>
                <a:latin typeface="Century Gothic" panose="020B0502020202020204" pitchFamily="34" charset="0"/>
              </a:defRPr>
            </a:lvl3pPr>
            <a:lvl4pPr marL="1200150" indent="-171450">
              <a:defRPr>
                <a:solidFill>
                  <a:schemeClr val="tx1"/>
                </a:solidFill>
                <a:latin typeface="Century Gothic" panose="020B0502020202020204" pitchFamily="34" charset="0"/>
              </a:defRPr>
            </a:lvl4pPr>
            <a:lvl5pPr marL="1543050" indent="-171450">
              <a:defRPr>
                <a:solidFill>
                  <a:schemeClr val="tx1"/>
                </a:solidFill>
                <a:latin typeface="Century Gothic" panose="020B0502020202020204" pitchFamily="34" charset="0"/>
              </a:defRPr>
            </a:lvl5pPr>
            <a:lvl6pPr marL="2000250" indent="-171450" defTabSz="457200" eaLnBrk="0" fontAlgn="base" hangingPunct="0">
              <a:spcBef>
                <a:spcPct val="0"/>
              </a:spcBef>
              <a:spcAft>
                <a:spcPct val="0"/>
              </a:spcAft>
              <a:defRPr>
                <a:solidFill>
                  <a:schemeClr val="tx1"/>
                </a:solidFill>
                <a:latin typeface="Century Gothic" panose="020B0502020202020204" pitchFamily="34" charset="0"/>
              </a:defRPr>
            </a:lvl6pPr>
            <a:lvl7pPr marL="2457450" indent="-171450" defTabSz="457200" eaLnBrk="0" fontAlgn="base" hangingPunct="0">
              <a:spcBef>
                <a:spcPct val="0"/>
              </a:spcBef>
              <a:spcAft>
                <a:spcPct val="0"/>
              </a:spcAft>
              <a:defRPr>
                <a:solidFill>
                  <a:schemeClr val="tx1"/>
                </a:solidFill>
                <a:latin typeface="Century Gothic" panose="020B0502020202020204" pitchFamily="34" charset="0"/>
              </a:defRPr>
            </a:lvl7pPr>
            <a:lvl8pPr marL="2914650" indent="-171450" defTabSz="457200" eaLnBrk="0" fontAlgn="base" hangingPunct="0">
              <a:spcBef>
                <a:spcPct val="0"/>
              </a:spcBef>
              <a:spcAft>
                <a:spcPct val="0"/>
              </a:spcAft>
              <a:defRPr>
                <a:solidFill>
                  <a:schemeClr val="tx1"/>
                </a:solidFill>
                <a:latin typeface="Century Gothic" panose="020B0502020202020204" pitchFamily="34" charset="0"/>
              </a:defRPr>
            </a:lvl8pPr>
            <a:lvl9pPr marL="3371850" indent="-17145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9F51A9D3-94A9-4B73-B193-F083D858918B}" type="slidenum">
              <a:rPr lang="en-US" altLang="en-US" smtClean="0">
                <a:latin typeface="Arial" panose="020B0604020202020204" pitchFamily="34" charset="0"/>
                <a:ea typeface="SimSun" panose="02010600030101010101" pitchFamily="2" charset="-122"/>
              </a:rPr>
              <a:pPr fontAlgn="base">
                <a:spcBef>
                  <a:spcPct val="0"/>
                </a:spcBef>
                <a:spcAft>
                  <a:spcPct val="0"/>
                </a:spcAft>
              </a:pPr>
              <a:t>50</a:t>
            </a:fld>
            <a:endParaRPr lang="en-US" altLang="en-US" dirty="0" smtClean="0">
              <a:latin typeface="Arial" panose="020B0604020202020204" pitchFamily="34" charset="0"/>
              <a:ea typeface="SimSun" panose="02010600030101010101" pitchFamily="2" charset="-122"/>
            </a:endParaRPr>
          </a:p>
        </p:txBody>
      </p:sp>
      <p:sp>
        <p:nvSpPr>
          <p:cNvPr id="2" name="Rectangle 1"/>
          <p:cNvSpPr/>
          <p:nvPr/>
        </p:nvSpPr>
        <p:spPr>
          <a:xfrm>
            <a:off x="1415675" y="219804"/>
            <a:ext cx="9436173" cy="1200329"/>
          </a:xfrm>
          <a:prstGeom prst="rect">
            <a:avLst/>
          </a:prstGeom>
        </p:spPr>
        <p:txBody>
          <a:bodyPr wrap="square">
            <a:spAutoFit/>
          </a:bodyPr>
          <a:lstStyle/>
          <a:p>
            <a:r>
              <a:rPr lang="en-US" altLang="zh-TW" sz="3600" b="1" dirty="0">
                <a:latin typeface="DFKai-SB" panose="03000509000000000000" pitchFamily="65" charset="-120"/>
                <a:ea typeface="DFKai-SB" panose="03000509000000000000" pitchFamily="65" charset="-120"/>
              </a:rPr>
              <a:t>《</a:t>
            </a:r>
            <a:r>
              <a:rPr lang="zh-TW" altLang="en-US" sz="3600" b="1" dirty="0">
                <a:latin typeface="DFKai-SB" panose="03000509000000000000" pitchFamily="65" charset="-120"/>
                <a:ea typeface="DFKai-SB" panose="03000509000000000000" pitchFamily="65" charset="-120"/>
              </a:rPr>
              <a:t>香港國安法</a:t>
            </a:r>
            <a:r>
              <a:rPr lang="en-US" altLang="zh-TW" sz="3600" b="1" dirty="0">
                <a:latin typeface="DFKai-SB" panose="03000509000000000000" pitchFamily="65" charset="-120"/>
                <a:ea typeface="DFKai-SB" panose="03000509000000000000" pitchFamily="65" charset="-120"/>
              </a:rPr>
              <a:t>》</a:t>
            </a:r>
            <a:r>
              <a:rPr lang="zh-TW" altLang="en-US" sz="3600" b="1" dirty="0" smtClean="0">
                <a:latin typeface="DFKai-SB" panose="03000509000000000000" pitchFamily="65" charset="-120"/>
                <a:ea typeface="DFKai-SB" panose="03000509000000000000" pitchFamily="65" charset="-120"/>
              </a:rPr>
              <a:t>不會影響與境外的學術交流、宗教聯繫、文化交往、投資經貿等活動</a:t>
            </a:r>
            <a:endParaRPr lang="en-US" sz="3600" b="1" dirty="0"/>
          </a:p>
        </p:txBody>
      </p:sp>
      <p:pic>
        <p:nvPicPr>
          <p:cNvPr id="3" name="Picture 2">
            <a:hlinkClick r:id="rId2"/>
          </p:cNvPr>
          <p:cNvPicPr>
            <a:picLocks noChangeAspect="1"/>
          </p:cNvPicPr>
          <p:nvPr/>
        </p:nvPicPr>
        <p:blipFill>
          <a:blip r:embed="rId3"/>
          <a:stretch>
            <a:fillRect/>
          </a:stretch>
        </p:blipFill>
        <p:spPr>
          <a:xfrm>
            <a:off x="911640" y="4437070"/>
            <a:ext cx="3978553" cy="2233415"/>
          </a:xfrm>
          <a:prstGeom prst="rect">
            <a:avLst/>
          </a:prstGeom>
        </p:spPr>
      </p:pic>
      <p:sp>
        <p:nvSpPr>
          <p:cNvPr id="4" name="Rectangle 3"/>
          <p:cNvSpPr/>
          <p:nvPr/>
        </p:nvSpPr>
        <p:spPr>
          <a:xfrm>
            <a:off x="5087929" y="4877672"/>
            <a:ext cx="6120425" cy="1569660"/>
          </a:xfrm>
          <a:prstGeom prst="rect">
            <a:avLst/>
          </a:prstGeom>
        </p:spPr>
        <p:txBody>
          <a:bodyPr wrap="square">
            <a:spAutoFit/>
          </a:bodyPr>
          <a:lstStyle/>
          <a:p>
            <a:r>
              <a:rPr lang="zh-TW" altLang="en-US" sz="2400" dirty="0" smtClean="0">
                <a:solidFill>
                  <a:srgbClr val="333333"/>
                </a:solidFill>
                <a:latin typeface="標楷體" panose="03000509000000000000" pitchFamily="65" charset="-120"/>
                <a:ea typeface="標楷體" panose="03000509000000000000" pitchFamily="65" charset="-120"/>
              </a:rPr>
              <a:t>想了解實施</a:t>
            </a:r>
            <a:r>
              <a:rPr lang="en-US" altLang="zh-TW" sz="2400" dirty="0">
                <a:solidFill>
                  <a:srgbClr val="333333"/>
                </a:solidFill>
                <a:latin typeface="標楷體" panose="03000509000000000000" pitchFamily="65" charset="-120"/>
                <a:ea typeface="標楷體" panose="03000509000000000000" pitchFamily="65" charset="-120"/>
              </a:rPr>
              <a:t>《</a:t>
            </a:r>
            <a:r>
              <a:rPr lang="zh-TW" altLang="en-US" sz="2400" dirty="0">
                <a:solidFill>
                  <a:srgbClr val="333333"/>
                </a:solidFill>
                <a:latin typeface="標楷體" panose="03000509000000000000" pitchFamily="65" charset="-120"/>
                <a:ea typeface="標楷體" panose="03000509000000000000" pitchFamily="65" charset="-120"/>
              </a:rPr>
              <a:t>香港國安法</a:t>
            </a:r>
            <a:r>
              <a:rPr lang="en-US" altLang="zh-TW" sz="2400" dirty="0">
                <a:solidFill>
                  <a:srgbClr val="333333"/>
                </a:solidFill>
                <a:latin typeface="標楷體" panose="03000509000000000000" pitchFamily="65" charset="-120"/>
                <a:ea typeface="標楷體" panose="03000509000000000000" pitchFamily="65" charset="-120"/>
              </a:rPr>
              <a:t>》</a:t>
            </a:r>
            <a:r>
              <a:rPr lang="zh-TW" altLang="en-US" sz="2400" dirty="0">
                <a:solidFill>
                  <a:srgbClr val="333333"/>
                </a:solidFill>
                <a:latin typeface="標楷體" panose="03000509000000000000" pitchFamily="65" charset="-120"/>
                <a:ea typeface="標楷體" panose="03000509000000000000" pitchFamily="65" charset="-120"/>
              </a:rPr>
              <a:t>後，為香港帶來甚麼正面</a:t>
            </a:r>
            <a:r>
              <a:rPr lang="zh-TW" altLang="en-US" sz="2400" dirty="0" smtClean="0">
                <a:solidFill>
                  <a:srgbClr val="333333"/>
                </a:solidFill>
                <a:latin typeface="標楷體" panose="03000509000000000000" pitchFamily="65" charset="-120"/>
                <a:ea typeface="標楷體" panose="03000509000000000000" pitchFamily="65" charset="-120"/>
              </a:rPr>
              <a:t>影響，請點擊圖片參看影片。</a:t>
            </a:r>
            <a:endParaRPr lang="en-US" altLang="zh-TW" sz="2400" dirty="0" smtClean="0">
              <a:solidFill>
                <a:srgbClr val="333333"/>
              </a:solidFill>
              <a:latin typeface="標楷體" panose="03000509000000000000" pitchFamily="65" charset="-120"/>
              <a:ea typeface="標楷體" panose="03000509000000000000" pitchFamily="65" charset="-120"/>
            </a:endParaRPr>
          </a:p>
          <a:p>
            <a:endParaRPr lang="en-US" sz="2400" dirty="0">
              <a:solidFill>
                <a:srgbClr val="333333"/>
              </a:solidFill>
              <a:latin typeface="標楷體" panose="03000509000000000000" pitchFamily="65" charset="-120"/>
              <a:ea typeface="標楷體" panose="03000509000000000000" pitchFamily="65" charset="-120"/>
            </a:endParaRPr>
          </a:p>
          <a:p>
            <a:r>
              <a:rPr lang="zh-TW" altLang="en-US" sz="2400" dirty="0" smtClean="0">
                <a:solidFill>
                  <a:srgbClr val="333333"/>
                </a:solidFill>
                <a:latin typeface="標楷體" panose="03000509000000000000" pitchFamily="65" charset="-120"/>
                <a:ea typeface="標楷體" panose="03000509000000000000" pitchFamily="65" charset="-120"/>
              </a:rPr>
              <a:t>影片來源</a:t>
            </a:r>
            <a:r>
              <a:rPr lang="en-US" altLang="zh-TW" sz="2400" dirty="0">
                <a:solidFill>
                  <a:srgbClr val="333333"/>
                </a:solidFill>
                <a:latin typeface="標楷體" panose="03000509000000000000" pitchFamily="65" charset="-120"/>
                <a:ea typeface="標楷體" panose="03000509000000000000" pitchFamily="65" charset="-120"/>
              </a:rPr>
              <a:t>: </a:t>
            </a:r>
            <a:r>
              <a:rPr lang="zh-TW" altLang="en-US" sz="2400" dirty="0" smtClean="0">
                <a:solidFill>
                  <a:srgbClr val="333333"/>
                </a:solidFill>
                <a:latin typeface="標楷體" panose="03000509000000000000" pitchFamily="65" charset="-120"/>
                <a:ea typeface="標楷體" panose="03000509000000000000" pitchFamily="65" charset="-120"/>
              </a:rPr>
              <a:t>香港電片</a:t>
            </a:r>
            <a:r>
              <a:rPr lang="en-US" altLang="zh-TW" sz="2400" dirty="0" smtClean="0">
                <a:solidFill>
                  <a:srgbClr val="333333"/>
                </a:solidFill>
                <a:latin typeface="標楷體" panose="03000509000000000000" pitchFamily="65" charset="-120"/>
                <a:ea typeface="標楷體" panose="03000509000000000000" pitchFamily="65" charset="-120"/>
              </a:rPr>
              <a:t>《</a:t>
            </a:r>
            <a:r>
              <a:rPr lang="zh-TW" altLang="en-US" sz="2400" dirty="0">
                <a:solidFill>
                  <a:srgbClr val="333333"/>
                </a:solidFill>
                <a:latin typeface="標楷體" panose="03000509000000000000" pitchFamily="65" charset="-120"/>
                <a:ea typeface="標楷體" panose="03000509000000000000" pitchFamily="65" charset="-120"/>
              </a:rPr>
              <a:t>國安法</a:t>
            </a:r>
            <a:r>
              <a:rPr lang="en-US" altLang="zh-TW" sz="2400" dirty="0">
                <a:solidFill>
                  <a:srgbClr val="333333"/>
                </a:solidFill>
                <a:latin typeface="標楷體" panose="03000509000000000000" pitchFamily="65" charset="-120"/>
                <a:ea typeface="標楷體" panose="03000509000000000000" pitchFamily="65" charset="-120"/>
              </a:rPr>
              <a:t>•</a:t>
            </a:r>
            <a:r>
              <a:rPr lang="zh-TW" altLang="en-US" sz="2400" dirty="0">
                <a:solidFill>
                  <a:srgbClr val="333333"/>
                </a:solidFill>
                <a:latin typeface="標楷體" panose="03000509000000000000" pitchFamily="65" charset="-120"/>
                <a:ea typeface="標楷體" panose="03000509000000000000" pitchFamily="65" charset="-120"/>
              </a:rPr>
              <a:t>話你知</a:t>
            </a:r>
            <a:r>
              <a:rPr lang="en-US" altLang="zh-TW" sz="2400" dirty="0">
                <a:solidFill>
                  <a:srgbClr val="333333"/>
                </a:solidFill>
                <a:latin typeface="標楷體" panose="03000509000000000000" pitchFamily="65" charset="-120"/>
                <a:ea typeface="標楷體" panose="03000509000000000000" pitchFamily="65" charset="-120"/>
              </a:rPr>
              <a:t>》</a:t>
            </a:r>
            <a:endParaRPr lang="en-US" sz="2400"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1"/>
          <p:cNvSpPr>
            <a:spLocks noGrp="1"/>
          </p:cNvSpPr>
          <p:nvPr>
            <p:ph type="title"/>
          </p:nvPr>
        </p:nvSpPr>
        <p:spPr>
          <a:xfrm>
            <a:off x="2518672" y="1017243"/>
            <a:ext cx="6588125" cy="825500"/>
          </a:xfrm>
        </p:spPr>
        <p:txBody>
          <a:bodyPr/>
          <a:lstStyle/>
          <a:p>
            <a:pPr algn="ctr" eaLnBrk="1" hangingPunct="1"/>
            <a:r>
              <a:rPr lang="zh-CN" altLang="en-US" b="1" dirty="0" smtClean="0">
                <a:latin typeface="DFKai-SB" panose="03000509000000000000" pitchFamily="65" charset="-120"/>
                <a:ea typeface="DFKai-SB" panose="03000509000000000000" pitchFamily="65" charset="-120"/>
                <a:cs typeface="Times New Roman" panose="02020603050405020304" pitchFamily="18" charset="0"/>
              </a:rPr>
              <a:t>參考資料</a:t>
            </a:r>
            <a:endParaRPr lang="zh-HK" altLang="en-US" b="1" dirty="0" smtClean="0">
              <a:latin typeface="DFKai-SB" panose="03000509000000000000" pitchFamily="65" charset="-120"/>
              <a:ea typeface="DFKai-SB" panose="03000509000000000000" pitchFamily="65" charset="-120"/>
              <a:cs typeface="Times New Roman" panose="02020603050405020304" pitchFamily="18" charset="0"/>
            </a:endParaRPr>
          </a:p>
        </p:txBody>
      </p:sp>
      <p:sp>
        <p:nvSpPr>
          <p:cNvPr id="68611" name="內容版面配置區 2"/>
          <p:cNvSpPr>
            <a:spLocks noGrp="1"/>
          </p:cNvSpPr>
          <p:nvPr>
            <p:ph idx="1"/>
          </p:nvPr>
        </p:nvSpPr>
        <p:spPr>
          <a:xfrm>
            <a:off x="1343670" y="2204915"/>
            <a:ext cx="10080700" cy="3545923"/>
          </a:xfrm>
        </p:spPr>
        <p:txBody>
          <a:bodyPr/>
          <a:lstStyle/>
          <a:p>
            <a:pPr eaLnBrk="1" hangingPunct="1">
              <a:lnSpc>
                <a:spcPct val="900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cs typeface="Times New Roman" panose="02020603050405020304" pitchFamily="18" charset="0"/>
              </a:rPr>
              <a:t>王振民</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、黃風、畢雁英等</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香港特別行政區維護國家安全法讀本</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三聯書店，</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2021</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p>
          <a:p>
            <a:pPr eaLnBrk="1" hangingPunct="1">
              <a:lnSpc>
                <a:spcPct val="90000"/>
              </a:lnSpc>
              <a:buFont typeface="Arial" panose="020B0604020202020204" pitchFamily="34" charset="0"/>
              <a:buChar char="•"/>
            </a:pP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國家安全知識百問</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北京</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人民出版社，</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2020</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年</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buFont typeface="Arial" panose="020B0604020202020204" pitchFamily="34" charset="0"/>
              <a:buChar char="•"/>
            </a:pPr>
            <a:r>
              <a:rPr lang="zh-CN"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中華人民共和國教育部</a:t>
            </a:r>
            <a:r>
              <a:rPr lang="en-US" altLang="zh-CN"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CN"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大中小學國家安全教育指導綱要</a:t>
            </a:r>
            <a:r>
              <a:rPr lang="en-US" altLang="zh-CN"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(2020)</a:t>
            </a:r>
            <a:endPar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sym typeface="仿宋_GB2312" charset="-122"/>
            </a:endParaRPr>
          </a:p>
          <a:p>
            <a:pPr eaLnBrk="1" hangingPunct="1">
              <a:lnSpc>
                <a:spcPct val="90000"/>
              </a:lnSpc>
            </a:pPr>
            <a:endParaRPr lang="zh-HK" altLang="en-US" sz="2800" dirty="0" smtClean="0">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5"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9F51A9D3-94A9-4B73-B193-F083D858918B}"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51</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3645" y="332785"/>
            <a:ext cx="10728745" cy="6408445"/>
          </a:xfrm>
        </p:spPr>
        <p:txBody>
          <a:bodyPr/>
          <a:lstStyle/>
          <a:p>
            <a:pPr marL="0" indent="0" algn="ctr" eaLnBrk="1" hangingPunct="1">
              <a:lnSpc>
                <a:spcPct val="90000"/>
              </a:lnSpc>
              <a:buNone/>
            </a:pPr>
            <a:r>
              <a:rPr lang="ja-JP"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建議閱讀</a:t>
            </a:r>
          </a:p>
          <a:p>
            <a:pPr eaLnBrk="1" hangingPunct="1">
              <a:lnSpc>
                <a:spcPct val="90000"/>
              </a:lnSpc>
              <a:buFont typeface="Arial" panose="020B0604020202020204" pitchFamily="34" charset="0"/>
              <a:buChar char="•"/>
            </a:pPr>
            <a:endPar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buFont typeface="Arial" panose="020B0604020202020204" pitchFamily="34" charset="0"/>
              <a:buChar char="•"/>
            </a:pPr>
            <a:r>
              <a:rPr lang="zh-CN"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維護國家安全網頁 （</a:t>
            </a:r>
            <a:r>
              <a:rPr lang="en-US"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https://www.isd.gov.hk/nationalsecurity/chi/law.html </a:t>
            </a:r>
            <a:r>
              <a:rPr lang="zh-CN" altLang="en-US"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buFont typeface="Arial" panose="020B0604020202020204" pitchFamily="34" charset="0"/>
              <a:buChar char="•"/>
            </a:pPr>
            <a:r>
              <a:rPr lang="zh-TW" altLang="en-US"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全民</a:t>
            </a:r>
            <a:r>
              <a:rPr lang="zh-TW"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國家安全教育</a:t>
            </a:r>
            <a:r>
              <a:rPr lang="zh-TW" altLang="en-US"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日</a:t>
            </a:r>
            <a:r>
              <a:rPr lang="en-US" altLang="zh-TW"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TW"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https://www.nsed.gov.hk/</a:t>
            </a:r>
            <a:r>
              <a:rPr lang="zh-TW"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buFont typeface="Arial" panose="020B0604020202020204" pitchFamily="34" charset="0"/>
              <a:buChar char="•"/>
            </a:pPr>
            <a:r>
              <a:rPr lang="zh-TW"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《基本法》中學生網上自學課程</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zh-CN"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en-US"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https://www.edb.gov.hk/tc/curriculum-development/kla/pshe/basic-law-education/student-onlinecourse/index.html)</a:t>
            </a:r>
            <a:endParaRPr lang="zh-TW"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buFont typeface="Arial" panose="020B0604020202020204" pitchFamily="34" charset="0"/>
              <a:buChar char="•"/>
            </a:pPr>
            <a:r>
              <a:rPr lang="zh-TW"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憲法與《基本法》學與教資源</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(https://www.edb.gov.hk/pshe/constitution-basiclaw)</a:t>
            </a:r>
            <a:endParaRPr lang="zh-TW"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buFont typeface="Arial" panose="020B0604020202020204" pitchFamily="34" charset="0"/>
              <a:buChar char="•"/>
            </a:pPr>
            <a:r>
              <a:rPr lang="zh-TW"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《中華人民共和國憲法》教學資源 【個人、社會及人文教育學習領域初中課程】</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(https://www.edb.gov.hk/tc/curriculum-development/kla/pshe/basic-law-education/constitution_chi/index.html)</a:t>
            </a:r>
            <a:endParaRPr lang="zh-TW"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buFont typeface="Arial" panose="020B0604020202020204" pitchFamily="34" charset="0"/>
              <a:buChar char="•"/>
            </a:pPr>
            <a:r>
              <a:rPr lang="zh-TW"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《憲法》和《基本法》海報資源套 </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r>
              <a:rPr lang="en-US"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(https://www.edb.gov.hk/tc/curriculum-development/kla/pshe/basic-law-education/cble_wallcharts/index.html)</a:t>
            </a:r>
            <a:r>
              <a:rPr lang="zh-TW" altLang="zh-HK"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a:t>
            </a:r>
            <a:endParaRPr lang="en-US" altLang="zh-TW"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a:p>
            <a:pPr eaLnBrk="1" hangingPunct="1">
              <a:lnSpc>
                <a:spcPct val="90000"/>
              </a:lnSpc>
              <a:buFont typeface="Arial" panose="020B0604020202020204" pitchFamily="34" charset="0"/>
              <a:buChar char="•"/>
            </a:pP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中華人民共和國香港特別行政區基本法</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全文及相關文件 </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(http://www.basiclaw.gov.hk/tc/basiclawtext/index.html)</a:t>
            </a:r>
          </a:p>
          <a:p>
            <a:pPr eaLnBrk="1" hangingPunct="1">
              <a:lnSpc>
                <a:spcPct val="90000"/>
              </a:lnSpc>
              <a:buFont typeface="Arial" panose="020B0604020202020204" pitchFamily="34" charset="0"/>
              <a:buChar char="•"/>
            </a:pP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基本法</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網站 </a:t>
            </a:r>
            <a:r>
              <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(http://www.basiclaw.gov.hk/tc/index/index.html</a:t>
            </a:r>
            <a:r>
              <a:rPr lang="en-US" altLang="zh-TW" sz="20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endParaRPr lang="en-US" altLang="zh-TW" sz="20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D13D2013-9BCE-4C0C-98B2-C8338E7304AB}" type="slidenum">
              <a:rPr lang="zh-HK" altLang="en-US" smtClean="0"/>
              <a:pPr>
                <a:defRPr/>
              </a:pPr>
              <a:t>52</a:t>
            </a:fld>
            <a:endParaRPr lang="zh-CN" altLang="en-US"/>
          </a:p>
        </p:txBody>
      </p:sp>
    </p:spTree>
    <p:extLst>
      <p:ext uri="{BB962C8B-B14F-4D97-AF65-F5344CB8AC3E}">
        <p14:creationId xmlns:p14="http://schemas.microsoft.com/office/powerpoint/2010/main" val="6489092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Content Placeholder 2"/>
          <p:cNvSpPr>
            <a:spLocks noGrp="1"/>
          </p:cNvSpPr>
          <p:nvPr>
            <p:ph idx="1"/>
          </p:nvPr>
        </p:nvSpPr>
        <p:spPr>
          <a:xfrm>
            <a:off x="1199660" y="477837"/>
            <a:ext cx="10368720" cy="5903913"/>
          </a:xfrm>
        </p:spPr>
        <p:txBody>
          <a:bodyPr/>
          <a:lstStyle/>
          <a:p>
            <a:pPr marL="0" indent="0" algn="ctr" eaLnBrk="1" hangingPunct="1">
              <a:lnSpc>
                <a:spcPct val="90000"/>
              </a:lnSpc>
              <a:buFont typeface="Wingdings 3" panose="05040102010807070707" pitchFamily="18" charset="2"/>
              <a:buNone/>
            </a:pPr>
            <a:r>
              <a:rPr lang="zh-TW" altLang="en-US" sz="3600" b="1" dirty="0" smtClean="0">
                <a:solidFill>
                  <a:schemeClr val="tx1"/>
                </a:solidFill>
                <a:latin typeface="DFKai-SB" panose="03000509000000000000" pitchFamily="65" charset="-120"/>
                <a:ea typeface="DFKai-SB" panose="03000509000000000000" pitchFamily="65" charset="-120"/>
              </a:rPr>
              <a:t>建議閱讀</a:t>
            </a:r>
            <a:endParaRPr lang="en-US" altLang="zh-TW" sz="3600" b="1" dirty="0" smtClean="0">
              <a:solidFill>
                <a:schemeClr val="tx1"/>
              </a:solidFill>
              <a:latin typeface="DFKai-SB" panose="03000509000000000000" pitchFamily="65" charset="-120"/>
              <a:ea typeface="DFKai-SB" panose="03000509000000000000" pitchFamily="65" charset="-120"/>
            </a:endParaRPr>
          </a:p>
          <a:p>
            <a:pPr eaLnBrk="1" hangingPunct="1">
              <a:lnSpc>
                <a:spcPct val="90000"/>
              </a:lnSpc>
              <a:buFont typeface="Arial" panose="020B0604020202020204" pitchFamily="34" charset="0"/>
              <a:buChar char="•"/>
            </a:pPr>
            <a:endParaRPr lang="zh-TW" altLang="zh-HK" dirty="0" smtClean="0">
              <a:solidFill>
                <a:schemeClr val="tx1"/>
              </a:solidFill>
              <a:latin typeface="DFKai-SB" panose="03000509000000000000" pitchFamily="65" charset="-120"/>
              <a:ea typeface="DFKai-SB" panose="03000509000000000000" pitchFamily="65" charset="-120"/>
            </a:endParaRPr>
          </a:p>
          <a:p>
            <a:pPr eaLnBrk="1" hangingPunct="1">
              <a:lnSpc>
                <a:spcPct val="90000"/>
              </a:lnSpc>
              <a:buFont typeface="Arial" panose="020B0604020202020204" pitchFamily="34" charset="0"/>
              <a:buChar char="•"/>
            </a:pP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香港電台</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認識</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國家憲法、基本法與國安法</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a:t>
            </a:r>
          </a:p>
          <a:p>
            <a:pPr marL="0" indent="0" eaLnBrk="1" hangingPunct="1">
              <a:lnSpc>
                <a:spcPct val="90000"/>
              </a:lnSpc>
              <a:buNone/>
            </a:pP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https://app7.rthk.hk/elearning/law/law.php?cid=3</a:t>
            </a:r>
          </a:p>
          <a:p>
            <a:pPr eaLnBrk="1" hangingPunct="1">
              <a:lnSpc>
                <a:spcPct val="90000"/>
              </a:lnSpc>
              <a:buFont typeface="Arial" panose="020B0604020202020204" pitchFamily="34" charset="0"/>
              <a:buChar char="•"/>
            </a:pP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The China Current-</a:t>
            </a:r>
            <a:r>
              <a:rPr lang="zh-TW" altLang="en-US"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國家安全</a:t>
            </a:r>
            <a:r>
              <a:rPr lang="zh-TW" altLang="en-US"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知多少</a:t>
            </a:r>
            <a:r>
              <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 https://</a:t>
            </a:r>
            <a:r>
              <a:rPr lang="en-US" altLang="zh-TW" sz="2800" dirty="0" smtClean="0">
                <a:solidFill>
                  <a:schemeClr val="tx1"/>
                </a:solidFill>
                <a:latin typeface="Times New Roman" panose="02020603050405020304" pitchFamily="18" charset="0"/>
                <a:ea typeface="DFKai-SB" panose="03000509000000000000" pitchFamily="65" charset="-120"/>
                <a:cs typeface="Times New Roman" panose="02020603050405020304" pitchFamily="18" charset="0"/>
              </a:rPr>
              <a:t>chinacurrent.com/education/article/2022/01/23202.html</a:t>
            </a:r>
            <a:endParaRPr lang="en-US" altLang="zh-TW" sz="2800" dirty="0">
              <a:solidFill>
                <a:schemeClr val="tx1"/>
              </a:solidFill>
              <a:latin typeface="Times New Roman" panose="02020603050405020304" pitchFamily="18" charset="0"/>
              <a:ea typeface="DFKai-SB" panose="03000509000000000000" pitchFamily="65" charset="-120"/>
              <a:cs typeface="Times New Roman" panose="02020603050405020304" pitchFamily="18" charset="0"/>
            </a:endParaRPr>
          </a:p>
        </p:txBody>
      </p:sp>
      <p:sp>
        <p:nvSpPr>
          <p:cNvPr id="4" name="灯片编号占位符 1"/>
          <p:cNvSpPr txBox="1">
            <a:spLocks noChangeArrowheads="1"/>
          </p:cNvSpPr>
          <p:nvPr/>
        </p:nvSpPr>
        <p:spPr bwMode="auto">
          <a:xfrm>
            <a:off x="9120188" y="63817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457200" rtl="0" eaLnBrk="1" fontAlgn="auto" hangingPunct="1">
              <a:spcBef>
                <a:spcPts val="0"/>
              </a:spcBef>
              <a:spcAft>
                <a:spcPts val="0"/>
              </a:spcAft>
              <a:defRPr sz="900" kern="1200">
                <a:solidFill>
                  <a:schemeClr val="tx1"/>
                </a:solidFill>
                <a:latin typeface="Century Gothic" panose="020B0502020202020204" pitchFamily="34" charset="0"/>
                <a:ea typeface="+mn-ea"/>
                <a:cs typeface="+mn-cs"/>
              </a:defRPr>
            </a:lvl1pPr>
            <a:lvl2pPr marL="557213" indent="-214313"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8572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2001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543050" indent="-17145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0002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6pPr>
            <a:lvl7pPr marL="24574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7pPr>
            <a:lvl8pPr marL="29146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8pPr>
            <a:lvl9pPr marL="3371850" indent="-171450" algn="l" defTabSz="457200" rtl="0" eaLnBrk="0" fontAlgn="base" latinLnBrk="0" hangingPunct="0">
              <a:spcBef>
                <a:spcPct val="0"/>
              </a:spcBef>
              <a:spcAft>
                <a:spcPct val="0"/>
              </a:spcAft>
              <a:defRPr kern="1200">
                <a:solidFill>
                  <a:schemeClr val="tx1"/>
                </a:solidFill>
                <a:latin typeface="Century Gothic" panose="020B0502020202020204" pitchFamily="34" charset="0"/>
                <a:ea typeface="+mn-ea"/>
                <a:cs typeface="+mn-cs"/>
              </a:defRPr>
            </a:lvl9pPr>
          </a:lstStyle>
          <a:p>
            <a:pPr fontAlgn="base">
              <a:spcBef>
                <a:spcPct val="0"/>
              </a:spcBef>
              <a:spcAft>
                <a:spcPct val="0"/>
              </a:spcAft>
            </a:pPr>
            <a:fld id="{9F51A9D3-94A9-4B73-B193-F083D858918B}" type="slidenum">
              <a:rPr lang="en-US" altLang="en-US" sz="2000" smtClean="0">
                <a:latin typeface="Arial" panose="020B0604020202020204" pitchFamily="34" charset="0"/>
                <a:ea typeface="SimSun" panose="02010600030101010101" pitchFamily="2" charset="-122"/>
              </a:rPr>
              <a:pPr fontAlgn="base">
                <a:spcBef>
                  <a:spcPct val="0"/>
                </a:spcBef>
                <a:spcAft>
                  <a:spcPct val="0"/>
                </a:spcAft>
              </a:pPr>
              <a:t>53</a:t>
            </a:fld>
            <a:endParaRPr lang="en-US" altLang="en-US" sz="2000" dirty="0" smtClean="0">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0">
            <a:extLst>
              <a:ext uri="{FF2B5EF4-FFF2-40B4-BE49-F238E27FC236}">
                <a16:creationId xmlns:a16="http://schemas.microsoft.com/office/drawing/2014/main" id="{8E3EE96F-2378-4BA4-8202-5DCCE573319E}"/>
              </a:ext>
            </a:extLst>
          </p:cNvPr>
          <p:cNvSpPr txBox="1"/>
          <p:nvPr/>
        </p:nvSpPr>
        <p:spPr>
          <a:xfrm>
            <a:off x="4356760" y="0"/>
            <a:ext cx="30015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rPr>
              <a:t>使用指引</a:t>
            </a:r>
            <a:endParaRPr kumimoji="0" lang="zh-CN" altLang="en-US" sz="4000" b="1" i="0" u="none" strike="noStrike" kern="1200" cap="none" spc="0" normalizeH="0" baseline="0" noProof="0" dirty="0">
              <a:ln>
                <a:noFill/>
              </a:ln>
              <a:solidFill>
                <a:srgbClr val="70AD47">
                  <a:lumMod val="50000"/>
                </a:srgbClr>
              </a:solidFill>
              <a:effectLst/>
              <a:uLnTx/>
              <a:uFillTx/>
              <a:latin typeface="標楷體" panose="03000509000000000000" pitchFamily="65" charset="-120"/>
              <a:ea typeface="標楷體" panose="03000509000000000000" pitchFamily="65" charset="-120"/>
              <a:cs typeface="+mn-cs"/>
            </a:endParaRPr>
          </a:p>
        </p:txBody>
      </p:sp>
      <p:sp>
        <p:nvSpPr>
          <p:cNvPr id="13" name="文本框 10">
            <a:extLst>
              <a:ext uri="{FF2B5EF4-FFF2-40B4-BE49-F238E27FC236}">
                <a16:creationId xmlns:a16="http://schemas.microsoft.com/office/drawing/2014/main" id="{8E3EE96F-2378-4BA4-8202-5DCCE573319E}"/>
              </a:ext>
            </a:extLst>
          </p:cNvPr>
          <p:cNvSpPr txBox="1"/>
          <p:nvPr/>
        </p:nvSpPr>
        <p:spPr>
          <a:xfrm>
            <a:off x="227195" y="707886"/>
            <a:ext cx="11576115" cy="60170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本資料以教師為</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主要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對象，提供與課題相關的知識內容，方便教師備課時掌握教學內容</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本資源所提供的資料、視頻、相片、圖片、思考問題與建議答案等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可作多用途使用，如</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教師課</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堂教學材料</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程規劃和學與教的參考、</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學生課業等</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。教師應</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配合</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公民與社會發展科課程及評估指引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中四至中六</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Times New Roman" panose="02020603050405020304" pitchFamily="18" charset="0"/>
                <a:ea typeface="標楷體" panose="03000509000000000000" pitchFamily="65" charset="-120"/>
                <a:cs typeface="Times New Roman" panose="02020603050405020304" pitchFamily="18" charset="0"/>
              </a:rPr>
              <a:t>2021</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下稱</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按學生學習多樣性、課堂教學、</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評估</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要</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等調整以作出合適的</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處理。</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就本資源的內容，教師可提供適切的補充或安排學生預習</a:t>
            </a:r>
            <a:r>
              <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延伸學習，加深學生對資料和課題的認識。</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教師可以按照本科課程理念與宗旨</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選取其他正確可信、客觀持平</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的</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學與教資源，</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以助學生建立穩固的知識基礎，</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培養正面價值觀和積極的態度</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，以及提升慎思明辨</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解難等思考能力和不同的共通能力</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endPar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部分</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資料因版權問題而未能</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下載方便即時瀏覽</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已</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提供有關網址，</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請自行上網瀏覽。</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部分資料可能在教師使用時已有所更新，教師可</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瀏</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覽網址，以取得最新資料。</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a:p>
            <a:pPr marL="342900" marR="0" lvl="0" indent="-342900" algn="l" defTabSz="9144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請同時參閱</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指引</a:t>
            </a:r>
            <a:r>
              <a:rPr kumimoji="0" lang="en-US" altLang="zh-TW"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a:t>
            </a:r>
            <a:r>
              <a:rPr kumimoji="0" lang="zh-TW"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以了解課程學與教的要求與安排</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。歡迎教師指正未盡完善之處</a:t>
            </a:r>
            <a:r>
              <a:rPr kumimoji="0" lang="zh-CN" altLang="en-US"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rPr>
              <a:t>，亦歡迎提供</a:t>
            </a:r>
            <a:r>
              <a:rPr kumimoji="0" lang="zh-CN" altLang="en-US" sz="2400" i="0"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更新資料，以增潤內容，供所有教師參考之用。</a:t>
            </a:r>
            <a:endParaRPr kumimoji="0" lang="en-US" altLang="zh-CN" sz="240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429577828"/>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佈景主題">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Pages>0</Pages>
  <Words>5011</Words>
  <Characters>0</Characters>
  <Application>Microsoft Office PowerPoint</Application>
  <DocSecurity>0</DocSecurity>
  <PresentationFormat>寬螢幕</PresentationFormat>
  <Lines>0</Lines>
  <Paragraphs>336</Paragraphs>
  <Slides>54</Slides>
  <Notes>1</Notes>
  <HiddenSlides>0</HiddenSlides>
  <MMClips>0</MMClips>
  <ScaleCrop>false</ScaleCrop>
  <HeadingPairs>
    <vt:vector size="6" baseType="variant">
      <vt:variant>
        <vt:lpstr>使用字型</vt:lpstr>
      </vt:variant>
      <vt:variant>
        <vt:i4>22</vt:i4>
      </vt:variant>
      <vt:variant>
        <vt:lpstr>佈景主題</vt:lpstr>
      </vt:variant>
      <vt:variant>
        <vt:i4>1</vt:i4>
      </vt:variant>
      <vt:variant>
        <vt:lpstr>投影片標題</vt:lpstr>
      </vt:variant>
      <vt:variant>
        <vt:i4>54</vt:i4>
      </vt:variant>
    </vt:vector>
  </HeadingPairs>
  <TitlesOfParts>
    <vt:vector size="77" baseType="lpstr">
      <vt:lpstr>Avant GardeBook</vt:lpstr>
      <vt:lpstr>等线</vt:lpstr>
      <vt:lpstr>仿宋_GB2312</vt:lpstr>
      <vt:lpstr>Microsoft YaHei</vt:lpstr>
      <vt:lpstr>SimSun</vt:lpstr>
      <vt:lpstr>SimSun</vt:lpstr>
      <vt:lpstr>幼圆</vt:lpstr>
      <vt:lpstr>仿宋</vt:lpstr>
      <vt:lpstr>細明體</vt:lpstr>
      <vt:lpstr>微軟正黑體</vt:lpstr>
      <vt:lpstr>微軟正黑體</vt:lpstr>
      <vt:lpstr>PMingLiU</vt:lpstr>
      <vt:lpstr>PMingLiU</vt:lpstr>
      <vt:lpstr>DFKai-SB</vt:lpstr>
      <vt:lpstr>DFKai-SB</vt:lpstr>
      <vt:lpstr>Agency FB</vt:lpstr>
      <vt:lpstr>Arial</vt:lpstr>
      <vt:lpstr>Calibri</vt:lpstr>
      <vt:lpstr>Century Gothic</vt:lpstr>
      <vt:lpstr>Times New Roman</vt:lpstr>
      <vt:lpstr>Wingdings</vt:lpstr>
      <vt:lpstr>Wingdings 3</vt:lpstr>
      <vt:lpstr>Wisp</vt:lpstr>
      <vt:lpstr>學習重點: 維護國家安全的意義（「總體國家安全觀」）; 《香港國安法》與促進香港長遠發展，以及平衡法治和人權的關係</vt:lpstr>
      <vt:lpstr>教學目標</vt:lpstr>
      <vt:lpstr>訂立國家安全法是國際慣例</vt:lpstr>
      <vt:lpstr>PowerPoint 簡報</vt:lpstr>
      <vt:lpstr>視頻： 〈習近平：堅持總體國家安全觀 走中國特色國家安全道路〉</vt:lpstr>
      <vt:lpstr>總體國家安全觀的基本認識—發展歷程</vt:lpstr>
      <vt:lpstr>PowerPoint 簡報</vt:lpstr>
      <vt:lpstr>PowerPoint 簡報</vt:lpstr>
      <vt:lpstr>PowerPoint 簡報</vt:lpstr>
      <vt:lpstr>總體國家安全觀的五對關係</vt:lpstr>
      <vt:lpstr>總體國家安全觀涉及的重點領域</vt:lpstr>
      <vt:lpstr>（1）政治安全</vt:lpstr>
      <vt:lpstr>（2）國土安全</vt:lpstr>
      <vt:lpstr>（3）軍事安全</vt:lpstr>
      <vt:lpstr>（4）經濟安全</vt:lpstr>
      <vt:lpstr>（5）金融安全</vt:lpstr>
      <vt:lpstr>（6）文化安全</vt:lpstr>
      <vt:lpstr>（7）社會安全</vt:lpstr>
      <vt:lpstr>（8）科技安全</vt:lpstr>
      <vt:lpstr>（9）網絡安全</vt:lpstr>
      <vt:lpstr>PowerPoint 簡報</vt:lpstr>
      <vt:lpstr>（11）生態安全</vt:lpstr>
      <vt:lpstr>（12）資源安全</vt:lpstr>
      <vt:lpstr>（13）核安全</vt:lpstr>
      <vt:lpstr>（14）海外利益安全</vt:lpstr>
      <vt:lpstr>（15）太空安全</vt:lpstr>
      <vt:lpstr>（16）深海安全</vt:lpstr>
      <vt:lpstr>（17）極地安全</vt:lpstr>
      <vt:lpstr>（18）生物安全</vt:lpstr>
      <vt:lpstr>（19）人工智能安全</vt:lpstr>
      <vt:lpstr>（20）數據安全</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香港維護國家安全立法的性質</vt:lpstr>
      <vt:lpstr>執法機構設置充分尊重「一國兩制」原則</vt:lpstr>
      <vt:lpstr>  《香港國安法》進一步完善香港的國家安全法律體系</vt:lpstr>
      <vt:lpstr>PowerPoint 簡報</vt:lpstr>
      <vt:lpstr>PowerPoint 簡報</vt:lpstr>
      <vt:lpstr>PowerPoint 簡報</vt:lpstr>
      <vt:lpstr>PowerPoint 簡報</vt:lpstr>
      <vt:lpstr>參考資料</vt:lpstr>
      <vt:lpstr>PowerPoint 簡報</vt:lpstr>
      <vt:lpstr>PowerPoint 簡報</vt:lpstr>
      <vt:lpstr>PowerPoint 簡報</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2021-06-02T10:52:31Z</dcterms:created>
  <dcterms:modified xsi:type="dcterms:W3CDTF">2023-07-31T03:05:30Z</dcterms:modified>
</cp:coreProperties>
</file>