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66" r:id="rId3"/>
    <p:sldId id="269" r:id="rId4"/>
    <p:sldId id="268" r:id="rId5"/>
    <p:sldId id="270" r:id="rId6"/>
    <p:sldId id="282" r:id="rId7"/>
    <p:sldId id="272" r:id="rId8"/>
    <p:sldId id="278" r:id="rId9"/>
    <p:sldId id="283" r:id="rId10"/>
    <p:sldId id="280" r:id="rId11"/>
    <p:sldId id="273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00"/>
    <a:srgbClr val="66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4"/>
    <p:restoredTop sz="94715"/>
  </p:normalViewPr>
  <p:slideViewPr>
    <p:cSldViewPr snapToGrid="0" snapToObjects="1">
      <p:cViewPr varScale="1">
        <p:scale>
          <a:sx n="103" d="100"/>
          <a:sy n="103" d="100"/>
        </p:scale>
        <p:origin x="5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480885-73A9-40EE-B007-7D21D0830EAA}" type="doc">
      <dgm:prSet loTypeId="urn:microsoft.com/office/officeart/2005/8/layout/radial6" loCatId="relationship" qsTypeId="urn:microsoft.com/office/officeart/2005/8/quickstyle/simple2" qsCatId="simple" csTypeId="urn:microsoft.com/office/officeart/2005/8/colors/accent2_4" csCatId="accent2" phldr="1"/>
      <dgm:spPr/>
      <dgm:t>
        <a:bodyPr/>
        <a:lstStyle/>
        <a:p>
          <a:endParaRPr lang="zh-TW" altLang="en-US"/>
        </a:p>
      </dgm:t>
    </dgm:pt>
    <dgm:pt modelId="{BDE3A472-C99F-41FF-A943-02C0B8105595}">
      <dgm:prSet/>
      <dgm:spPr/>
      <dgm:t>
        <a:bodyPr/>
        <a:lstStyle/>
        <a:p>
          <a:pPr rtl="0"/>
          <a:endParaRPr kumimoji="1" lang="zh-TW" dirty="0"/>
        </a:p>
      </dgm:t>
    </dgm:pt>
    <dgm:pt modelId="{0E387710-57E3-4FDA-9265-2180E693EDF2}" type="parTrans" cxnId="{FB20243D-07B0-4856-A236-B93205B6C791}">
      <dgm:prSet/>
      <dgm:spPr/>
      <dgm:t>
        <a:bodyPr/>
        <a:lstStyle/>
        <a:p>
          <a:endParaRPr lang="zh-TW" altLang="en-US"/>
        </a:p>
      </dgm:t>
    </dgm:pt>
    <dgm:pt modelId="{DFC636D9-E75A-4A2C-8E3D-264507654BB3}" type="sibTrans" cxnId="{FB20243D-07B0-4856-A236-B93205B6C791}">
      <dgm:prSet/>
      <dgm:spPr/>
      <dgm:t>
        <a:bodyPr/>
        <a:lstStyle/>
        <a:p>
          <a:endParaRPr lang="zh-TW" altLang="en-US"/>
        </a:p>
      </dgm:t>
    </dgm:pt>
    <dgm:pt modelId="{2B57BCD4-EBEA-40CC-A2B2-FB7D721C4A03}">
      <dgm:prSet custT="1"/>
      <dgm:spPr/>
      <dgm:t>
        <a:bodyPr/>
        <a:lstStyle/>
        <a:p>
          <a:pPr rtl="0"/>
          <a:r>
            <a:rPr kumimoji="1" lang="zh-TW" altLang="en-US" sz="3200" b="1" dirty="0" smtClean="0">
              <a:latin typeface="微軟正黑體" pitchFamily="34" charset="-120"/>
              <a:ea typeface="微軟正黑體" pitchFamily="34" charset="-120"/>
            </a:rPr>
            <a:t>互助</a:t>
          </a:r>
          <a:endParaRPr kumimoji="1" lang="en-US" altLang="zh-TW" sz="3200" b="1" dirty="0" smtClean="0">
            <a:latin typeface="微軟正黑體" pitchFamily="34" charset="-120"/>
            <a:ea typeface="微軟正黑體" pitchFamily="34" charset="-120"/>
          </a:endParaRPr>
        </a:p>
        <a:p>
          <a:pPr rtl="0"/>
          <a:r>
            <a:rPr kumimoji="1" lang="zh-TW" altLang="en-US" sz="3200" b="1" dirty="0" smtClean="0">
              <a:latin typeface="微軟正黑體" pitchFamily="34" charset="-120"/>
              <a:ea typeface="微軟正黑體" pitchFamily="34" charset="-120"/>
            </a:rPr>
            <a:t>互賴</a:t>
          </a:r>
          <a:endParaRPr kumimoji="1" lang="en-US" altLang="zh-TW" sz="3200" b="1" dirty="0" smtClean="0">
            <a:latin typeface="微軟正黑體" pitchFamily="34" charset="-120"/>
            <a:ea typeface="微軟正黑體" pitchFamily="34" charset="-120"/>
          </a:endParaRPr>
        </a:p>
      </dgm:t>
    </dgm:pt>
    <dgm:pt modelId="{14709404-85CE-48CA-965C-B2DB78E7739B}" type="parTrans" cxnId="{EF67B68F-ED33-4536-850E-875AEF032B1A}">
      <dgm:prSet/>
      <dgm:spPr/>
      <dgm:t>
        <a:bodyPr/>
        <a:lstStyle/>
        <a:p>
          <a:endParaRPr lang="zh-TW" altLang="en-US"/>
        </a:p>
      </dgm:t>
    </dgm:pt>
    <dgm:pt modelId="{819D7CA7-7A50-47A7-8C18-F787621294DC}" type="sibTrans" cxnId="{EF67B68F-ED33-4536-850E-875AEF032B1A}">
      <dgm:prSet/>
      <dgm:spPr/>
      <dgm:t>
        <a:bodyPr/>
        <a:lstStyle/>
        <a:p>
          <a:endParaRPr lang="zh-TW" altLang="en-US"/>
        </a:p>
      </dgm:t>
    </dgm:pt>
    <dgm:pt modelId="{90E3C2A0-BB67-4404-AF2E-8AFB6CC43FCC}">
      <dgm:prSet custT="1"/>
      <dgm:spPr/>
      <dgm:t>
        <a:bodyPr/>
        <a:lstStyle/>
        <a:p>
          <a:pPr rtl="0"/>
          <a:r>
            <a:rPr kumimoji="1" lang="zh-TW" altLang="en-US" sz="3200" b="1" dirty="0" smtClean="0">
              <a:latin typeface="微軟正黑體" pitchFamily="34" charset="-120"/>
              <a:ea typeface="微軟正黑體" pitchFamily="34" charset="-120"/>
            </a:rPr>
            <a:t>互動</a:t>
          </a:r>
          <a:endParaRPr kumimoji="1" lang="en-US" sz="3200" b="1" dirty="0">
            <a:latin typeface="微軟正黑體" pitchFamily="34" charset="-120"/>
            <a:ea typeface="微軟正黑體" pitchFamily="34" charset="-120"/>
          </a:endParaRPr>
        </a:p>
      </dgm:t>
    </dgm:pt>
    <dgm:pt modelId="{8B6DC907-705B-4403-BE9B-FCC6837647C8}" type="parTrans" cxnId="{88278B9F-8AC7-49C4-9EEF-8FB92F03AD38}">
      <dgm:prSet/>
      <dgm:spPr/>
      <dgm:t>
        <a:bodyPr/>
        <a:lstStyle/>
        <a:p>
          <a:endParaRPr lang="zh-TW" altLang="en-US"/>
        </a:p>
      </dgm:t>
    </dgm:pt>
    <dgm:pt modelId="{5C03322A-D529-4AAE-8580-46B4323E3737}" type="sibTrans" cxnId="{88278B9F-8AC7-49C4-9EEF-8FB92F03AD38}">
      <dgm:prSet/>
      <dgm:spPr/>
      <dgm:t>
        <a:bodyPr/>
        <a:lstStyle/>
        <a:p>
          <a:endParaRPr lang="zh-TW" altLang="en-US"/>
        </a:p>
      </dgm:t>
    </dgm:pt>
    <dgm:pt modelId="{58D530BC-EC8B-408E-953E-E3183F62A64B}">
      <dgm:prSet custT="1"/>
      <dgm:spPr/>
      <dgm:t>
        <a:bodyPr/>
        <a:lstStyle/>
        <a:p>
          <a:pPr rtl="0"/>
          <a:r>
            <a:rPr kumimoji="1" lang="zh-TW" altLang="en-US" sz="3200" b="1" dirty="0" smtClean="0"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rPr>
            <a:t>個人</a:t>
          </a:r>
          <a:endParaRPr kumimoji="1" lang="en-US" altLang="zh-TW" sz="3200" b="1" dirty="0" smtClean="0">
            <a:solidFill>
              <a:srgbClr val="0000FF"/>
            </a:solidFill>
            <a:latin typeface="微軟正黑體" pitchFamily="34" charset="-120"/>
            <a:ea typeface="微軟正黑體" pitchFamily="34" charset="-120"/>
          </a:endParaRPr>
        </a:p>
        <a:p>
          <a:pPr rtl="0"/>
          <a:r>
            <a:rPr kumimoji="1" lang="zh-TW" altLang="en-US" sz="3200" b="1" dirty="0" smtClean="0"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rPr>
            <a:t>責任</a:t>
          </a:r>
          <a:endParaRPr kumimoji="1" lang="en-US" sz="3200" b="1" dirty="0">
            <a:solidFill>
              <a:srgbClr val="0000FF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C1D2F053-DF59-4219-9D8F-E97B4BB0BD64}" type="parTrans" cxnId="{EB3C894A-EB7A-4251-90DF-37DAC0A367FB}">
      <dgm:prSet/>
      <dgm:spPr/>
      <dgm:t>
        <a:bodyPr/>
        <a:lstStyle/>
        <a:p>
          <a:endParaRPr lang="zh-TW" altLang="en-US"/>
        </a:p>
      </dgm:t>
    </dgm:pt>
    <dgm:pt modelId="{055A3F53-9248-46D5-B6DC-46FE9744D223}" type="sibTrans" cxnId="{EB3C894A-EB7A-4251-90DF-37DAC0A367FB}">
      <dgm:prSet/>
      <dgm:spPr/>
      <dgm:t>
        <a:bodyPr/>
        <a:lstStyle/>
        <a:p>
          <a:endParaRPr lang="zh-TW" altLang="en-US"/>
        </a:p>
      </dgm:t>
    </dgm:pt>
    <dgm:pt modelId="{ED65A00E-7A84-45B7-9E24-F71AB85B4954}">
      <dgm:prSet custT="1"/>
      <dgm:spPr/>
      <dgm:t>
        <a:bodyPr/>
        <a:lstStyle/>
        <a:p>
          <a:pPr rtl="0"/>
          <a:r>
            <a:rPr kumimoji="1" lang="zh-TW" altLang="en-US" sz="3200" b="1" dirty="0" smtClean="0">
              <a:latin typeface="微軟正黑體" pitchFamily="34" charset="-120"/>
              <a:ea typeface="微軟正黑體" pitchFamily="34" charset="-120"/>
            </a:rPr>
            <a:t>均等</a:t>
          </a:r>
          <a:endParaRPr kumimoji="1" lang="en-US" altLang="zh-TW" sz="3200" b="1" dirty="0" smtClean="0">
            <a:latin typeface="微軟正黑體" pitchFamily="34" charset="-120"/>
            <a:ea typeface="微軟正黑體" pitchFamily="34" charset="-120"/>
          </a:endParaRPr>
        </a:p>
        <a:p>
          <a:pPr rtl="0"/>
          <a:r>
            <a:rPr kumimoji="1" lang="zh-TW" altLang="en-US" sz="3200" b="1" dirty="0" smtClean="0">
              <a:latin typeface="微軟正黑體" pitchFamily="34" charset="-120"/>
              <a:ea typeface="微軟正黑體" pitchFamily="34" charset="-120"/>
            </a:rPr>
            <a:t>機會</a:t>
          </a:r>
          <a:endParaRPr kumimoji="1" lang="en-US" sz="3200" b="1" dirty="0">
            <a:latin typeface="微軟正黑體" pitchFamily="34" charset="-120"/>
            <a:ea typeface="微軟正黑體" pitchFamily="34" charset="-120"/>
          </a:endParaRPr>
        </a:p>
      </dgm:t>
    </dgm:pt>
    <dgm:pt modelId="{0E29D868-0520-4D2B-A7E3-55405A20CA3E}" type="parTrans" cxnId="{54931CFA-2E20-4A7D-BB32-A8ECB2CFAA24}">
      <dgm:prSet/>
      <dgm:spPr/>
      <dgm:t>
        <a:bodyPr/>
        <a:lstStyle/>
        <a:p>
          <a:endParaRPr lang="zh-TW" altLang="en-US"/>
        </a:p>
      </dgm:t>
    </dgm:pt>
    <dgm:pt modelId="{7EF68200-3EBB-4F1F-BFB8-6D01B21D9F41}" type="sibTrans" cxnId="{54931CFA-2E20-4A7D-BB32-A8ECB2CFAA24}">
      <dgm:prSet/>
      <dgm:spPr/>
      <dgm:t>
        <a:bodyPr/>
        <a:lstStyle/>
        <a:p>
          <a:endParaRPr lang="zh-TW" altLang="en-US"/>
        </a:p>
      </dgm:t>
    </dgm:pt>
    <dgm:pt modelId="{55A5CCFD-7B80-493F-A819-092C8400E27F}">
      <dgm:prSet custT="1"/>
      <dgm:spPr/>
      <dgm:t>
        <a:bodyPr/>
        <a:lstStyle/>
        <a:p>
          <a:pPr rtl="0"/>
          <a:r>
            <a:rPr kumimoji="1" lang="zh-TW" altLang="en-US" sz="5400" b="1" dirty="0" smtClean="0">
              <a:latin typeface="微軟正黑體" pitchFamily="34" charset="-120"/>
              <a:ea typeface="微軟正黑體" pitchFamily="34" charset="-120"/>
            </a:rPr>
            <a:t>合作學作</a:t>
          </a:r>
          <a:endParaRPr kumimoji="1" lang="en-US" sz="5400" b="1" dirty="0">
            <a:latin typeface="微軟正黑體" pitchFamily="34" charset="-120"/>
            <a:ea typeface="微軟正黑體" pitchFamily="34" charset="-120"/>
          </a:endParaRPr>
        </a:p>
      </dgm:t>
    </dgm:pt>
    <dgm:pt modelId="{F14DF081-0B9C-4350-9DEE-0D923AEBFA79}" type="sibTrans" cxnId="{67729F8C-B02E-4C02-B1DC-1F502149B12B}">
      <dgm:prSet/>
      <dgm:spPr/>
      <dgm:t>
        <a:bodyPr/>
        <a:lstStyle/>
        <a:p>
          <a:endParaRPr lang="zh-TW" altLang="en-US"/>
        </a:p>
      </dgm:t>
    </dgm:pt>
    <dgm:pt modelId="{AF5AB996-37F1-49F6-AE79-B547942CDA28}" type="parTrans" cxnId="{67729F8C-B02E-4C02-B1DC-1F502149B12B}">
      <dgm:prSet/>
      <dgm:spPr/>
      <dgm:t>
        <a:bodyPr/>
        <a:lstStyle/>
        <a:p>
          <a:endParaRPr lang="zh-TW" altLang="en-US"/>
        </a:p>
      </dgm:t>
    </dgm:pt>
    <dgm:pt modelId="{FB3750E2-61D7-4DAF-956C-A9C17CB5F721}" type="pres">
      <dgm:prSet presAssocID="{F4480885-73A9-40EE-B007-7D21D0830EA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C379EFD5-55BC-4CB7-A601-E312748B422F}" type="pres">
      <dgm:prSet presAssocID="{55A5CCFD-7B80-493F-A819-092C8400E27F}" presName="centerShape" presStyleLbl="node0" presStyleIdx="0" presStyleCnt="1"/>
      <dgm:spPr/>
      <dgm:t>
        <a:bodyPr/>
        <a:lstStyle/>
        <a:p>
          <a:endParaRPr lang="zh-TW" altLang="en-US"/>
        </a:p>
      </dgm:t>
    </dgm:pt>
    <dgm:pt modelId="{FA674657-733B-4845-8673-A2B6409106E3}" type="pres">
      <dgm:prSet presAssocID="{2B57BCD4-EBEA-40CC-A2B2-FB7D721C4A03}" presName="node" presStyleLbl="node1" presStyleIdx="0" presStyleCnt="4" custScaleX="147910" custScaleY="116795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427915D9-28F8-44D1-91AF-DDF86956B6E3}" type="pres">
      <dgm:prSet presAssocID="{2B57BCD4-EBEA-40CC-A2B2-FB7D721C4A03}" presName="dummy" presStyleCnt="0"/>
      <dgm:spPr/>
    </dgm:pt>
    <dgm:pt modelId="{83F30CC2-37CE-44A0-B12E-77D8D6056BBE}" type="pres">
      <dgm:prSet presAssocID="{819D7CA7-7A50-47A7-8C18-F787621294DC}" presName="sibTrans" presStyleLbl="sibTrans2D1" presStyleIdx="0" presStyleCnt="4"/>
      <dgm:spPr/>
      <dgm:t>
        <a:bodyPr/>
        <a:lstStyle/>
        <a:p>
          <a:endParaRPr lang="zh-HK" altLang="en-US"/>
        </a:p>
      </dgm:t>
    </dgm:pt>
    <dgm:pt modelId="{899409B7-60C2-48CC-80A9-2014BFB82E4F}" type="pres">
      <dgm:prSet presAssocID="{90E3C2A0-BB67-4404-AF2E-8AFB6CC43FCC}" presName="node" presStyleLbl="node1" presStyleIdx="1" presStyleCnt="4" custScaleX="126616" custScaleY="126502" custRadScaleRad="132381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58DA4DB9-3BB5-43E1-8871-C097CA428BB8}" type="pres">
      <dgm:prSet presAssocID="{90E3C2A0-BB67-4404-AF2E-8AFB6CC43FCC}" presName="dummy" presStyleCnt="0"/>
      <dgm:spPr/>
    </dgm:pt>
    <dgm:pt modelId="{48F4AC29-8100-4A14-8AF5-4B6ABE380255}" type="pres">
      <dgm:prSet presAssocID="{5C03322A-D529-4AAE-8580-46B4323E3737}" presName="sibTrans" presStyleLbl="sibTrans2D1" presStyleIdx="1" presStyleCnt="4"/>
      <dgm:spPr/>
      <dgm:t>
        <a:bodyPr/>
        <a:lstStyle/>
        <a:p>
          <a:endParaRPr lang="zh-HK" altLang="en-US"/>
        </a:p>
      </dgm:t>
    </dgm:pt>
    <dgm:pt modelId="{D8E3A52D-1A4E-4CFB-BDAF-102B7E2421FD}" type="pres">
      <dgm:prSet presAssocID="{58D530BC-EC8B-408E-953E-E3183F62A64B}" presName="node" presStyleLbl="node1" presStyleIdx="2" presStyleCnt="4" custScaleX="147911" custScaleY="11396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06182B4A-62C1-403D-BF35-1C0DAE254803}" type="pres">
      <dgm:prSet presAssocID="{58D530BC-EC8B-408E-953E-E3183F62A64B}" presName="dummy" presStyleCnt="0"/>
      <dgm:spPr/>
    </dgm:pt>
    <dgm:pt modelId="{253D4CFF-AD41-449E-908D-F83F757A8158}" type="pres">
      <dgm:prSet presAssocID="{055A3F53-9248-46D5-B6DC-46FE9744D223}" presName="sibTrans" presStyleLbl="sibTrans2D1" presStyleIdx="2" presStyleCnt="4"/>
      <dgm:spPr/>
      <dgm:t>
        <a:bodyPr/>
        <a:lstStyle/>
        <a:p>
          <a:endParaRPr lang="zh-HK" altLang="en-US"/>
        </a:p>
      </dgm:t>
    </dgm:pt>
    <dgm:pt modelId="{95F02EA1-3999-4055-8923-E91159B136F4}" type="pres">
      <dgm:prSet presAssocID="{ED65A00E-7A84-45B7-9E24-F71AB85B4954}" presName="node" presStyleLbl="node1" presStyleIdx="3" presStyleCnt="4" custScaleX="122555" custScaleY="120302" custRadScaleRad="135520" custRadScaleInc="-700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2FD4D8DE-266F-465E-A0DE-D421A78AE9B7}" type="pres">
      <dgm:prSet presAssocID="{ED65A00E-7A84-45B7-9E24-F71AB85B4954}" presName="dummy" presStyleCnt="0"/>
      <dgm:spPr/>
    </dgm:pt>
    <dgm:pt modelId="{B04713D3-36BA-456B-9162-37EA2D756D7B}" type="pres">
      <dgm:prSet presAssocID="{7EF68200-3EBB-4F1F-BFB8-6D01B21D9F41}" presName="sibTrans" presStyleLbl="sibTrans2D1" presStyleIdx="3" presStyleCnt="4"/>
      <dgm:spPr/>
      <dgm:t>
        <a:bodyPr/>
        <a:lstStyle/>
        <a:p>
          <a:endParaRPr lang="zh-HK" altLang="en-US"/>
        </a:p>
      </dgm:t>
    </dgm:pt>
  </dgm:ptLst>
  <dgm:cxnLst>
    <dgm:cxn modelId="{FB20243D-07B0-4856-A236-B93205B6C791}" srcId="{F4480885-73A9-40EE-B007-7D21D0830EAA}" destId="{BDE3A472-C99F-41FF-A943-02C0B8105595}" srcOrd="1" destOrd="0" parTransId="{0E387710-57E3-4FDA-9265-2180E693EDF2}" sibTransId="{DFC636D9-E75A-4A2C-8E3D-264507654BB3}"/>
    <dgm:cxn modelId="{E9B1FDA1-DAB7-6A4B-92A7-499AB61F35FF}" type="presOf" srcId="{5C03322A-D529-4AAE-8580-46B4323E3737}" destId="{48F4AC29-8100-4A14-8AF5-4B6ABE380255}" srcOrd="0" destOrd="0" presId="urn:microsoft.com/office/officeart/2005/8/layout/radial6"/>
    <dgm:cxn modelId="{476F12A7-2892-2843-B441-5A5FBA4A871F}" type="presOf" srcId="{2B57BCD4-EBEA-40CC-A2B2-FB7D721C4A03}" destId="{FA674657-733B-4845-8673-A2B6409106E3}" srcOrd="0" destOrd="0" presId="urn:microsoft.com/office/officeart/2005/8/layout/radial6"/>
    <dgm:cxn modelId="{E3C43C2B-06DE-8949-91B2-F4DC16CBBBCE}" type="presOf" srcId="{819D7CA7-7A50-47A7-8C18-F787621294DC}" destId="{83F30CC2-37CE-44A0-B12E-77D8D6056BBE}" srcOrd="0" destOrd="0" presId="urn:microsoft.com/office/officeart/2005/8/layout/radial6"/>
    <dgm:cxn modelId="{EB3C894A-EB7A-4251-90DF-37DAC0A367FB}" srcId="{55A5CCFD-7B80-493F-A819-092C8400E27F}" destId="{58D530BC-EC8B-408E-953E-E3183F62A64B}" srcOrd="2" destOrd="0" parTransId="{C1D2F053-DF59-4219-9D8F-E97B4BB0BD64}" sibTransId="{055A3F53-9248-46D5-B6DC-46FE9744D223}"/>
    <dgm:cxn modelId="{5F8BDEBA-CBC4-0D43-A1EF-B8135130CF3B}" type="presOf" srcId="{ED65A00E-7A84-45B7-9E24-F71AB85B4954}" destId="{95F02EA1-3999-4055-8923-E91159B136F4}" srcOrd="0" destOrd="0" presId="urn:microsoft.com/office/officeart/2005/8/layout/radial6"/>
    <dgm:cxn modelId="{67729F8C-B02E-4C02-B1DC-1F502149B12B}" srcId="{F4480885-73A9-40EE-B007-7D21D0830EAA}" destId="{55A5CCFD-7B80-493F-A819-092C8400E27F}" srcOrd="0" destOrd="0" parTransId="{AF5AB996-37F1-49F6-AE79-B547942CDA28}" sibTransId="{F14DF081-0B9C-4350-9DEE-0D923AEBFA79}"/>
    <dgm:cxn modelId="{1B8E9B3B-B24E-A945-9F50-284E26017654}" type="presOf" srcId="{055A3F53-9248-46D5-B6DC-46FE9744D223}" destId="{253D4CFF-AD41-449E-908D-F83F757A8158}" srcOrd="0" destOrd="0" presId="urn:microsoft.com/office/officeart/2005/8/layout/radial6"/>
    <dgm:cxn modelId="{48ABCF6B-ECA2-E64E-B106-8F3BE2FD0C62}" type="presOf" srcId="{F4480885-73A9-40EE-B007-7D21D0830EAA}" destId="{FB3750E2-61D7-4DAF-956C-A9C17CB5F721}" srcOrd="0" destOrd="0" presId="urn:microsoft.com/office/officeart/2005/8/layout/radial6"/>
    <dgm:cxn modelId="{D21DACCF-F416-FB40-AB3A-27A33FF82F0E}" type="presOf" srcId="{7EF68200-3EBB-4F1F-BFB8-6D01B21D9F41}" destId="{B04713D3-36BA-456B-9162-37EA2D756D7B}" srcOrd="0" destOrd="0" presId="urn:microsoft.com/office/officeart/2005/8/layout/radial6"/>
    <dgm:cxn modelId="{B25E9B04-BF50-014A-8C80-7E9EA902D366}" type="presOf" srcId="{58D530BC-EC8B-408E-953E-E3183F62A64B}" destId="{D8E3A52D-1A4E-4CFB-BDAF-102B7E2421FD}" srcOrd="0" destOrd="0" presId="urn:microsoft.com/office/officeart/2005/8/layout/radial6"/>
    <dgm:cxn modelId="{1F961AC5-3010-8D47-AD3D-C516B3296DFA}" type="presOf" srcId="{90E3C2A0-BB67-4404-AF2E-8AFB6CC43FCC}" destId="{899409B7-60C2-48CC-80A9-2014BFB82E4F}" srcOrd="0" destOrd="0" presId="urn:microsoft.com/office/officeart/2005/8/layout/radial6"/>
    <dgm:cxn modelId="{88278B9F-8AC7-49C4-9EEF-8FB92F03AD38}" srcId="{55A5CCFD-7B80-493F-A819-092C8400E27F}" destId="{90E3C2A0-BB67-4404-AF2E-8AFB6CC43FCC}" srcOrd="1" destOrd="0" parTransId="{8B6DC907-705B-4403-BE9B-FCC6837647C8}" sibTransId="{5C03322A-D529-4AAE-8580-46B4323E3737}"/>
    <dgm:cxn modelId="{54931CFA-2E20-4A7D-BB32-A8ECB2CFAA24}" srcId="{55A5CCFD-7B80-493F-A819-092C8400E27F}" destId="{ED65A00E-7A84-45B7-9E24-F71AB85B4954}" srcOrd="3" destOrd="0" parTransId="{0E29D868-0520-4D2B-A7E3-55405A20CA3E}" sibTransId="{7EF68200-3EBB-4F1F-BFB8-6D01B21D9F41}"/>
    <dgm:cxn modelId="{8B5B527F-F512-7B44-AE94-A79C90508C9C}" type="presOf" srcId="{55A5CCFD-7B80-493F-A819-092C8400E27F}" destId="{C379EFD5-55BC-4CB7-A601-E312748B422F}" srcOrd="0" destOrd="0" presId="urn:microsoft.com/office/officeart/2005/8/layout/radial6"/>
    <dgm:cxn modelId="{EF67B68F-ED33-4536-850E-875AEF032B1A}" srcId="{55A5CCFD-7B80-493F-A819-092C8400E27F}" destId="{2B57BCD4-EBEA-40CC-A2B2-FB7D721C4A03}" srcOrd="0" destOrd="0" parTransId="{14709404-85CE-48CA-965C-B2DB78E7739B}" sibTransId="{819D7CA7-7A50-47A7-8C18-F787621294DC}"/>
    <dgm:cxn modelId="{D923937F-F7FC-9141-AF28-65D7D5BA13E7}" type="presParOf" srcId="{FB3750E2-61D7-4DAF-956C-A9C17CB5F721}" destId="{C379EFD5-55BC-4CB7-A601-E312748B422F}" srcOrd="0" destOrd="0" presId="urn:microsoft.com/office/officeart/2005/8/layout/radial6"/>
    <dgm:cxn modelId="{C3A67C10-E02D-5B4C-82EA-543532F7652E}" type="presParOf" srcId="{FB3750E2-61D7-4DAF-956C-A9C17CB5F721}" destId="{FA674657-733B-4845-8673-A2B6409106E3}" srcOrd="1" destOrd="0" presId="urn:microsoft.com/office/officeart/2005/8/layout/radial6"/>
    <dgm:cxn modelId="{88A64831-9056-6247-8211-183FED87D767}" type="presParOf" srcId="{FB3750E2-61D7-4DAF-956C-A9C17CB5F721}" destId="{427915D9-28F8-44D1-91AF-DDF86956B6E3}" srcOrd="2" destOrd="0" presId="urn:microsoft.com/office/officeart/2005/8/layout/radial6"/>
    <dgm:cxn modelId="{E60F48F0-2557-6649-A6F1-29BC7E8A6D32}" type="presParOf" srcId="{FB3750E2-61D7-4DAF-956C-A9C17CB5F721}" destId="{83F30CC2-37CE-44A0-B12E-77D8D6056BBE}" srcOrd="3" destOrd="0" presId="urn:microsoft.com/office/officeart/2005/8/layout/radial6"/>
    <dgm:cxn modelId="{80F59533-E95F-B744-B104-067F8F6E2FFF}" type="presParOf" srcId="{FB3750E2-61D7-4DAF-956C-A9C17CB5F721}" destId="{899409B7-60C2-48CC-80A9-2014BFB82E4F}" srcOrd="4" destOrd="0" presId="urn:microsoft.com/office/officeart/2005/8/layout/radial6"/>
    <dgm:cxn modelId="{672ABEE7-ABDC-5245-A6C0-7B13DAACFFD8}" type="presParOf" srcId="{FB3750E2-61D7-4DAF-956C-A9C17CB5F721}" destId="{58DA4DB9-3BB5-43E1-8871-C097CA428BB8}" srcOrd="5" destOrd="0" presId="urn:microsoft.com/office/officeart/2005/8/layout/radial6"/>
    <dgm:cxn modelId="{E84A7EA9-FE10-B640-84F6-D9F1D02B8184}" type="presParOf" srcId="{FB3750E2-61D7-4DAF-956C-A9C17CB5F721}" destId="{48F4AC29-8100-4A14-8AF5-4B6ABE380255}" srcOrd="6" destOrd="0" presId="urn:microsoft.com/office/officeart/2005/8/layout/radial6"/>
    <dgm:cxn modelId="{7AE3DDDB-6D1A-2D45-B47A-EF918BDDC10E}" type="presParOf" srcId="{FB3750E2-61D7-4DAF-956C-A9C17CB5F721}" destId="{D8E3A52D-1A4E-4CFB-BDAF-102B7E2421FD}" srcOrd="7" destOrd="0" presId="urn:microsoft.com/office/officeart/2005/8/layout/radial6"/>
    <dgm:cxn modelId="{FB5ADD50-7F17-DF47-AA05-58DC77C0273F}" type="presParOf" srcId="{FB3750E2-61D7-4DAF-956C-A9C17CB5F721}" destId="{06182B4A-62C1-403D-BF35-1C0DAE254803}" srcOrd="8" destOrd="0" presId="urn:microsoft.com/office/officeart/2005/8/layout/radial6"/>
    <dgm:cxn modelId="{8CEDED47-FD0D-4541-AF04-2EF22E4B4EE1}" type="presParOf" srcId="{FB3750E2-61D7-4DAF-956C-A9C17CB5F721}" destId="{253D4CFF-AD41-449E-908D-F83F757A8158}" srcOrd="9" destOrd="0" presId="urn:microsoft.com/office/officeart/2005/8/layout/radial6"/>
    <dgm:cxn modelId="{C05CA35D-1869-8F41-B96D-806288E3BB87}" type="presParOf" srcId="{FB3750E2-61D7-4DAF-956C-A9C17CB5F721}" destId="{95F02EA1-3999-4055-8923-E91159B136F4}" srcOrd="10" destOrd="0" presId="urn:microsoft.com/office/officeart/2005/8/layout/radial6"/>
    <dgm:cxn modelId="{A7186F5B-DD0D-054C-83A8-BD2244A3CEFF}" type="presParOf" srcId="{FB3750E2-61D7-4DAF-956C-A9C17CB5F721}" destId="{2FD4D8DE-266F-465E-A0DE-D421A78AE9B7}" srcOrd="11" destOrd="0" presId="urn:microsoft.com/office/officeart/2005/8/layout/radial6"/>
    <dgm:cxn modelId="{ECD2AB2D-003A-BC49-A626-D356F801F378}" type="presParOf" srcId="{FB3750E2-61D7-4DAF-956C-A9C17CB5F721}" destId="{B04713D3-36BA-456B-9162-37EA2D756D7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713D3-36BA-456B-9162-37EA2D756D7B}">
      <dsp:nvSpPr>
        <dsp:cNvPr id="0" name=""/>
        <dsp:cNvSpPr/>
      </dsp:nvSpPr>
      <dsp:spPr>
        <a:xfrm>
          <a:off x="1757720" y="600732"/>
          <a:ext cx="5042220" cy="5042220"/>
        </a:xfrm>
        <a:prstGeom prst="blockArc">
          <a:avLst>
            <a:gd name="adj1" fmla="val 10396248"/>
            <a:gd name="adj2" fmla="val 17470355"/>
            <a:gd name="adj3" fmla="val 4636"/>
          </a:avLst>
        </a:prstGeom>
        <a:solidFill>
          <a:schemeClr val="accent2">
            <a:shade val="90000"/>
            <a:hueOff val="-287340"/>
            <a:satOff val="204"/>
            <a:lumOff val="160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3D4CFF-AD41-449E-908D-F83F757A8158}">
      <dsp:nvSpPr>
        <dsp:cNvPr id="0" name=""/>
        <dsp:cNvSpPr/>
      </dsp:nvSpPr>
      <dsp:spPr>
        <a:xfrm>
          <a:off x="1774400" y="926817"/>
          <a:ext cx="5042220" cy="5042220"/>
        </a:xfrm>
        <a:prstGeom prst="blockArc">
          <a:avLst>
            <a:gd name="adj1" fmla="val 4154580"/>
            <a:gd name="adj2" fmla="val 10852374"/>
            <a:gd name="adj3" fmla="val 4636"/>
          </a:avLst>
        </a:prstGeom>
        <a:solidFill>
          <a:schemeClr val="accent2">
            <a:shade val="90000"/>
            <a:hueOff val="-574681"/>
            <a:satOff val="409"/>
            <a:lumOff val="321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8F4AC29-8100-4A14-8AF5-4B6ABE380255}">
      <dsp:nvSpPr>
        <dsp:cNvPr id="0" name=""/>
        <dsp:cNvSpPr/>
      </dsp:nvSpPr>
      <dsp:spPr>
        <a:xfrm>
          <a:off x="3448267" y="900904"/>
          <a:ext cx="5042220" cy="5042220"/>
        </a:xfrm>
        <a:prstGeom prst="blockArc">
          <a:avLst>
            <a:gd name="adj1" fmla="val 21412943"/>
            <a:gd name="adj2" fmla="val 6538989"/>
            <a:gd name="adj3" fmla="val 4636"/>
          </a:avLst>
        </a:prstGeom>
        <a:solidFill>
          <a:schemeClr val="accent2">
            <a:shade val="90000"/>
            <a:hueOff val="-287340"/>
            <a:satOff val="204"/>
            <a:lumOff val="160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F30CC2-37CE-44A0-B12E-77D8D6056BBE}">
      <dsp:nvSpPr>
        <dsp:cNvPr id="0" name=""/>
        <dsp:cNvSpPr/>
      </dsp:nvSpPr>
      <dsp:spPr>
        <a:xfrm>
          <a:off x="3448267" y="633036"/>
          <a:ext cx="5042220" cy="5042220"/>
        </a:xfrm>
        <a:prstGeom prst="blockArc">
          <a:avLst>
            <a:gd name="adj1" fmla="val 15061011"/>
            <a:gd name="adj2" fmla="val 187057"/>
            <a:gd name="adj3" fmla="val 4636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379EFD5-55BC-4CB7-A601-E312748B422F}">
      <dsp:nvSpPr>
        <dsp:cNvPr id="0" name=""/>
        <dsp:cNvSpPr/>
      </dsp:nvSpPr>
      <dsp:spPr>
        <a:xfrm>
          <a:off x="4008808" y="2128594"/>
          <a:ext cx="2318971" cy="2318971"/>
        </a:xfrm>
        <a:prstGeom prst="ellipse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5400" b="1" kern="1200" dirty="0" smtClean="0">
              <a:latin typeface="微軟正黑體" pitchFamily="34" charset="-120"/>
              <a:ea typeface="微軟正黑體" pitchFamily="34" charset="-120"/>
            </a:rPr>
            <a:t>合作學作</a:t>
          </a:r>
          <a:endParaRPr kumimoji="1" lang="en-US" sz="5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4348413" y="2468199"/>
        <a:ext cx="1639761" cy="1639761"/>
      </dsp:txXfrm>
    </dsp:sp>
    <dsp:sp modelId="{FA674657-733B-4845-8673-A2B6409106E3}">
      <dsp:nvSpPr>
        <dsp:cNvPr id="0" name=""/>
        <dsp:cNvSpPr/>
      </dsp:nvSpPr>
      <dsp:spPr>
        <a:xfrm>
          <a:off x="3967797" y="-122546"/>
          <a:ext cx="2400993" cy="1895910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b="1" kern="1200" dirty="0" smtClean="0">
              <a:latin typeface="微軟正黑體" pitchFamily="34" charset="-120"/>
              <a:ea typeface="微軟正黑體" pitchFamily="34" charset="-120"/>
            </a:rPr>
            <a:t>互助</a:t>
          </a:r>
          <a:endParaRPr kumimoji="1" lang="en-US" altLang="zh-TW" sz="32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b="1" kern="1200" dirty="0" smtClean="0">
              <a:latin typeface="微軟正黑體" pitchFamily="34" charset="-120"/>
              <a:ea typeface="微軟正黑體" pitchFamily="34" charset="-120"/>
            </a:rPr>
            <a:t>互賴</a:t>
          </a:r>
          <a:endParaRPr kumimoji="1" lang="en-US" altLang="zh-TW" sz="3200" b="1" kern="1200" dirty="0" smtClean="0">
            <a:latin typeface="微軟正黑體" pitchFamily="34" charset="-120"/>
            <a:ea typeface="微軟正黑體" pitchFamily="34" charset="-120"/>
          </a:endParaRPr>
        </a:p>
      </dsp:txBody>
      <dsp:txXfrm>
        <a:off x="4319414" y="155104"/>
        <a:ext cx="1697759" cy="1340610"/>
      </dsp:txXfrm>
    </dsp:sp>
    <dsp:sp modelId="{899409B7-60C2-48CC-80A9-2014BFB82E4F}">
      <dsp:nvSpPr>
        <dsp:cNvPr id="0" name=""/>
        <dsp:cNvSpPr/>
      </dsp:nvSpPr>
      <dsp:spPr>
        <a:xfrm>
          <a:off x="7400738" y="2261339"/>
          <a:ext cx="2055332" cy="2053481"/>
        </a:xfrm>
        <a:prstGeom prst="ellipse">
          <a:avLst/>
        </a:prstGeom>
        <a:solidFill>
          <a:schemeClr val="accent2">
            <a:shade val="50000"/>
            <a:hueOff val="-295587"/>
            <a:satOff val="3892"/>
            <a:lumOff val="233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b="1" kern="1200" dirty="0" smtClean="0">
              <a:latin typeface="微軟正黑體" pitchFamily="34" charset="-120"/>
              <a:ea typeface="微軟正黑體" pitchFamily="34" charset="-120"/>
            </a:rPr>
            <a:t>互動</a:t>
          </a:r>
          <a:endParaRPr kumimoji="1" lang="en-US" sz="3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7701734" y="2562064"/>
        <a:ext cx="1453340" cy="1452031"/>
      </dsp:txXfrm>
    </dsp:sp>
    <dsp:sp modelId="{D8E3A52D-1A4E-4CFB-BDAF-102B7E2421FD}">
      <dsp:nvSpPr>
        <dsp:cNvPr id="0" name=""/>
        <dsp:cNvSpPr/>
      </dsp:nvSpPr>
      <dsp:spPr>
        <a:xfrm>
          <a:off x="3967789" y="4825759"/>
          <a:ext cx="2401009" cy="1849987"/>
        </a:xfrm>
        <a:prstGeom prst="ellipse">
          <a:avLst/>
        </a:prstGeom>
        <a:solidFill>
          <a:schemeClr val="accent2">
            <a:shade val="50000"/>
            <a:hueOff val="-591173"/>
            <a:satOff val="7783"/>
            <a:lumOff val="4661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b="1" kern="1200" dirty="0" smtClean="0"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rPr>
            <a:t>個人</a:t>
          </a:r>
          <a:endParaRPr kumimoji="1" lang="en-US" altLang="zh-TW" sz="3200" b="1" kern="1200" dirty="0" smtClean="0">
            <a:solidFill>
              <a:srgbClr val="0000FF"/>
            </a:solidFill>
            <a:latin typeface="微軟正黑體" pitchFamily="34" charset="-120"/>
            <a:ea typeface="微軟正黑體" pitchFamily="34" charset="-120"/>
          </a:endParaRP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b="1" kern="1200" dirty="0" smtClean="0"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rPr>
            <a:t>責任</a:t>
          </a:r>
          <a:endParaRPr kumimoji="1" lang="en-US" sz="3200" b="1" kern="1200" dirty="0">
            <a:solidFill>
              <a:srgbClr val="0000FF"/>
            </a:solidFill>
            <a:latin typeface="微軟正黑體" pitchFamily="34" charset="-120"/>
            <a:ea typeface="微軟正黑體" pitchFamily="34" charset="-120"/>
          </a:endParaRPr>
        </a:p>
      </dsp:txBody>
      <dsp:txXfrm>
        <a:off x="4319409" y="5096683"/>
        <a:ext cx="1697769" cy="1308139"/>
      </dsp:txXfrm>
    </dsp:sp>
    <dsp:sp modelId="{95F02EA1-3999-4055-8923-E91159B136F4}">
      <dsp:nvSpPr>
        <dsp:cNvPr id="0" name=""/>
        <dsp:cNvSpPr/>
      </dsp:nvSpPr>
      <dsp:spPr>
        <a:xfrm>
          <a:off x="838418" y="2433991"/>
          <a:ext cx="1989410" cy="1952838"/>
        </a:xfrm>
        <a:prstGeom prst="ellipse">
          <a:avLst/>
        </a:prstGeom>
        <a:solidFill>
          <a:schemeClr val="accent2">
            <a:shade val="50000"/>
            <a:hueOff val="-295587"/>
            <a:satOff val="3892"/>
            <a:lumOff val="233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b="1" kern="1200" dirty="0" smtClean="0">
              <a:latin typeface="微軟正黑體" pitchFamily="34" charset="-120"/>
              <a:ea typeface="微軟正黑體" pitchFamily="34" charset="-120"/>
            </a:rPr>
            <a:t>均等</a:t>
          </a:r>
          <a:endParaRPr kumimoji="1" lang="en-US" altLang="zh-TW" sz="32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b="1" kern="1200" dirty="0" smtClean="0">
              <a:latin typeface="微軟正黑體" pitchFamily="34" charset="-120"/>
              <a:ea typeface="微軟正黑體" pitchFamily="34" charset="-120"/>
            </a:rPr>
            <a:t>機會</a:t>
          </a:r>
          <a:endParaRPr kumimoji="1" lang="en-US" sz="3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129760" y="2719978"/>
        <a:ext cx="1406726" cy="1380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9C0F6-D803-FE48-9A0F-80D083F84342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F725F-7E4F-C549-99EC-520B629CFD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3083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4608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344DC577-0A8E-764F-8F99-48D519AE4E37}" type="slidenum">
              <a:rPr lang="zh-TW" altLang="en-US">
                <a:latin typeface="Arial" charset="0"/>
              </a:rPr>
              <a:pPr>
                <a:spcBef>
                  <a:spcPct val="0"/>
                </a:spcBef>
              </a:pPr>
              <a:t>3</a:t>
            </a:fld>
            <a:endParaRPr lang="zh-TW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93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04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04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9A4325C-FC8D-FF45-B623-E8E7903835BB}" type="slidenum">
              <a:rPr lang="zh-TW" altLang="en-US" sz="1200"/>
              <a:pPr eaLnBrk="1" hangingPunct="1"/>
              <a:t>4</a:t>
            </a:fld>
            <a:endParaRPr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149025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9136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22586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5499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6360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2810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4820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9330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164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將圖片拖曳至版面配置區或按一下圖示以新增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05890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82278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49076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0745B-2015-0245-90EF-725FA438A4A3}" type="datetimeFigureOut">
              <a:rPr kumimoji="1" lang="zh-TW" altLang="en-US" smtClean="0"/>
              <a:t>2017/10/30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8BFB8-27CF-7945-AA01-85E4ECD8060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6141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tube10x.com/search/%E5%9B%BA%E9%AB%94%E5%BB%A2%E7%89%A9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://www.epd.gov.hk/epd/psb_charging/files/pdf/WastePlan-C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71" y="0"/>
            <a:ext cx="4625005" cy="28906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71" y="3197242"/>
            <a:ext cx="4571999" cy="3222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81695" y="1187006"/>
            <a:ext cx="4531235" cy="3755571"/>
          </a:xfrm>
        </p:spPr>
        <p:txBody>
          <a:bodyPr anchor="ctr">
            <a:normAutofit/>
          </a:bodyPr>
          <a:lstStyle/>
          <a:p>
            <a:r>
              <a:rPr kumimoji="1" lang="zh-TW" alt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垃圾圍城</a:t>
            </a:r>
            <a:r>
              <a:rPr kumimoji="1" lang="en-US" altLang="zh-TW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kumimoji="1" lang="en-US" altLang="zh-TW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kumimoji="1" lang="zh-TW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kumimoji="1"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kumimoji="1"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kumimoji="1" lang="zh-TW" altLang="en-US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一爐烈焰</a:t>
            </a:r>
            <a:endParaRPr kumimoji="1" lang="zh-TW" altLang="en-US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93362" y="5429784"/>
            <a:ext cx="2350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古運疆</a:t>
            </a:r>
            <a:endParaRPr lang="en-US" altLang="zh-TW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田家炳</a:t>
            </a:r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中學</a:t>
            </a:r>
            <a:endParaRPr lang="en-US" altLang="zh-TW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通</a:t>
            </a:r>
            <a:r>
              <a:rPr lang="zh-TW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識教育組借調教師</a:t>
            </a:r>
            <a:endParaRPr lang="en-US" altLang="zh-TW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444" y="6445126"/>
            <a:ext cx="91470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高中通識教育科知識增益及學與教策略課程 </a:t>
            </a:r>
            <a:r>
              <a:rPr lang="en-US" altLang="zh-TW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T</a:t>
            </a: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．</a:t>
            </a:r>
            <a:r>
              <a:rPr lang="en-US" altLang="zh-TW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PARK【</a:t>
            </a: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源區</a:t>
            </a:r>
            <a:r>
              <a:rPr lang="en-US" altLang="zh-TW" sz="24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HK" altLang="en-US" sz="24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61332" y="551884"/>
            <a:ext cx="8275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教學策略分享</a:t>
            </a:r>
            <a:endParaRPr lang="zh-HK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3647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1600" y="500061"/>
            <a:ext cx="8897257" cy="1325563"/>
          </a:xfrm>
        </p:spPr>
        <p:txBody>
          <a:bodyPr>
            <a:normAutofit/>
          </a:bodyPr>
          <a:lstStyle/>
          <a:p>
            <a:pPr algn="ctr"/>
            <a:r>
              <a:rPr kumimoji="1" lang="zh-TW" altLang="en-US" sz="6600" dirty="0" smtClean="0"/>
              <a:t>課程目標</a:t>
            </a:r>
            <a:endParaRPr kumimoji="1"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1600" y="2406195"/>
            <a:ext cx="8897257" cy="2862491"/>
          </a:xfrm>
          <a:solidFill>
            <a:srgbClr val="FFC000"/>
          </a:solidFill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學生能夠：</a:t>
            </a:r>
            <a:endParaRPr kumimoji="1"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指出現時香港面對處理固體廢物的情況及挑戰</a:t>
            </a:r>
            <a:endParaRPr kumimoji="1"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說明香港發展焚化模式可能遇上的困難</a:t>
            </a:r>
            <a:endParaRPr kumimoji="1"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362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34585"/>
              </p:ext>
            </p:extLst>
          </p:nvPr>
        </p:nvGraphicFramePr>
        <p:xfrm>
          <a:off x="214314" y="1000125"/>
          <a:ext cx="8677275" cy="5574846"/>
        </p:xfrm>
        <a:graphic>
          <a:graphicData uri="http://schemas.openxmlformats.org/drawingml/2006/table">
            <a:tbl>
              <a:tblPr/>
              <a:tblGrid>
                <a:gridCol w="989012"/>
                <a:gridCol w="2324100"/>
                <a:gridCol w="2952750"/>
                <a:gridCol w="2411413"/>
              </a:tblGrid>
              <a:tr h="5510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項目</a:t>
                      </a:r>
                    </a:p>
                  </a:txBody>
                  <a:tcPr marL="91449" marR="91449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內容</a:t>
                      </a:r>
                    </a:p>
                  </a:txBody>
                  <a:tcPr marL="91449" marR="91449" marT="45729" marB="4572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5100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課時</a:t>
                      </a: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(70)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charset="-120"/>
                        <a:ea typeface="微軟正黑體" charset="-120"/>
                      </a:endParaRPr>
                    </a:p>
                  </a:txBody>
                  <a:tcPr marL="91449" marR="91449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老師主講</a:t>
                      </a:r>
                    </a:p>
                  </a:txBody>
                  <a:tcPr marL="91449" marR="91449" marT="45729" marB="4572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學生交流討論</a:t>
                      </a:r>
                    </a:p>
                  </a:txBody>
                  <a:tcPr marL="91449" marR="91449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測驗</a:t>
                      </a:r>
                    </a:p>
                  </a:txBody>
                  <a:tcPr marL="91449" marR="91449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510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10-15</a:t>
                      </a:r>
                      <a:r>
                        <a:rPr kumimoji="0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分鐘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charset="-120"/>
                        <a:ea typeface="微軟正黑體" charset="-120"/>
                      </a:endParaRPr>
                    </a:p>
                  </a:txBody>
                  <a:tcPr marL="91449" marR="91449" marT="45729" marB="4572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40-45</a:t>
                      </a:r>
                      <a:r>
                        <a:rPr kumimoji="0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分鐘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charset="-120"/>
                        <a:ea typeface="微軟正黑體" charset="-120"/>
                      </a:endParaRPr>
                    </a:p>
                  </a:txBody>
                  <a:tcPr marL="91449" marR="91449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15</a:t>
                      </a:r>
                      <a:r>
                        <a:rPr kumimoji="0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分鐘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charset="-120"/>
                        <a:ea typeface="微軟正黑體" charset="-120"/>
                      </a:endParaRPr>
                    </a:p>
                  </a:txBody>
                  <a:tcPr marL="91449" marR="91449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113440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課前準備</a:t>
                      </a:r>
                    </a:p>
                  </a:txBody>
                  <a:tcPr marL="91449" marR="91449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 gridSpan="3">
                  <a:txBody>
                    <a:bodyPr/>
                    <a:lstStyle>
                      <a:lvl1pPr marL="457200" indent="-4572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US" altLang="zh-TW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Google Classroom</a:t>
                      </a:r>
                      <a:r>
                        <a:rPr kumimoji="0" lang="zh-TW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平台</a:t>
                      </a:r>
                      <a:endParaRPr kumimoji="0" lang="en-US" altLang="zh-TW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charset="-120"/>
                        <a:ea typeface="微軟正黑體" charset="-12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增進前置知識、概念或題型等</a:t>
                      </a:r>
                      <a:endParaRPr kumimoji="0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charset="-120"/>
                        <a:ea typeface="微軟正黑體" charset="-120"/>
                      </a:endParaRPr>
                    </a:p>
                  </a:txBody>
                  <a:tcPr marL="91449" marR="91449" marT="45729" marB="4572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65298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課堂時間</a:t>
                      </a:r>
                    </a:p>
                  </a:txBody>
                  <a:tcPr marL="91449" marR="91449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 gridSpan="3">
                  <a:txBody>
                    <a:bodyPr/>
                    <a:lstStyle>
                      <a:lvl1pPr marL="457200" indent="-4572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合作學習策略：</a:t>
                      </a:r>
                      <a:r>
                        <a:rPr kumimoji="0" lang="en-US" altLang="zh-TW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Jigsaw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團隊式辯論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隨堂測驗</a:t>
                      </a:r>
                      <a:endParaRPr kumimoji="0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charset="-120"/>
                        <a:ea typeface="微軟正黑體" charset="-120"/>
                      </a:endParaRPr>
                    </a:p>
                  </a:txBody>
                  <a:tcPr marL="91449" marR="91449" marT="45729" marB="4572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13440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後續課堂</a:t>
                      </a:r>
                    </a:p>
                  </a:txBody>
                  <a:tcPr marL="91449" marR="91449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微軟正黑體" charset="-120"/>
                          <a:ea typeface="微軟正黑體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charset="-120"/>
                          <a:ea typeface="微軟正黑體" charset="-120"/>
                        </a:rPr>
                        <a:t>老師根據學生的檢討和測驗表現補充各事件最重要的概念和關鍵點</a:t>
                      </a:r>
                    </a:p>
                  </a:txBody>
                  <a:tcPr marL="91449" marR="91449" marT="45729" marB="45729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14312" y="0"/>
            <a:ext cx="8677275" cy="1325563"/>
          </a:xfrm>
        </p:spPr>
        <p:txBody>
          <a:bodyPr>
            <a:normAutofit/>
          </a:bodyPr>
          <a:lstStyle/>
          <a:p>
            <a:r>
              <a:rPr kumimoji="1" lang="zh-TW" altLang="en-US" sz="3600" dirty="0" smtClean="0"/>
              <a:t>學生自主學習及協作學習的課堂設計</a:t>
            </a:r>
            <a:endParaRPr kumimoji="1"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1188560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1"/>
          <p:cNvGrpSpPr>
            <a:grpSpLocks/>
          </p:cNvGrpSpPr>
          <p:nvPr/>
        </p:nvGrpSpPr>
        <p:grpSpPr bwMode="auto">
          <a:xfrm>
            <a:off x="-396875" y="133350"/>
            <a:ext cx="10369550" cy="6553200"/>
            <a:chOff x="-396552" y="134052"/>
            <a:chExt cx="10369152" cy="6552728"/>
          </a:xfrm>
        </p:grpSpPr>
        <p:graphicFrame>
          <p:nvGraphicFramePr>
            <p:cNvPr id="5" name="資料庫圖表 4"/>
            <p:cNvGraphicFramePr/>
            <p:nvPr/>
          </p:nvGraphicFramePr>
          <p:xfrm>
            <a:off x="-396552" y="134052"/>
            <a:ext cx="10369152" cy="655272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3320" name="文字方塊 3"/>
            <p:cNvSpPr txBox="1">
              <a:spLocks noChangeArrowheads="1"/>
            </p:cNvSpPr>
            <p:nvPr/>
          </p:nvSpPr>
          <p:spPr bwMode="auto">
            <a:xfrm>
              <a:off x="3500603" y="744959"/>
              <a:ext cx="3254010" cy="36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zh-HK" sz="1800">
                  <a:solidFill>
                    <a:srgbClr val="FFFF00"/>
                  </a:solidFill>
                  <a:ea typeface="新細明體" charset="-120"/>
                </a:rPr>
                <a:t>Positive interdependent</a:t>
              </a:r>
              <a:endParaRPr lang="zh-HK" altLang="en-US" sz="1800">
                <a:solidFill>
                  <a:srgbClr val="FFFF00"/>
                </a:solidFill>
                <a:ea typeface="新細明體" charset="-120"/>
              </a:endParaRPr>
            </a:p>
          </p:txBody>
        </p:sp>
        <p:sp>
          <p:nvSpPr>
            <p:cNvPr id="13321" name="文字方塊 6"/>
            <p:cNvSpPr txBox="1">
              <a:spLocks noChangeArrowheads="1"/>
            </p:cNvSpPr>
            <p:nvPr/>
          </p:nvSpPr>
          <p:spPr bwMode="auto">
            <a:xfrm>
              <a:off x="3532042" y="5661248"/>
              <a:ext cx="262413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zh-HK" sz="1800">
                  <a:solidFill>
                    <a:srgbClr val="FF0000"/>
                  </a:solidFill>
                  <a:ea typeface="新細明體" charset="-120"/>
                </a:rPr>
                <a:t>Individual Accountability</a:t>
              </a:r>
              <a:endParaRPr lang="zh-HK" altLang="en-US" sz="1800">
                <a:solidFill>
                  <a:srgbClr val="FF0000"/>
                </a:solidFill>
                <a:ea typeface="新細明體" charset="-120"/>
              </a:endParaRPr>
            </a:p>
          </p:txBody>
        </p:sp>
        <p:sp>
          <p:nvSpPr>
            <p:cNvPr id="13322" name="文字方塊 7"/>
            <p:cNvSpPr txBox="1">
              <a:spLocks noChangeArrowheads="1"/>
            </p:cNvSpPr>
            <p:nvPr/>
          </p:nvSpPr>
          <p:spPr bwMode="auto">
            <a:xfrm>
              <a:off x="7164288" y="2804735"/>
              <a:ext cx="1728192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zh-HK" sz="1800">
                  <a:solidFill>
                    <a:srgbClr val="FFFF00"/>
                  </a:solidFill>
                  <a:ea typeface="新細明體" charset="-120"/>
                </a:rPr>
                <a:t>Simultaneous</a:t>
              </a:r>
            </a:p>
            <a:p>
              <a:pPr algn="ctr" eaLnBrk="1" hangingPunct="1"/>
              <a:endParaRPr lang="en-US" altLang="zh-HK" sz="1800">
                <a:solidFill>
                  <a:srgbClr val="FFFF00"/>
                </a:solidFill>
                <a:ea typeface="新細明體" charset="-120"/>
              </a:endParaRPr>
            </a:p>
            <a:p>
              <a:pPr algn="ctr" eaLnBrk="1" hangingPunct="1"/>
              <a:endParaRPr lang="en-US" altLang="zh-HK" sz="1800">
                <a:solidFill>
                  <a:srgbClr val="FFFF00"/>
                </a:solidFill>
                <a:ea typeface="新細明體" charset="-120"/>
              </a:endParaRPr>
            </a:p>
            <a:p>
              <a:pPr algn="ctr" eaLnBrk="1" hangingPunct="1"/>
              <a:r>
                <a:rPr lang="en-US" altLang="zh-HK" sz="1800">
                  <a:solidFill>
                    <a:srgbClr val="FFFF00"/>
                  </a:solidFill>
                  <a:ea typeface="新細明體" charset="-120"/>
                </a:rPr>
                <a:t>Interaction</a:t>
              </a:r>
              <a:endParaRPr lang="zh-HK" altLang="en-US" sz="1800">
                <a:solidFill>
                  <a:srgbClr val="FFFF00"/>
                </a:solidFill>
                <a:ea typeface="新細明體" charset="-120"/>
              </a:endParaRPr>
            </a:p>
          </p:txBody>
        </p:sp>
        <p:sp>
          <p:nvSpPr>
            <p:cNvPr id="13323" name="文字方塊 8"/>
            <p:cNvSpPr txBox="1">
              <a:spLocks noChangeArrowheads="1"/>
            </p:cNvSpPr>
            <p:nvPr/>
          </p:nvSpPr>
          <p:spPr bwMode="auto">
            <a:xfrm>
              <a:off x="214582" y="3347700"/>
              <a:ext cx="2461578" cy="36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zh-TW" sz="1800">
                  <a:solidFill>
                    <a:srgbClr val="FFFF00"/>
                  </a:solidFill>
                  <a:ea typeface="新細明體" charset="-120"/>
                </a:rPr>
                <a:t>Equal Opportunity</a:t>
              </a:r>
              <a:endParaRPr lang="zh-HK" altLang="en-US" sz="1800">
                <a:solidFill>
                  <a:srgbClr val="FFFF00"/>
                </a:solidFill>
                <a:ea typeface="新細明體" charset="-120"/>
              </a:endParaRPr>
            </a:p>
          </p:txBody>
        </p:sp>
      </p:grpSp>
      <p:sp>
        <p:nvSpPr>
          <p:cNvPr id="13316" name="標題 1"/>
          <p:cNvSpPr>
            <a:spLocks noGrp="1"/>
          </p:cNvSpPr>
          <p:nvPr>
            <p:ph type="title"/>
          </p:nvPr>
        </p:nvSpPr>
        <p:spPr>
          <a:xfrm>
            <a:off x="0" y="-857250"/>
            <a:ext cx="4256314" cy="2952750"/>
          </a:xfrm>
        </p:spPr>
        <p:txBody>
          <a:bodyPr/>
          <a:lstStyle/>
          <a:p>
            <a:pPr eaLnBrk="1" hangingPunct="1"/>
            <a:r>
              <a:rPr lang="zh-TW" altLang="en-US" sz="6600" dirty="0" smtClean="0">
                <a:latin typeface="微軟正黑體" charset="-120"/>
                <a:ea typeface="微軟正黑體" charset="-120"/>
              </a:rPr>
              <a:t>課程策略</a:t>
            </a:r>
            <a:endParaRPr lang="zh-HK" altLang="en-US" sz="6600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25" y="1989138"/>
            <a:ext cx="3887788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3006101" y="2191107"/>
            <a:ext cx="3563597" cy="2585323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5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合作學習</a:t>
            </a:r>
            <a:endParaRPr kumimoji="1" lang="en-US" altLang="zh-TW" sz="54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Heiti TC Light" charset="-120"/>
            </a:endParaRPr>
          </a:p>
          <a:p>
            <a:pPr algn="ctr"/>
            <a:r>
              <a:rPr kumimoji="1" lang="zh-TW" altLang="en-US" sz="5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自主學習</a:t>
            </a:r>
            <a:endParaRPr kumimoji="1" lang="en-US" altLang="zh-TW" sz="54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Heiti TC Light" charset="-120"/>
            </a:endParaRPr>
          </a:p>
          <a:p>
            <a:pPr algn="ctr"/>
            <a:r>
              <a:rPr kumimoji="1" lang="zh-TW" altLang="en-US" sz="5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電子教學</a:t>
            </a:r>
            <a:endParaRPr kumimoji="1" lang="zh-TW" altLang="en-US" sz="5400" dirty="0">
              <a:latin typeface="微軟正黑體" panose="020B0604030504040204" pitchFamily="34" charset="-120"/>
              <a:ea typeface="微軟正黑體" panose="020B0604030504040204" pitchFamily="34" charset="-120"/>
              <a:cs typeface="Heiti TC Light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458533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>
              <a:latin typeface="微軟正黑體" charset="-120"/>
              <a:ea typeface="微軟正黑體" charset="-120"/>
            </a:endParaRPr>
          </a:p>
        </p:txBody>
      </p:sp>
      <p:sp>
        <p:nvSpPr>
          <p:cNvPr id="47107" name="標題 1"/>
          <p:cNvSpPr>
            <a:spLocks noGrp="1"/>
          </p:cNvSpPr>
          <p:nvPr>
            <p:ph type="title"/>
          </p:nvPr>
        </p:nvSpPr>
        <p:spPr>
          <a:xfrm>
            <a:off x="7313386" y="363735"/>
            <a:ext cx="1403350" cy="6153746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sz="8000" dirty="0">
                <a:solidFill>
                  <a:srgbClr val="003399"/>
                </a:solidFill>
                <a:latin typeface="微軟正黑體" charset="-120"/>
                <a:ea typeface="微軟正黑體" charset="-120"/>
              </a:rPr>
              <a:t>合作</a:t>
            </a:r>
            <a:r>
              <a:rPr lang="zh-TW" altLang="en-US" sz="8000" dirty="0" smtClean="0">
                <a:solidFill>
                  <a:srgbClr val="003399"/>
                </a:solidFill>
                <a:latin typeface="微軟正黑體" charset="-120"/>
                <a:ea typeface="微軟正黑體" charset="-120"/>
              </a:rPr>
              <a:t>學習的運用</a:t>
            </a:r>
            <a:endParaRPr lang="zh-HK" altLang="en-US" sz="8000" dirty="0">
              <a:solidFill>
                <a:srgbClr val="003399"/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24962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內容版面配置區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654" y="3205095"/>
            <a:ext cx="3973118" cy="337090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grpSp>
        <p:nvGrpSpPr>
          <p:cNvPr id="10" name="群組 11"/>
          <p:cNvGrpSpPr>
            <a:grpSpLocks/>
          </p:cNvGrpSpPr>
          <p:nvPr/>
        </p:nvGrpSpPr>
        <p:grpSpPr bwMode="auto">
          <a:xfrm>
            <a:off x="4473395" y="1312006"/>
            <a:ext cx="3366658" cy="3352633"/>
            <a:chOff x="3599670" y="3196389"/>
            <a:chExt cx="1910653" cy="2232675"/>
          </a:xfrm>
        </p:grpSpPr>
        <p:sp>
          <p:nvSpPr>
            <p:cNvPr id="11" name="文字方塊 10"/>
            <p:cNvSpPr txBox="1"/>
            <p:nvPr/>
          </p:nvSpPr>
          <p:spPr>
            <a:xfrm rot="18871963">
              <a:off x="4747958" y="3457672"/>
              <a:ext cx="942829" cy="420264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ctr" eaLnBrk="1" hangingPunct="1">
                <a:lnSpc>
                  <a:spcPct val="150000"/>
                </a:lnSpc>
                <a:defRPr/>
              </a:pPr>
              <a:r>
                <a:rPr lang="zh-TW" altLang="en-US" sz="32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資料Ｂ</a:t>
              </a:r>
              <a:endParaRPr lang="zh-HK" altLang="en-US" sz="32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2" name="文字方塊 11"/>
            <p:cNvSpPr txBox="1"/>
            <p:nvPr/>
          </p:nvSpPr>
          <p:spPr>
            <a:xfrm rot="18871963">
              <a:off x="3714078" y="4747518"/>
              <a:ext cx="942829" cy="420264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TW" altLang="en-US" sz="32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資料Ｄ</a:t>
              </a:r>
              <a:endParaRPr lang="zh-HK" altLang="en-US" sz="32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 rot="18865721">
              <a:off x="3806134" y="3309526"/>
              <a:ext cx="409925" cy="82285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eaVert" wrap="square">
              <a:spAutoFit/>
            </a:bodyPr>
            <a:lstStyle/>
            <a:p>
              <a:pPr algn="ctr">
                <a:defRPr/>
              </a:pPr>
              <a:r>
                <a:rPr lang="zh-TW" altLang="en-US" sz="2800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資料Ａ</a:t>
              </a:r>
              <a:endParaRPr lang="zh-HK" altLang="en-US" sz="28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" name="文字方塊 13"/>
            <p:cNvSpPr txBox="1"/>
            <p:nvPr/>
          </p:nvSpPr>
          <p:spPr>
            <a:xfrm rot="18865721">
              <a:off x="4896718" y="4426043"/>
              <a:ext cx="409925" cy="817284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eaVert" wrap="square" anchor="ctr">
              <a:spAutoFit/>
            </a:bodyPr>
            <a:lstStyle/>
            <a:p>
              <a:pPr algn="ctr">
                <a:defRPr/>
              </a:pPr>
              <a:r>
                <a:rPr lang="zh-TW" altLang="en-US" sz="2800" b="1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資料Ｃ</a:t>
              </a:r>
              <a:endParaRPr lang="zh-HK" altLang="en-US" sz="28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2921" y="-215437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課前預習（資料＋影片）</a:t>
            </a:r>
            <a:endParaRPr lang="zh-HK" altLang="en-US" dirty="0"/>
          </a:p>
        </p:txBody>
      </p:sp>
      <p:pic>
        <p:nvPicPr>
          <p:cNvPr id="18" name="Picture 2" descr="相關圖片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28" y="554256"/>
            <a:ext cx="4120255" cy="58298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9615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標題 1"/>
          <p:cNvSpPr>
            <a:spLocks noGrp="1"/>
          </p:cNvSpPr>
          <p:nvPr>
            <p:ph type="title"/>
          </p:nvPr>
        </p:nvSpPr>
        <p:spPr>
          <a:xfrm>
            <a:off x="1741714" y="2948215"/>
            <a:ext cx="6652986" cy="487363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6600" dirty="0">
                <a:latin typeface="微軟正黑體" charset="-120"/>
                <a:ea typeface="微軟正黑體" charset="-120"/>
              </a:rPr>
              <a:t>專家小組</a:t>
            </a:r>
            <a:endParaRPr lang="zh-HK" altLang="en-US" sz="6600" dirty="0">
              <a:latin typeface="微軟正黑體" charset="-120"/>
              <a:ea typeface="微軟正黑體" charset="-120"/>
            </a:endParaRPr>
          </a:p>
        </p:txBody>
      </p:sp>
      <p:sp>
        <p:nvSpPr>
          <p:cNvPr id="49154" name="AutoShape 2" descr="https://app.teachinghow2s.com/img/techniques/thumbnails/11.png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352419" y="297078"/>
            <a:ext cx="8191500" cy="647700"/>
          </a:xfrm>
        </p:spPr>
        <p:txBody>
          <a:bodyPr/>
          <a:lstStyle/>
          <a:p>
            <a:pPr marL="0" indent="0" algn="ctr">
              <a:buFont typeface="Wingdings" charset="2"/>
              <a:buNone/>
            </a:pPr>
            <a:r>
              <a:rPr lang="zh-TW" altLang="en-US" sz="3600" b="1">
                <a:latin typeface="微軟正黑體" charset="-120"/>
                <a:ea typeface="微軟正黑體" charset="-120"/>
              </a:rPr>
              <a:t>同類工作之專家匯集商討</a:t>
            </a:r>
            <a:r>
              <a:rPr lang="en-US" altLang="zh-TW" sz="3600" b="1">
                <a:latin typeface="微軟正黑體" charset="-120"/>
                <a:ea typeface="微軟正黑體" charset="-120"/>
              </a:rPr>
              <a:t>/</a:t>
            </a:r>
            <a:r>
              <a:rPr lang="zh-TW" altLang="en-US" sz="3600" b="1">
                <a:latin typeface="微軟正黑體" charset="-120"/>
                <a:ea typeface="微軟正黑體" charset="-120"/>
              </a:rPr>
              <a:t>報告</a:t>
            </a:r>
            <a:endParaRPr lang="zh-HK" altLang="en-US" sz="3600" b="1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3922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36800" y="2211932"/>
            <a:ext cx="4572000" cy="1470025"/>
          </a:xfrm>
        </p:spPr>
        <p:txBody>
          <a:bodyPr>
            <a:no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「港府應否大力發展焚化爐以解決目前垃圾圍城的困局。」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8688" y="5836944"/>
            <a:ext cx="9252520" cy="1752600"/>
          </a:xfrm>
        </p:spPr>
        <p:txBody>
          <a:bodyPr>
            <a:noAutofit/>
          </a:bodyPr>
          <a:lstStyle/>
          <a:p>
            <a:r>
              <a:rPr lang="zh-TW" altLang="en-US" sz="7200" b="1" dirty="0" smtClean="0">
                <a:solidFill>
                  <a:srgbClr val="0000CC"/>
                </a:solidFill>
                <a:latin typeface="微軟正黑體" pitchFamily="34" charset="-120"/>
                <a:ea typeface="微軟正黑體" pitchFamily="34" charset="-120"/>
              </a:rPr>
              <a:t>團隊式辯論比賽</a:t>
            </a:r>
            <a:endParaRPr lang="zh-HK" altLang="en-US" sz="7200" b="1" dirty="0">
              <a:solidFill>
                <a:srgbClr val="0000CC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232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67706" y="2503286"/>
            <a:ext cx="412136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 smtClean="0"/>
              <a:t>課室佈置</a:t>
            </a:r>
            <a:endParaRPr lang="zh-HK" altLang="en-US" sz="5400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304263"/>
              </p:ext>
            </p:extLst>
          </p:nvPr>
        </p:nvGraphicFramePr>
        <p:xfrm>
          <a:off x="1475656" y="5635592"/>
          <a:ext cx="6095999" cy="5148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514856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401117"/>
              </p:ext>
            </p:extLst>
          </p:nvPr>
        </p:nvGraphicFramePr>
        <p:xfrm>
          <a:off x="611559" y="1772816"/>
          <a:ext cx="576064" cy="39748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/>
              </a:tblGrid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721482"/>
              </p:ext>
            </p:extLst>
          </p:nvPr>
        </p:nvGraphicFramePr>
        <p:xfrm>
          <a:off x="7956376" y="1758424"/>
          <a:ext cx="504056" cy="39748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6"/>
              </a:tblGrid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橢圓 2"/>
          <p:cNvSpPr/>
          <p:nvPr/>
        </p:nvSpPr>
        <p:spPr>
          <a:xfrm>
            <a:off x="179512" y="1844824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179512" y="2348880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179512" y="285293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8" name="橢圓 27"/>
          <p:cNvSpPr/>
          <p:nvPr/>
        </p:nvSpPr>
        <p:spPr>
          <a:xfrm>
            <a:off x="179512" y="3356992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179512" y="3861048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179512" y="4365104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179512" y="4869160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179512" y="537321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3" name="橢圓 32"/>
          <p:cNvSpPr/>
          <p:nvPr/>
        </p:nvSpPr>
        <p:spPr>
          <a:xfrm>
            <a:off x="8532440" y="177281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4" name="橢圓 33"/>
          <p:cNvSpPr/>
          <p:nvPr/>
        </p:nvSpPr>
        <p:spPr>
          <a:xfrm>
            <a:off x="8532440" y="2276872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5" name="橢圓 34"/>
          <p:cNvSpPr/>
          <p:nvPr/>
        </p:nvSpPr>
        <p:spPr>
          <a:xfrm>
            <a:off x="8532440" y="2780928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6" name="橢圓 35"/>
          <p:cNvSpPr/>
          <p:nvPr/>
        </p:nvSpPr>
        <p:spPr>
          <a:xfrm>
            <a:off x="8532440" y="3284984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8532440" y="3789040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8" name="橢圓 37"/>
          <p:cNvSpPr/>
          <p:nvPr/>
        </p:nvSpPr>
        <p:spPr>
          <a:xfrm>
            <a:off x="8532440" y="429309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9" name="橢圓 38"/>
          <p:cNvSpPr/>
          <p:nvPr/>
        </p:nvSpPr>
        <p:spPr>
          <a:xfrm>
            <a:off x="8532440" y="4797152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0" name="橢圓 39"/>
          <p:cNvSpPr/>
          <p:nvPr/>
        </p:nvSpPr>
        <p:spPr>
          <a:xfrm>
            <a:off x="8532440" y="5301208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2" name="橢圓 41"/>
          <p:cNvSpPr/>
          <p:nvPr/>
        </p:nvSpPr>
        <p:spPr>
          <a:xfrm rot="7654233">
            <a:off x="7020694" y="628408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3" name="橢圓 42"/>
          <p:cNvSpPr/>
          <p:nvPr/>
        </p:nvSpPr>
        <p:spPr>
          <a:xfrm rot="7654233">
            <a:off x="6156596" y="628408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4" name="橢圓 43"/>
          <p:cNvSpPr/>
          <p:nvPr/>
        </p:nvSpPr>
        <p:spPr>
          <a:xfrm rot="7654233">
            <a:off x="5220494" y="6284085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5" name="橢圓 44"/>
          <p:cNvSpPr/>
          <p:nvPr/>
        </p:nvSpPr>
        <p:spPr>
          <a:xfrm rot="7654233">
            <a:off x="4428404" y="628408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6" name="橢圓 45"/>
          <p:cNvSpPr/>
          <p:nvPr/>
        </p:nvSpPr>
        <p:spPr>
          <a:xfrm rot="7654233">
            <a:off x="3636317" y="628408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7" name="橢圓 46"/>
          <p:cNvSpPr/>
          <p:nvPr/>
        </p:nvSpPr>
        <p:spPr>
          <a:xfrm rot="7654233">
            <a:off x="2628206" y="6284085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8" name="橢圓 47"/>
          <p:cNvSpPr/>
          <p:nvPr/>
        </p:nvSpPr>
        <p:spPr>
          <a:xfrm rot="7654233">
            <a:off x="1620093" y="6284085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5134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08520" y="-162272"/>
            <a:ext cx="925252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 smtClean="0"/>
              <a:t>課室佈置</a:t>
            </a:r>
            <a:endParaRPr lang="zh-HK" altLang="en-US" sz="5400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91679"/>
              </p:ext>
            </p:extLst>
          </p:nvPr>
        </p:nvGraphicFramePr>
        <p:xfrm>
          <a:off x="1475656" y="5229200"/>
          <a:ext cx="6095999" cy="5148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514856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01292"/>
              </p:ext>
            </p:extLst>
          </p:nvPr>
        </p:nvGraphicFramePr>
        <p:xfrm>
          <a:off x="611559" y="1772816"/>
          <a:ext cx="576064" cy="39748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/>
              </a:tblGrid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938886"/>
              </p:ext>
            </p:extLst>
          </p:nvPr>
        </p:nvGraphicFramePr>
        <p:xfrm>
          <a:off x="7956376" y="1758424"/>
          <a:ext cx="504056" cy="39748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6"/>
              </a:tblGrid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30" name="Picture 6" descr="http://mos.futurenet.com/techradar/classifications/home-entertainment/gaming/consoles/images/xbox_gifts_2010/8%20Mic%20Stand-300-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134140"/>
            <a:ext cx="1129308" cy="172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mos.futurenet.com/techradar/classifications/home-entertainment/gaming/consoles/images/xbox_gifts_2010/8%20Mic%20Stand-300-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134140"/>
            <a:ext cx="1129308" cy="172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mos.futurenet.com/techradar/classifications/home-entertainment/gaming/consoles/images/xbox_gifts_2010/8%20Mic%20Stand-300-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876" y="2134140"/>
            <a:ext cx="1129308" cy="172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://mos.futurenet.com/techradar/classifications/home-entertainment/gaming/consoles/images/xbox_gifts_2010/8%20Mic%20Stand-300-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036" y="2134140"/>
            <a:ext cx="1129308" cy="172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age.shutterstock.com/display_pic_with_logo/1211975/182708789/stock-photo-yellow-animated-figure-standing-in-the-queue-18270878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2" t="32107" r="5552" b="4989"/>
          <a:stretch/>
        </p:blipFill>
        <p:spPr bwMode="auto">
          <a:xfrm>
            <a:off x="1691680" y="980728"/>
            <a:ext cx="1040801" cy="230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image.shutterstock.com/display_pic_with_logo/1211975/182708789/stock-photo-yellow-animated-figure-standing-in-the-queue-18270878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2" t="32107" r="5552" b="4989"/>
          <a:stretch/>
        </p:blipFill>
        <p:spPr bwMode="auto">
          <a:xfrm>
            <a:off x="3131840" y="980728"/>
            <a:ext cx="1040801" cy="230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age.shutterstock.com/display_pic_with_logo/1211975/182708789/stock-photo-yellow-animated-figure-standing-in-the-queue-18270878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2" t="32107" r="5552" b="4989"/>
          <a:stretch/>
        </p:blipFill>
        <p:spPr bwMode="auto">
          <a:xfrm>
            <a:off x="4611319" y="980728"/>
            <a:ext cx="1040801" cy="230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image.shutterstock.com/display_pic_with_logo/1211975/182708789/stock-photo-yellow-animated-figure-standing-in-the-queue-18270878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2" t="32107" r="5552" b="4989"/>
          <a:stretch/>
        </p:blipFill>
        <p:spPr bwMode="auto">
          <a:xfrm>
            <a:off x="6012160" y="980728"/>
            <a:ext cx="1040801" cy="230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字方塊 17"/>
          <p:cNvSpPr txBox="1"/>
          <p:nvPr/>
        </p:nvSpPr>
        <p:spPr>
          <a:xfrm>
            <a:off x="2180353" y="1835532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dirty="0" smtClean="0">
                <a:latin typeface="方正粗黑" pitchFamily="65" charset="-120"/>
                <a:ea typeface="方正粗黑" pitchFamily="65" charset="-120"/>
              </a:rPr>
              <a:t>1</a:t>
            </a:r>
            <a:endParaRPr lang="zh-HK" altLang="en-US" sz="2800" dirty="0">
              <a:latin typeface="方正粗黑" pitchFamily="65" charset="-120"/>
              <a:ea typeface="方正粗黑" pitchFamily="65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652240" y="1835532"/>
            <a:ext cx="383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dirty="0" smtClean="0">
                <a:latin typeface="方正粗黑" pitchFamily="65" charset="-120"/>
                <a:ea typeface="方正粗黑" pitchFamily="65" charset="-120"/>
              </a:rPr>
              <a:t>2</a:t>
            </a:r>
            <a:endParaRPr lang="zh-HK" altLang="en-US" sz="2800" dirty="0">
              <a:latin typeface="方正粗黑" pitchFamily="65" charset="-120"/>
              <a:ea typeface="方正粗黑" pitchFamily="65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5131719" y="1835532"/>
            <a:ext cx="383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dirty="0" smtClean="0">
                <a:latin typeface="方正粗黑" pitchFamily="65" charset="-120"/>
                <a:ea typeface="方正粗黑" pitchFamily="65" charset="-120"/>
              </a:rPr>
              <a:t>3</a:t>
            </a:r>
            <a:endParaRPr lang="zh-HK" altLang="en-US" sz="2800" dirty="0">
              <a:latin typeface="方正粗黑" pitchFamily="65" charset="-120"/>
              <a:ea typeface="方正粗黑" pitchFamily="65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532560" y="1835532"/>
            <a:ext cx="383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dirty="0" smtClean="0">
                <a:latin typeface="方正粗黑" pitchFamily="65" charset="-120"/>
                <a:ea typeface="方正粗黑" pitchFamily="65" charset="-120"/>
              </a:rPr>
              <a:t>4</a:t>
            </a:r>
            <a:endParaRPr lang="zh-HK" altLang="en-US" sz="2800" dirty="0">
              <a:latin typeface="方正粗黑" pitchFamily="65" charset="-120"/>
              <a:ea typeface="方正粗黑" pitchFamily="65" charset="-120"/>
            </a:endParaRPr>
          </a:p>
        </p:txBody>
      </p:sp>
      <p:sp>
        <p:nvSpPr>
          <p:cNvPr id="3" name="橢圓 2"/>
          <p:cNvSpPr/>
          <p:nvPr/>
        </p:nvSpPr>
        <p:spPr>
          <a:xfrm>
            <a:off x="179512" y="1844824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179512" y="2348880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179512" y="285293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8" name="橢圓 27"/>
          <p:cNvSpPr/>
          <p:nvPr/>
        </p:nvSpPr>
        <p:spPr>
          <a:xfrm>
            <a:off x="179512" y="3356992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179512" y="3861048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179512" y="4365104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179512" y="4869160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179512" y="537321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3" name="橢圓 32"/>
          <p:cNvSpPr/>
          <p:nvPr/>
        </p:nvSpPr>
        <p:spPr>
          <a:xfrm>
            <a:off x="8532440" y="177281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4" name="橢圓 33"/>
          <p:cNvSpPr/>
          <p:nvPr/>
        </p:nvSpPr>
        <p:spPr>
          <a:xfrm>
            <a:off x="8532440" y="2276872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5" name="橢圓 34"/>
          <p:cNvSpPr/>
          <p:nvPr/>
        </p:nvSpPr>
        <p:spPr>
          <a:xfrm>
            <a:off x="8532440" y="2780928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6" name="橢圓 35"/>
          <p:cNvSpPr/>
          <p:nvPr/>
        </p:nvSpPr>
        <p:spPr>
          <a:xfrm>
            <a:off x="8532440" y="3284984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8532440" y="3789040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8" name="橢圓 37"/>
          <p:cNvSpPr/>
          <p:nvPr/>
        </p:nvSpPr>
        <p:spPr>
          <a:xfrm>
            <a:off x="8532440" y="4293096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9" name="橢圓 38"/>
          <p:cNvSpPr/>
          <p:nvPr/>
        </p:nvSpPr>
        <p:spPr>
          <a:xfrm>
            <a:off x="8532440" y="4797152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0" name="橢圓 39"/>
          <p:cNvSpPr/>
          <p:nvPr/>
        </p:nvSpPr>
        <p:spPr>
          <a:xfrm>
            <a:off x="8532440" y="5301208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2" name="橢圓 41"/>
          <p:cNvSpPr/>
          <p:nvPr/>
        </p:nvSpPr>
        <p:spPr>
          <a:xfrm rot="7654233">
            <a:off x="7020693" y="5877693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3" name="橢圓 42"/>
          <p:cNvSpPr/>
          <p:nvPr/>
        </p:nvSpPr>
        <p:spPr>
          <a:xfrm rot="7654233">
            <a:off x="6156597" y="5877694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4" name="橢圓 43"/>
          <p:cNvSpPr/>
          <p:nvPr/>
        </p:nvSpPr>
        <p:spPr>
          <a:xfrm rot="7654233">
            <a:off x="5220494" y="5877693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5" name="橢圓 44"/>
          <p:cNvSpPr/>
          <p:nvPr/>
        </p:nvSpPr>
        <p:spPr>
          <a:xfrm rot="7654233">
            <a:off x="4428404" y="5877694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6" name="橢圓 45"/>
          <p:cNvSpPr/>
          <p:nvPr/>
        </p:nvSpPr>
        <p:spPr>
          <a:xfrm rot="7654233">
            <a:off x="3636317" y="5877694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7" name="橢圓 46"/>
          <p:cNvSpPr/>
          <p:nvPr/>
        </p:nvSpPr>
        <p:spPr>
          <a:xfrm rot="7654233">
            <a:off x="2628206" y="5877693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8" name="橢圓 47"/>
          <p:cNvSpPr/>
          <p:nvPr/>
        </p:nvSpPr>
        <p:spPr>
          <a:xfrm rot="7654233">
            <a:off x="1620093" y="5877693"/>
            <a:ext cx="360040" cy="3600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3790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標題 1"/>
          <p:cNvSpPr>
            <a:spLocks noGrp="1"/>
          </p:cNvSpPr>
          <p:nvPr>
            <p:ph type="title"/>
          </p:nvPr>
        </p:nvSpPr>
        <p:spPr>
          <a:xfrm>
            <a:off x="14514" y="3"/>
            <a:ext cx="9144000" cy="906009"/>
          </a:xfrm>
        </p:spPr>
        <p:txBody>
          <a:bodyPr>
            <a:noAutofit/>
          </a:bodyPr>
          <a:lstStyle/>
          <a:p>
            <a:pPr algn="ctr"/>
            <a:r>
              <a:rPr lang="zh-TW" altLang="en-US" sz="5400" b="1" dirty="0" smtClean="0">
                <a:latin typeface="微軟正黑體" charset="-120"/>
                <a:ea typeface="微軟正黑體" charset="-120"/>
              </a:rPr>
              <a:t>合作學習式辯論</a:t>
            </a:r>
            <a:endParaRPr lang="zh-HK" altLang="en-US" sz="54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2" name="群組 6"/>
          <p:cNvGrpSpPr>
            <a:grpSpLocks/>
          </p:cNvGrpSpPr>
          <p:nvPr/>
        </p:nvGrpSpPr>
        <p:grpSpPr bwMode="auto">
          <a:xfrm>
            <a:off x="92382" y="1710262"/>
            <a:ext cx="5829447" cy="3861935"/>
            <a:chOff x="2069212" y="1928936"/>
            <a:chExt cx="3133730" cy="3327353"/>
          </a:xfrm>
        </p:grpSpPr>
        <p:sp>
          <p:nvSpPr>
            <p:cNvPr id="50203" name="矩形 7"/>
            <p:cNvSpPr>
              <a:spLocks noChangeArrowheads="1"/>
            </p:cNvSpPr>
            <p:nvPr/>
          </p:nvSpPr>
          <p:spPr bwMode="auto">
            <a:xfrm>
              <a:off x="4490894" y="2073042"/>
              <a:ext cx="697747" cy="132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533400" indent="-533400">
                <a:spcBef>
                  <a:spcPct val="20000"/>
                </a:spcBef>
                <a:buClr>
                  <a:schemeClr val="tx2"/>
                </a:buClr>
                <a:buFont typeface="Wingdings" charset="2"/>
                <a:buChar char="v"/>
                <a:defRPr sz="28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6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sz="24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000" b="1">
                  <a:solidFill>
                    <a:schemeClr val="bg1"/>
                  </a:solidFill>
                  <a:latin typeface="Calibri" charset="0"/>
                  <a:ea typeface="方正黑體" charset="0"/>
                </a:rPr>
                <a:t>居</a:t>
              </a:r>
              <a:endParaRPr lang="en-US" altLang="zh-TW" sz="4000" b="1">
                <a:solidFill>
                  <a:schemeClr val="bg1"/>
                </a:solidFill>
                <a:latin typeface="Calibri" charset="0"/>
                <a:ea typeface="方正黑體" charset="0"/>
              </a:endParaRP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000" b="1">
                  <a:solidFill>
                    <a:schemeClr val="bg1"/>
                  </a:solidFill>
                  <a:latin typeface="Calibri" charset="0"/>
                  <a:ea typeface="方正黑體" charset="0"/>
                </a:rPr>
                <a:t>民</a:t>
              </a:r>
              <a:endParaRPr lang="zh-HK" altLang="en-US" sz="4000" b="1">
                <a:solidFill>
                  <a:schemeClr val="bg1"/>
                </a:solidFill>
                <a:latin typeface="Calibri" charset="0"/>
                <a:ea typeface="方正黑體" charset="0"/>
              </a:endParaRPr>
            </a:p>
          </p:txBody>
        </p:sp>
        <p:sp>
          <p:nvSpPr>
            <p:cNvPr id="50204" name="矩形 8"/>
            <p:cNvSpPr>
              <a:spLocks noChangeArrowheads="1"/>
            </p:cNvSpPr>
            <p:nvPr/>
          </p:nvSpPr>
          <p:spPr bwMode="auto">
            <a:xfrm>
              <a:off x="4572000" y="3789040"/>
              <a:ext cx="630942" cy="132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Font typeface="Wingdings" charset="2"/>
                <a:buChar char="v"/>
                <a:defRPr sz="28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6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sz="24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000" b="1" dirty="0" smtClean="0">
                  <a:solidFill>
                    <a:schemeClr val="bg1"/>
                  </a:solidFill>
                  <a:latin typeface="Calibri" charset="0"/>
                  <a:ea typeface="方正黑體" charset="0"/>
                </a:rPr>
                <a:t>環團</a:t>
              </a:r>
              <a:endParaRPr lang="zh-HK" altLang="en-US" sz="4000" b="1" dirty="0">
                <a:solidFill>
                  <a:schemeClr val="bg1"/>
                </a:solidFill>
                <a:latin typeface="Calibri" charset="0"/>
                <a:ea typeface="方正黑體" charset="0"/>
              </a:endParaRPr>
            </a:p>
          </p:txBody>
        </p:sp>
        <p:sp>
          <p:nvSpPr>
            <p:cNvPr id="50205" name="矩形 9"/>
            <p:cNvSpPr>
              <a:spLocks noChangeArrowheads="1"/>
            </p:cNvSpPr>
            <p:nvPr/>
          </p:nvSpPr>
          <p:spPr bwMode="auto">
            <a:xfrm>
              <a:off x="2339752" y="3933056"/>
              <a:ext cx="576064" cy="132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Font typeface="Wingdings" charset="2"/>
                <a:buChar char="v"/>
                <a:defRPr sz="28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6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sz="24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000" b="1" dirty="0" smtClean="0">
                  <a:solidFill>
                    <a:schemeClr val="bg1"/>
                  </a:solidFill>
                  <a:latin typeface="Arial" charset="0"/>
                  <a:ea typeface="新細明體" charset="-120"/>
                </a:rPr>
                <a:t>政府</a:t>
              </a:r>
              <a:endParaRPr lang="zh-HK" altLang="en-US" sz="4000" b="1" dirty="0">
                <a:solidFill>
                  <a:schemeClr val="bg1"/>
                </a:solidFill>
                <a:latin typeface="Arial" charset="0"/>
                <a:ea typeface="新細明體" charset="-120"/>
              </a:endParaRPr>
            </a:p>
          </p:txBody>
        </p:sp>
        <p:sp>
          <p:nvSpPr>
            <p:cNvPr id="50206" name="矩形 10"/>
            <p:cNvSpPr>
              <a:spLocks noChangeArrowheads="1"/>
            </p:cNvSpPr>
            <p:nvPr/>
          </p:nvSpPr>
          <p:spPr bwMode="auto">
            <a:xfrm rot="19259397">
              <a:off x="2069212" y="1928936"/>
              <a:ext cx="902967" cy="953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Font typeface="Wingdings" charset="2"/>
                <a:buChar char="v"/>
                <a:defRPr sz="28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6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sz="24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微軟正黑體" charset="-120"/>
                  <a:ea typeface="微軟正黑體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b="1" dirty="0" smtClean="0">
                  <a:solidFill>
                    <a:schemeClr val="bg1"/>
                  </a:solidFill>
                  <a:latin typeface="Calibri" charset="0"/>
                  <a:ea typeface="方正黑體" charset="0"/>
                </a:rPr>
                <a:t>電力</a:t>
              </a:r>
              <a:endParaRPr lang="en-US" altLang="zh-TW" b="1" dirty="0" smtClean="0">
                <a:solidFill>
                  <a:schemeClr val="bg1"/>
                </a:solidFill>
                <a:latin typeface="Calibri" charset="0"/>
                <a:ea typeface="方正黑體" charset="0"/>
              </a:endParaRP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b="1" dirty="0" smtClean="0">
                  <a:solidFill>
                    <a:schemeClr val="bg1"/>
                  </a:solidFill>
                  <a:latin typeface="Calibri" charset="0"/>
                  <a:ea typeface="方正黑體" charset="0"/>
                </a:rPr>
                <a:t>公司</a:t>
              </a:r>
              <a:endParaRPr lang="zh-HK" altLang="en-US" b="1" dirty="0">
                <a:solidFill>
                  <a:schemeClr val="bg1"/>
                </a:solidFill>
                <a:latin typeface="Arial" charset="0"/>
                <a:ea typeface="新細明體" charset="-120"/>
              </a:endParaRPr>
            </a:p>
          </p:txBody>
        </p:sp>
      </p:grpSp>
      <p:grpSp>
        <p:nvGrpSpPr>
          <p:cNvPr id="4" name="群組 11"/>
          <p:cNvGrpSpPr>
            <a:grpSpLocks/>
          </p:cNvGrpSpPr>
          <p:nvPr/>
        </p:nvGrpSpPr>
        <p:grpSpPr bwMode="auto">
          <a:xfrm>
            <a:off x="1403628" y="2367651"/>
            <a:ext cx="2720284" cy="2259956"/>
            <a:chOff x="3805290" y="3239661"/>
            <a:chExt cx="1461413" cy="1948038"/>
          </a:xfrm>
        </p:grpSpPr>
        <p:sp>
          <p:nvSpPr>
            <p:cNvPr id="5" name="文字方塊 4"/>
            <p:cNvSpPr txBox="1"/>
            <p:nvPr/>
          </p:nvSpPr>
          <p:spPr>
            <a:xfrm rot="18871963">
              <a:off x="4596761" y="3543583"/>
              <a:ext cx="955071" cy="34722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zh-TW" altLang="en-US" sz="3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反對</a:t>
              </a:r>
              <a:endParaRPr lang="zh-HK" altLang="en-US" sz="3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 rot="18871963">
              <a:off x="3809357" y="4597301"/>
              <a:ext cx="866638" cy="314158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zh-TW" altLang="en-US" sz="3200" dirty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支持</a:t>
              </a:r>
              <a:endParaRPr lang="zh-HK" altLang="en-US" sz="32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文字方塊 5"/>
            <p:cNvSpPr txBox="1"/>
            <p:nvPr/>
          </p:nvSpPr>
          <p:spPr>
            <a:xfrm rot="18865721">
              <a:off x="3830760" y="3455815"/>
              <a:ext cx="583654" cy="634594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eaVert">
              <a:spAutoFit/>
            </a:bodyPr>
            <a:lstStyle/>
            <a:p>
              <a:pPr algn="ctr" eaLnBrk="1" hangingPunct="1">
                <a:defRPr/>
              </a:pPr>
              <a:r>
                <a:rPr lang="zh-TW" altLang="en-US" sz="3200" dirty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支持</a:t>
              </a:r>
              <a:endParaRPr lang="zh-HK" altLang="en-US" sz="32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" name="文字方塊 15"/>
            <p:cNvSpPr txBox="1"/>
            <p:nvPr/>
          </p:nvSpPr>
          <p:spPr>
            <a:xfrm rot="18865721">
              <a:off x="4657579" y="4351767"/>
              <a:ext cx="583654" cy="634594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eaVert">
              <a:spAutoFit/>
            </a:bodyPr>
            <a:lstStyle/>
            <a:p>
              <a:pPr algn="ctr" eaLnBrk="1" hangingPunct="1">
                <a:defRPr/>
              </a:pPr>
              <a:r>
                <a:rPr lang="zh-TW" altLang="en-US" sz="32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反對</a:t>
              </a:r>
              <a:endParaRPr lang="zh-HK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3" name="文字方塊 2"/>
          <p:cNvSpPr txBox="1"/>
          <p:nvPr/>
        </p:nvSpPr>
        <p:spPr>
          <a:xfrm>
            <a:off x="6444208" y="2087657"/>
            <a:ext cx="2441694" cy="76944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4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各自表述</a:t>
            </a:r>
            <a:endParaRPr lang="zh-HK" altLang="en-US" sz="4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444208" y="2933700"/>
            <a:ext cx="2432140" cy="76944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TW" altLang="en-US" sz="4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互相質詢</a:t>
            </a:r>
            <a:endParaRPr lang="zh-HK" altLang="en-US" sz="4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444208" y="3832630"/>
            <a:ext cx="2441694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TW" altLang="en-US" sz="5400" dirty="0" smtClean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測驗</a:t>
            </a:r>
            <a:endParaRPr lang="zh-HK" altLang="en-US" sz="5400" dirty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0190" y="5508094"/>
            <a:ext cx="8785712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457200" indent="-457200">
              <a:spcBef>
                <a:spcPct val="0"/>
              </a:spcBef>
              <a:buFont typeface="+mj-lt"/>
              <a:buAutoNum type="alphaUcPeriod"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「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港府應否大力發展焚化爐以解決目前垃圾圍城的困局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。」（</a:t>
            </a: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8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分）</a:t>
            </a:r>
            <a:endParaRPr lang="en-US" altLang="zh-TW" sz="24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iti TC Light" charset="-120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lphaUcPeriod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「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政府應否將厭惡性設施搬離民居</a:t>
            </a: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?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 」</a:t>
            </a: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(12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分</a:t>
            </a: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iti TC Light" charset="-120"/>
              </a:rPr>
              <a:t>)</a:t>
            </a:r>
            <a:endParaRPr lang="zh-HK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iti TC Light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06060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404</TotalTime>
  <Words>285</Words>
  <Application>Microsoft Office PowerPoint</Application>
  <PresentationFormat>如螢幕大小 (4:3)</PresentationFormat>
  <Paragraphs>82</Paragraphs>
  <Slides>11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22" baseType="lpstr">
      <vt:lpstr>Heiti TC Light</vt:lpstr>
      <vt:lpstr>方正粗黑</vt:lpstr>
      <vt:lpstr>方正黑體</vt:lpstr>
      <vt:lpstr>微軟正黑體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垃圾圍城 與 一爐烈焰</vt:lpstr>
      <vt:lpstr>課程目標</vt:lpstr>
      <vt:lpstr>學生自主學習及協作學習的課堂設計</vt:lpstr>
      <vt:lpstr>課程策略</vt:lpstr>
      <vt:lpstr>合作學習的運用</vt:lpstr>
      <vt:lpstr>課前預習（資料＋影片）</vt:lpstr>
      <vt:lpstr>專家小組</vt:lpstr>
      <vt:lpstr>「港府應否大力發展焚化爐以解決目前垃圾圍城的困局。」</vt:lpstr>
      <vt:lpstr>課室佈置</vt:lpstr>
      <vt:lpstr>課室佈置</vt:lpstr>
      <vt:lpstr>合作學習式辯論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垃圾圍城</dc:title>
  <dc:creator>KU WAN KEUNG</dc:creator>
  <cp:lastModifiedBy>AU, Sau-wai</cp:lastModifiedBy>
  <cp:revision>31</cp:revision>
  <dcterms:created xsi:type="dcterms:W3CDTF">2017-10-18T14:29:47Z</dcterms:created>
  <dcterms:modified xsi:type="dcterms:W3CDTF">2017-10-30T05:01:21Z</dcterms:modified>
</cp:coreProperties>
</file>