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2" r:id="rId3"/>
    <p:sldId id="269" r:id="rId4"/>
    <p:sldId id="262" r:id="rId5"/>
    <p:sldId id="263" r:id="rId6"/>
    <p:sldId id="274" r:id="rId7"/>
    <p:sldId id="258" r:id="rId8"/>
    <p:sldId id="280" r:id="rId9"/>
    <p:sldId id="279" r:id="rId10"/>
    <p:sldId id="265" r:id="rId11"/>
    <p:sldId id="270" r:id="rId12"/>
    <p:sldId id="283" r:id="rId13"/>
    <p:sldId id="271" r:id="rId14"/>
    <p:sldId id="284" r:id="rId15"/>
    <p:sldId id="272" r:id="rId16"/>
    <p:sldId id="290" r:id="rId17"/>
    <p:sldId id="282" r:id="rId18"/>
    <p:sldId id="287" r:id="rId19"/>
    <p:sldId id="289" r:id="rId20"/>
    <p:sldId id="288" r:id="rId21"/>
    <p:sldId id="286" r:id="rId22"/>
    <p:sldId id="291" r:id="rId23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361FE6-AE9B-4FEB-B724-39AD5338C1C6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30CEE3F6-17C5-41B7-A17E-DA4A93AFEAC6}">
      <dgm:prSet custT="1"/>
      <dgm:spPr/>
      <dgm:t>
        <a:bodyPr/>
        <a:lstStyle/>
        <a:p>
          <a:r>
            <a:rPr lang="zh-TW" sz="2800" b="1" baseline="0" dirty="0">
              <a:solidFill>
                <a:srgbClr val="0070C0"/>
              </a:solidFill>
            </a:rPr>
            <a:t>知識</a:t>
          </a:r>
          <a:endParaRPr lang="en-US" sz="2800" b="1" dirty="0">
            <a:solidFill>
              <a:srgbClr val="0070C0"/>
            </a:solidFill>
          </a:endParaRPr>
        </a:p>
      </dgm:t>
    </dgm:pt>
    <dgm:pt modelId="{298DF2E1-0F0B-46C3-B0A4-391179C20967}" type="parTrans" cxnId="{A7FD0957-D551-452B-91C5-51290EE78DB8}">
      <dgm:prSet/>
      <dgm:spPr/>
      <dgm:t>
        <a:bodyPr/>
        <a:lstStyle/>
        <a:p>
          <a:endParaRPr lang="en-US"/>
        </a:p>
      </dgm:t>
    </dgm:pt>
    <dgm:pt modelId="{28FEBECA-50F4-4274-9BB5-EE478CE92B00}" type="sibTrans" cxnId="{A7FD0957-D551-452B-91C5-51290EE78DB8}">
      <dgm:prSet phldrT="1" phldr="0"/>
      <dgm:spPr/>
      <dgm:t>
        <a:bodyPr/>
        <a:lstStyle/>
        <a:p>
          <a:endParaRPr lang="en-US" dirty="0"/>
        </a:p>
      </dgm:t>
    </dgm:pt>
    <dgm:pt modelId="{7B5E6F22-8007-425E-A72A-32EF518C2714}">
      <dgm:prSet custT="1"/>
      <dgm:spPr/>
      <dgm:t>
        <a:bodyPr/>
        <a:lstStyle/>
        <a:p>
          <a:r>
            <a:rPr lang="zh-TW" sz="2000" b="1" baseline="0" dirty="0"/>
            <a:t>傳統行業的</a:t>
          </a:r>
          <a:r>
            <a:rPr lang="zh-TW" sz="2000" b="1" baseline="0" dirty="0">
              <a:solidFill>
                <a:srgbClr val="C00000"/>
              </a:solidFill>
            </a:rPr>
            <a:t>特點</a:t>
          </a:r>
          <a:r>
            <a:rPr lang="zh-TW" sz="2000" b="1" baseline="0" dirty="0"/>
            <a:t>及在現代社會所面對的</a:t>
          </a:r>
          <a:r>
            <a:rPr lang="zh-TW" sz="2000" b="1" baseline="0" dirty="0">
              <a:solidFill>
                <a:srgbClr val="C00000"/>
              </a:solidFill>
            </a:rPr>
            <a:t>挑戰</a:t>
          </a:r>
          <a:r>
            <a:rPr lang="zh-TW" sz="2000" b="1" baseline="0" dirty="0"/>
            <a:t>。</a:t>
          </a:r>
          <a:endParaRPr lang="en-US" sz="2000" b="1" dirty="0"/>
        </a:p>
      </dgm:t>
    </dgm:pt>
    <dgm:pt modelId="{8F2D2FD8-03E0-456F-9FDB-812F865369D2}" type="parTrans" cxnId="{24444DE8-D98E-4147-A4D5-188AC911998D}">
      <dgm:prSet/>
      <dgm:spPr/>
      <dgm:t>
        <a:bodyPr/>
        <a:lstStyle/>
        <a:p>
          <a:endParaRPr lang="en-US"/>
        </a:p>
      </dgm:t>
    </dgm:pt>
    <dgm:pt modelId="{9D48AF12-F78F-47A1-80D8-6EA0BFB2E753}" type="sibTrans" cxnId="{24444DE8-D98E-4147-A4D5-188AC911998D}">
      <dgm:prSet/>
      <dgm:spPr/>
      <dgm:t>
        <a:bodyPr/>
        <a:lstStyle/>
        <a:p>
          <a:endParaRPr lang="en-US"/>
        </a:p>
      </dgm:t>
    </dgm:pt>
    <dgm:pt modelId="{A1102811-FF0A-46F9-982E-90FDD2F9F35F}">
      <dgm:prSet custT="1"/>
      <dgm:spPr/>
      <dgm:t>
        <a:bodyPr/>
        <a:lstStyle/>
        <a:p>
          <a:r>
            <a:rPr lang="zh-TW" sz="2000" b="1" baseline="0" dirty="0"/>
            <a:t>概念：</a:t>
          </a:r>
          <a:r>
            <a:rPr lang="zh-TW" sz="2000" b="1" baseline="0" dirty="0">
              <a:solidFill>
                <a:srgbClr val="C00000"/>
              </a:solidFill>
            </a:rPr>
            <a:t>非物質文化遺產</a:t>
          </a:r>
          <a:r>
            <a:rPr lang="zh-TW" sz="2000" b="1" baseline="0" dirty="0"/>
            <a:t>（重點處理）、</a:t>
          </a:r>
          <a:r>
            <a:rPr lang="zh-TW" sz="2000" b="1" baseline="0" dirty="0">
              <a:solidFill>
                <a:srgbClr val="C00000"/>
              </a:solidFill>
            </a:rPr>
            <a:t>多元文化社會</a:t>
          </a:r>
          <a:r>
            <a:rPr lang="zh-TW" sz="2000" b="1" baseline="0" dirty="0"/>
            <a:t>（重點處理）、</a:t>
          </a:r>
          <a:r>
            <a:rPr lang="zh-TW" sz="2000" b="1" baseline="0" dirty="0">
              <a:solidFill>
                <a:srgbClr val="C00000"/>
              </a:solidFill>
            </a:rPr>
            <a:t>傳統與現代</a:t>
          </a:r>
          <a:r>
            <a:rPr lang="zh-TW" sz="2000" b="1" baseline="0" dirty="0"/>
            <a:t>、</a:t>
          </a:r>
          <a:r>
            <a:rPr lang="zh-TW" sz="2000" b="1" baseline="0" dirty="0">
              <a:solidFill>
                <a:srgbClr val="C00000"/>
              </a:solidFill>
            </a:rPr>
            <a:t>集體回憶。</a:t>
          </a:r>
          <a:endParaRPr lang="en-US" sz="2000" b="1" dirty="0">
            <a:solidFill>
              <a:srgbClr val="C00000"/>
            </a:solidFill>
          </a:endParaRPr>
        </a:p>
      </dgm:t>
    </dgm:pt>
    <dgm:pt modelId="{E6812A91-5AD2-4E4C-B384-112F0A010E9C}" type="parTrans" cxnId="{5D6E8F75-16FA-46DD-9CCD-65FB6E578BC3}">
      <dgm:prSet/>
      <dgm:spPr/>
      <dgm:t>
        <a:bodyPr/>
        <a:lstStyle/>
        <a:p>
          <a:endParaRPr lang="en-US"/>
        </a:p>
      </dgm:t>
    </dgm:pt>
    <dgm:pt modelId="{167740EB-E946-4746-84EE-7709191414FA}" type="sibTrans" cxnId="{5D6E8F75-16FA-46DD-9CCD-65FB6E578BC3}">
      <dgm:prSet/>
      <dgm:spPr/>
      <dgm:t>
        <a:bodyPr/>
        <a:lstStyle/>
        <a:p>
          <a:endParaRPr lang="en-US"/>
        </a:p>
      </dgm:t>
    </dgm:pt>
    <dgm:pt modelId="{DD8C4B9B-AE6A-43F4-A4DE-BABF3692A027}">
      <dgm:prSet custT="1"/>
      <dgm:spPr/>
      <dgm:t>
        <a:bodyPr/>
        <a:lstStyle/>
        <a:p>
          <a:r>
            <a:rPr lang="zh-TW" sz="2800" b="1" baseline="0" dirty="0">
              <a:solidFill>
                <a:srgbClr val="0070C0"/>
              </a:solidFill>
            </a:rPr>
            <a:t>技能</a:t>
          </a:r>
          <a:endParaRPr lang="en-US" sz="2800" b="1" dirty="0">
            <a:solidFill>
              <a:srgbClr val="0070C0"/>
            </a:solidFill>
          </a:endParaRPr>
        </a:p>
      </dgm:t>
    </dgm:pt>
    <dgm:pt modelId="{8274875E-2F9B-472E-9739-FAC012D41236}" type="parTrans" cxnId="{821D2418-68DC-49D8-9250-A7129B7D832E}">
      <dgm:prSet/>
      <dgm:spPr/>
      <dgm:t>
        <a:bodyPr/>
        <a:lstStyle/>
        <a:p>
          <a:endParaRPr lang="en-US"/>
        </a:p>
      </dgm:t>
    </dgm:pt>
    <dgm:pt modelId="{50115B99-07B8-4670-B7B8-678EAB2E7A2A}" type="sibTrans" cxnId="{821D2418-68DC-49D8-9250-A7129B7D832E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F07EE432-9876-447A-B1D9-D0072F077A5A}">
      <dgm:prSet custT="1"/>
      <dgm:spPr/>
      <dgm:t>
        <a:bodyPr/>
        <a:lstStyle/>
        <a:p>
          <a:r>
            <a:rPr lang="zh-TW" sz="1900" b="1" baseline="0" dirty="0">
              <a:solidFill>
                <a:srgbClr val="C00000"/>
              </a:solidFill>
            </a:rPr>
            <a:t>搜集和歸納</a:t>
          </a:r>
          <a:r>
            <a:rPr lang="zh-TW" sz="1900" b="1" baseline="0" dirty="0"/>
            <a:t>不同來源的資料。</a:t>
          </a:r>
          <a:endParaRPr lang="en-US" sz="1900" b="1" dirty="0"/>
        </a:p>
      </dgm:t>
    </dgm:pt>
    <dgm:pt modelId="{D7C814EB-60A7-42B1-8213-7023803B385E}" type="parTrans" cxnId="{DC0F02E8-7C8C-4867-ACC2-C67A804CA9E1}">
      <dgm:prSet/>
      <dgm:spPr/>
      <dgm:t>
        <a:bodyPr/>
        <a:lstStyle/>
        <a:p>
          <a:endParaRPr lang="en-US"/>
        </a:p>
      </dgm:t>
    </dgm:pt>
    <dgm:pt modelId="{C0068AE0-E378-4304-B13B-BA78DA33434A}" type="sibTrans" cxnId="{DC0F02E8-7C8C-4867-ACC2-C67A804CA9E1}">
      <dgm:prSet/>
      <dgm:spPr/>
      <dgm:t>
        <a:bodyPr/>
        <a:lstStyle/>
        <a:p>
          <a:endParaRPr lang="en-US"/>
        </a:p>
      </dgm:t>
    </dgm:pt>
    <dgm:pt modelId="{8606ACA5-DF49-4FFE-91F2-E56A6776E9B2}">
      <dgm:prSet custT="1"/>
      <dgm:spPr/>
      <dgm:t>
        <a:bodyPr/>
        <a:lstStyle/>
        <a:p>
          <a:r>
            <a:rPr lang="zh-TW" sz="1900" b="1" baseline="0" dirty="0">
              <a:solidFill>
                <a:srgbClr val="C00000"/>
              </a:solidFill>
            </a:rPr>
            <a:t>探究</a:t>
          </a:r>
          <a:r>
            <a:rPr lang="zh-TW" sz="1900" b="1" baseline="0" dirty="0"/>
            <a:t>議題時能藉着掌握資料而作概念化觀察。</a:t>
          </a:r>
          <a:endParaRPr lang="en-US" sz="1900" b="1" dirty="0"/>
        </a:p>
      </dgm:t>
    </dgm:pt>
    <dgm:pt modelId="{DE487A0F-8A93-49EC-91BF-F435C926DF4C}" type="parTrans" cxnId="{C0B12F4B-CBA4-4684-A27F-8E3F32D614C1}">
      <dgm:prSet/>
      <dgm:spPr/>
      <dgm:t>
        <a:bodyPr/>
        <a:lstStyle/>
        <a:p>
          <a:endParaRPr lang="en-US"/>
        </a:p>
      </dgm:t>
    </dgm:pt>
    <dgm:pt modelId="{E00923CE-FE62-41E1-816F-05638202E946}" type="sibTrans" cxnId="{C0B12F4B-CBA4-4684-A27F-8E3F32D614C1}">
      <dgm:prSet/>
      <dgm:spPr/>
      <dgm:t>
        <a:bodyPr/>
        <a:lstStyle/>
        <a:p>
          <a:endParaRPr lang="en-US"/>
        </a:p>
      </dgm:t>
    </dgm:pt>
    <dgm:pt modelId="{9E227E6B-73B8-4179-87E6-365479CBAD2B}">
      <dgm:prSet custT="1"/>
      <dgm:spPr/>
      <dgm:t>
        <a:bodyPr/>
        <a:lstStyle/>
        <a:p>
          <a:r>
            <a:rPr lang="zh-TW" sz="1900" b="1" baseline="0" dirty="0">
              <a:solidFill>
                <a:srgbClr val="C00000"/>
              </a:solidFill>
            </a:rPr>
            <a:t>研習</a:t>
          </a:r>
          <a:r>
            <a:rPr lang="zh-TW" sz="1900" b="1" baseline="0" dirty="0"/>
            <a:t>當代議題時能應用相關的知識和概念。</a:t>
          </a:r>
          <a:endParaRPr lang="en-US" sz="1900" b="1" dirty="0"/>
        </a:p>
      </dgm:t>
    </dgm:pt>
    <dgm:pt modelId="{0D55495B-F4E0-4795-80C6-61B171B44831}" type="parTrans" cxnId="{509F94D0-EDD6-4E8A-93F2-63F48409CFB8}">
      <dgm:prSet/>
      <dgm:spPr/>
      <dgm:t>
        <a:bodyPr/>
        <a:lstStyle/>
        <a:p>
          <a:endParaRPr lang="en-US"/>
        </a:p>
      </dgm:t>
    </dgm:pt>
    <dgm:pt modelId="{628996E2-723A-48DF-9E04-FA9A92AE8F3C}" type="sibTrans" cxnId="{509F94D0-EDD6-4E8A-93F2-63F48409CFB8}">
      <dgm:prSet/>
      <dgm:spPr/>
      <dgm:t>
        <a:bodyPr/>
        <a:lstStyle/>
        <a:p>
          <a:endParaRPr lang="en-US"/>
        </a:p>
      </dgm:t>
    </dgm:pt>
    <dgm:pt modelId="{E93B5C6F-FA6F-4E06-B743-3EE3EFB82B2D}">
      <dgm:prSet custT="1"/>
      <dgm:spPr/>
      <dgm:t>
        <a:bodyPr/>
        <a:lstStyle/>
        <a:p>
          <a:r>
            <a:rPr lang="zh-TW" sz="1900" b="1" baseline="0" dirty="0">
              <a:solidFill>
                <a:srgbClr val="C00000"/>
              </a:solidFill>
            </a:rPr>
            <a:t>明辨</a:t>
          </a:r>
          <a:r>
            <a:rPr lang="zh-TW" sz="1900" b="1" baseline="0" dirty="0"/>
            <a:t>性</a:t>
          </a:r>
          <a:r>
            <a:rPr lang="zh-TW" sz="1900" b="1" baseline="0" dirty="0">
              <a:solidFill>
                <a:srgbClr val="C00000"/>
              </a:solidFill>
            </a:rPr>
            <a:t>思考</a:t>
          </a:r>
          <a:r>
            <a:rPr lang="zh-TW" sz="1900" b="1" baseline="0" dirty="0"/>
            <a:t>。</a:t>
          </a:r>
          <a:endParaRPr lang="en-US" sz="1900" b="1" dirty="0"/>
        </a:p>
      </dgm:t>
    </dgm:pt>
    <dgm:pt modelId="{4EED7793-4766-476F-9699-E1EAF1A31E26}" type="parTrans" cxnId="{80444B48-93FD-4D9E-B324-FFB32A73E51F}">
      <dgm:prSet/>
      <dgm:spPr/>
      <dgm:t>
        <a:bodyPr/>
        <a:lstStyle/>
        <a:p>
          <a:endParaRPr lang="en-US"/>
        </a:p>
      </dgm:t>
    </dgm:pt>
    <dgm:pt modelId="{BB2CA574-28D3-4A6A-AA09-778CA69F323F}" type="sibTrans" cxnId="{80444B48-93FD-4D9E-B324-FFB32A73E51F}">
      <dgm:prSet/>
      <dgm:spPr/>
      <dgm:t>
        <a:bodyPr/>
        <a:lstStyle/>
        <a:p>
          <a:endParaRPr lang="en-US"/>
        </a:p>
      </dgm:t>
    </dgm:pt>
    <dgm:pt modelId="{DD43147B-DD03-47DF-98D8-31A1FDE6B67D}">
      <dgm:prSet custT="1"/>
      <dgm:spPr/>
      <dgm:t>
        <a:bodyPr/>
        <a:lstStyle/>
        <a:p>
          <a:r>
            <a:rPr lang="zh-TW" sz="2400" b="1" baseline="0" dirty="0">
              <a:solidFill>
                <a:srgbClr val="0070C0"/>
              </a:solidFill>
            </a:rPr>
            <a:t>價值觀和態度</a:t>
          </a:r>
          <a:endParaRPr lang="en-US" sz="2400" b="1" dirty="0">
            <a:solidFill>
              <a:srgbClr val="0070C0"/>
            </a:solidFill>
          </a:endParaRPr>
        </a:p>
      </dgm:t>
    </dgm:pt>
    <dgm:pt modelId="{F1967A02-6990-4F64-8B4D-E8F582CBA5F7}" type="parTrans" cxnId="{859669DC-3149-4D00-A2F5-DAD6FBCDD046}">
      <dgm:prSet/>
      <dgm:spPr/>
      <dgm:t>
        <a:bodyPr/>
        <a:lstStyle/>
        <a:p>
          <a:endParaRPr lang="en-US"/>
        </a:p>
      </dgm:t>
    </dgm:pt>
    <dgm:pt modelId="{40CDD92D-9C48-4644-91D2-2633C03BE95F}" type="sibTrans" cxnId="{859669DC-3149-4D00-A2F5-DAD6FBCDD04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D09BE64E-31C6-43DD-81FF-BDA453C76AE7}">
      <dgm:prSet custT="1"/>
      <dgm:spPr/>
      <dgm:t>
        <a:bodyPr/>
        <a:lstStyle/>
        <a:p>
          <a:r>
            <a:rPr lang="zh-TW" sz="1800" b="1" baseline="0" dirty="0">
              <a:solidFill>
                <a:srgbClr val="C00000"/>
              </a:solidFill>
            </a:rPr>
            <a:t>關注社會</a:t>
          </a:r>
          <a:r>
            <a:rPr lang="zh-TW" sz="1800" b="1" baseline="0" dirty="0"/>
            <a:t>所面對的重要議題。</a:t>
          </a:r>
          <a:endParaRPr lang="en-US" sz="1800" b="1" dirty="0"/>
        </a:p>
      </dgm:t>
    </dgm:pt>
    <dgm:pt modelId="{A2D76DBC-9685-45A1-93D9-595426624FC7}" type="parTrans" cxnId="{22950F89-53E7-4870-8FB8-A2F79E279E3F}">
      <dgm:prSet/>
      <dgm:spPr/>
      <dgm:t>
        <a:bodyPr/>
        <a:lstStyle/>
        <a:p>
          <a:endParaRPr lang="en-US"/>
        </a:p>
      </dgm:t>
    </dgm:pt>
    <dgm:pt modelId="{72273791-6546-4E5A-BA49-D1E80014198C}" type="sibTrans" cxnId="{22950F89-53E7-4870-8FB8-A2F79E279E3F}">
      <dgm:prSet/>
      <dgm:spPr/>
      <dgm:t>
        <a:bodyPr/>
        <a:lstStyle/>
        <a:p>
          <a:endParaRPr lang="en-US"/>
        </a:p>
      </dgm:t>
    </dgm:pt>
    <dgm:pt modelId="{CDD058C4-6CB4-4D22-9F99-AE1BB5CDD96B}">
      <dgm:prSet custT="1"/>
      <dgm:spPr/>
      <dgm:t>
        <a:bodyPr/>
        <a:lstStyle/>
        <a:p>
          <a:r>
            <a:rPr lang="zh-TW" sz="1800" b="1" baseline="0" dirty="0">
              <a:solidFill>
                <a:srgbClr val="C00000"/>
              </a:solidFill>
            </a:rPr>
            <a:t>反思</a:t>
          </a:r>
          <a:r>
            <a:rPr lang="zh-TW" sz="1800" b="1" baseline="0" dirty="0"/>
            <a:t>應</a:t>
          </a:r>
          <a:r>
            <a:rPr lang="zh-TW" sz="1800" b="1" baseline="0" dirty="0">
              <a:solidFill>
                <a:srgbClr val="C00000"/>
              </a:solidFill>
            </a:rPr>
            <a:t>如何</a:t>
          </a:r>
          <a:r>
            <a:rPr lang="zh-TW" sz="1800" b="1" baseline="0" dirty="0"/>
            <a:t>在經濟發展與文化保育之間取得</a:t>
          </a:r>
          <a:r>
            <a:rPr lang="zh-TW" sz="1800" b="1" baseline="0" dirty="0">
              <a:solidFill>
                <a:srgbClr val="C00000"/>
              </a:solidFill>
            </a:rPr>
            <a:t>平衡</a:t>
          </a:r>
          <a:r>
            <a:rPr lang="zh-TW" sz="1800" b="1" baseline="0" dirty="0"/>
            <a:t>。</a:t>
          </a:r>
          <a:endParaRPr lang="en-US" sz="1800" b="1" dirty="0"/>
        </a:p>
      </dgm:t>
    </dgm:pt>
    <dgm:pt modelId="{B149BF0E-AE71-4D65-B2AF-13381FEFA827}" type="parTrans" cxnId="{2AF50770-6E0F-48C4-9B49-136A6E355180}">
      <dgm:prSet/>
      <dgm:spPr/>
      <dgm:t>
        <a:bodyPr/>
        <a:lstStyle/>
        <a:p>
          <a:endParaRPr lang="en-US"/>
        </a:p>
      </dgm:t>
    </dgm:pt>
    <dgm:pt modelId="{11F7331E-450B-4B87-B671-2EFAB5C286F5}" type="sibTrans" cxnId="{2AF50770-6E0F-48C4-9B49-136A6E355180}">
      <dgm:prSet/>
      <dgm:spPr/>
      <dgm:t>
        <a:bodyPr/>
        <a:lstStyle/>
        <a:p>
          <a:endParaRPr lang="en-US"/>
        </a:p>
      </dgm:t>
    </dgm:pt>
    <dgm:pt modelId="{6FAD3230-1411-4B3E-8B8D-1993F2905DA3}">
      <dgm:prSet custT="1"/>
      <dgm:spPr/>
      <dgm:t>
        <a:bodyPr/>
        <a:lstStyle/>
        <a:p>
          <a:r>
            <a:rPr lang="zh-TW" sz="1800" b="1" baseline="0" dirty="0"/>
            <a:t>了解作為世界文化的一部分，</a:t>
          </a:r>
          <a:r>
            <a:rPr lang="zh-TW" sz="1800" b="1" baseline="0" dirty="0">
              <a:solidFill>
                <a:srgbClr val="C00000"/>
              </a:solidFill>
            </a:rPr>
            <a:t>保留傳統文化</a:t>
          </a:r>
          <a:r>
            <a:rPr lang="zh-TW" sz="1800" b="1" baseline="0" dirty="0"/>
            <a:t>有其</a:t>
          </a:r>
          <a:r>
            <a:rPr lang="zh-TW" sz="1800" b="1" baseline="0" dirty="0">
              <a:solidFill>
                <a:srgbClr val="C00000"/>
              </a:solidFill>
            </a:rPr>
            <a:t>意義和貢獻</a:t>
          </a:r>
          <a:r>
            <a:rPr lang="zh-TW" sz="1800" b="1" baseline="0" dirty="0"/>
            <a:t>，從而為傳承傳統文化而努力。</a:t>
          </a:r>
          <a:endParaRPr lang="en-US" sz="1800" b="1" dirty="0"/>
        </a:p>
      </dgm:t>
    </dgm:pt>
    <dgm:pt modelId="{F729F860-36B4-4FF2-AD44-DF0B17565FE8}" type="parTrans" cxnId="{D282780E-D105-4144-A18A-D116B92DF15B}">
      <dgm:prSet/>
      <dgm:spPr/>
      <dgm:t>
        <a:bodyPr/>
        <a:lstStyle/>
        <a:p>
          <a:endParaRPr lang="en-US"/>
        </a:p>
      </dgm:t>
    </dgm:pt>
    <dgm:pt modelId="{180151EB-2CAE-4860-8E35-3D9DE6D45B01}" type="sibTrans" cxnId="{D282780E-D105-4144-A18A-D116B92DF15B}">
      <dgm:prSet/>
      <dgm:spPr/>
      <dgm:t>
        <a:bodyPr/>
        <a:lstStyle/>
        <a:p>
          <a:endParaRPr lang="en-US"/>
        </a:p>
      </dgm:t>
    </dgm:pt>
    <dgm:pt modelId="{0239E475-7066-4DCB-8517-326EEE154192}" type="pres">
      <dgm:prSet presAssocID="{A5361FE6-AE9B-4FEB-B724-39AD5338C1C6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D24507EF-0ED2-4C10-9115-0DDF1F7E0DED}" type="pres">
      <dgm:prSet presAssocID="{30CEE3F6-17C5-41B7-A17E-DA4A93AFEAC6}" presName="compositeNode" presStyleCnt="0">
        <dgm:presLayoutVars>
          <dgm:bulletEnabled val="1"/>
        </dgm:presLayoutVars>
      </dgm:prSet>
      <dgm:spPr/>
    </dgm:pt>
    <dgm:pt modelId="{239368F3-A5FB-4F80-9572-C52AA575DCCF}" type="pres">
      <dgm:prSet presAssocID="{30CEE3F6-17C5-41B7-A17E-DA4A93AFEAC6}" presName="bgRect" presStyleLbl="bgAccFollowNode1" presStyleIdx="0" presStyleCnt="3" custScaleX="110143" custLinFactNeighborX="5208" custLinFactNeighborY="-2361"/>
      <dgm:spPr/>
      <dgm:t>
        <a:bodyPr/>
        <a:lstStyle/>
        <a:p>
          <a:endParaRPr lang="zh-HK" altLang="en-US"/>
        </a:p>
      </dgm:t>
    </dgm:pt>
    <dgm:pt modelId="{F6CD4314-3D44-4040-85B6-4C9162BB3016}" type="pres">
      <dgm:prSet presAssocID="{28FEBECA-50F4-4274-9BB5-EE478CE92B00}" presName="sibTransNodeCircle" presStyleLbl="alignNode1" presStyleIdx="0" presStyleCnt="6" custFlipVert="1" custFlipHor="1" custScaleX="8187" custScaleY="28918" custLinFactNeighborX="11718" custLinFactNeighborY="-77451">
        <dgm:presLayoutVars>
          <dgm:chMax val="0"/>
          <dgm:bulletEnabled/>
        </dgm:presLayoutVars>
      </dgm:prSet>
      <dgm:spPr/>
      <dgm:t>
        <a:bodyPr/>
        <a:lstStyle/>
        <a:p>
          <a:endParaRPr lang="zh-HK" altLang="en-US"/>
        </a:p>
      </dgm:t>
    </dgm:pt>
    <dgm:pt modelId="{047D7C1F-0C1B-4D20-8058-9D8DAEBEF166}" type="pres">
      <dgm:prSet presAssocID="{30CEE3F6-17C5-41B7-A17E-DA4A93AFEAC6}" presName="bottomLine" presStyleLbl="alignNode1" presStyleIdx="1" presStyleCnt="6">
        <dgm:presLayoutVars/>
      </dgm:prSet>
      <dgm:spPr/>
    </dgm:pt>
    <dgm:pt modelId="{CECF2FC4-71EC-4F4A-A6AE-47234465D357}" type="pres">
      <dgm:prSet presAssocID="{30CEE3F6-17C5-41B7-A17E-DA4A93AFEAC6}" presName="nodeText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CA30572-2BAD-4972-8AFA-BAA10220CB59}" type="pres">
      <dgm:prSet presAssocID="{28FEBECA-50F4-4274-9BB5-EE478CE92B00}" presName="sibTrans" presStyleCnt="0"/>
      <dgm:spPr/>
    </dgm:pt>
    <dgm:pt modelId="{08B740DB-D399-405F-A272-FDF31B89866B}" type="pres">
      <dgm:prSet presAssocID="{DD8C4B9B-AE6A-43F4-A4DE-BABF3692A027}" presName="compositeNode" presStyleCnt="0">
        <dgm:presLayoutVars>
          <dgm:bulletEnabled val="1"/>
        </dgm:presLayoutVars>
      </dgm:prSet>
      <dgm:spPr/>
    </dgm:pt>
    <dgm:pt modelId="{70B51476-5652-4C9C-9871-DA4921F4AF91}" type="pres">
      <dgm:prSet presAssocID="{DD8C4B9B-AE6A-43F4-A4DE-BABF3692A027}" presName="bgRect" presStyleLbl="bgAccFollowNode1" presStyleIdx="1" presStyleCnt="3" custScaleX="122202" custScaleY="112946"/>
      <dgm:spPr/>
      <dgm:t>
        <a:bodyPr/>
        <a:lstStyle/>
        <a:p>
          <a:endParaRPr lang="zh-HK" altLang="en-US"/>
        </a:p>
      </dgm:t>
    </dgm:pt>
    <dgm:pt modelId="{86D14FAB-BF5D-4CA3-B78D-E032CC3216A0}" type="pres">
      <dgm:prSet presAssocID="{50115B99-07B8-4670-B7B8-678EAB2E7A2A}" presName="sibTransNodeCircle" presStyleLbl="alignNode1" presStyleIdx="2" presStyleCnt="6" custScaleX="26112" custScaleY="16401" custLinFactNeighborX="-22" custLinFactNeighborY="-10065">
        <dgm:presLayoutVars>
          <dgm:chMax val="0"/>
          <dgm:bulletEnabled/>
        </dgm:presLayoutVars>
      </dgm:prSet>
      <dgm:spPr/>
      <dgm:t>
        <a:bodyPr/>
        <a:lstStyle/>
        <a:p>
          <a:endParaRPr lang="zh-HK" altLang="en-US"/>
        </a:p>
      </dgm:t>
    </dgm:pt>
    <dgm:pt modelId="{AE53A71F-A78C-48AC-9299-35FBB060C043}" type="pres">
      <dgm:prSet presAssocID="{DD8C4B9B-AE6A-43F4-A4DE-BABF3692A027}" presName="bottomLine" presStyleLbl="alignNode1" presStyleIdx="3" presStyleCnt="6">
        <dgm:presLayoutVars/>
      </dgm:prSet>
      <dgm:spPr/>
    </dgm:pt>
    <dgm:pt modelId="{68D0E52D-4FBB-438B-8ABF-69FF742CC17D}" type="pres">
      <dgm:prSet presAssocID="{DD8C4B9B-AE6A-43F4-A4DE-BABF3692A027}" presName="nodeText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C65460D-BE42-4FDF-A7DC-4BE31738A8D5}" type="pres">
      <dgm:prSet presAssocID="{50115B99-07B8-4670-B7B8-678EAB2E7A2A}" presName="sibTrans" presStyleCnt="0"/>
      <dgm:spPr/>
    </dgm:pt>
    <dgm:pt modelId="{BC67DB3E-A7A6-426A-BB09-DDBD0032BDDD}" type="pres">
      <dgm:prSet presAssocID="{DD43147B-DD03-47DF-98D8-31A1FDE6B67D}" presName="compositeNode" presStyleCnt="0">
        <dgm:presLayoutVars>
          <dgm:bulletEnabled val="1"/>
        </dgm:presLayoutVars>
      </dgm:prSet>
      <dgm:spPr/>
    </dgm:pt>
    <dgm:pt modelId="{5DC23BBB-019A-479C-984D-3B9E02A07C02}" type="pres">
      <dgm:prSet presAssocID="{DD43147B-DD03-47DF-98D8-31A1FDE6B67D}" presName="bgRect" presStyleLbl="bgAccFollowNode1" presStyleIdx="2" presStyleCnt="3" custScaleX="128803"/>
      <dgm:spPr/>
      <dgm:t>
        <a:bodyPr/>
        <a:lstStyle/>
        <a:p>
          <a:endParaRPr lang="zh-HK" altLang="en-US"/>
        </a:p>
      </dgm:t>
    </dgm:pt>
    <dgm:pt modelId="{6B2A5068-3137-401E-9D6C-2D47A13D63ED}" type="pres">
      <dgm:prSet presAssocID="{40CDD92D-9C48-4644-91D2-2633C03BE95F}" presName="sibTransNodeCircle" presStyleLbl="alignNode1" presStyleIdx="4" presStyleCnt="6" custLinFactNeighborX="-8042" custLinFactNeighborY="-10065">
        <dgm:presLayoutVars>
          <dgm:chMax val="0"/>
          <dgm:bulletEnabled/>
        </dgm:presLayoutVars>
      </dgm:prSet>
      <dgm:spPr/>
      <dgm:t>
        <a:bodyPr/>
        <a:lstStyle/>
        <a:p>
          <a:endParaRPr lang="zh-HK" altLang="en-US"/>
        </a:p>
      </dgm:t>
    </dgm:pt>
    <dgm:pt modelId="{E6699EB0-C8FB-4D4D-8A5D-4F3821ECD9A7}" type="pres">
      <dgm:prSet presAssocID="{DD43147B-DD03-47DF-98D8-31A1FDE6B67D}" presName="bottomLine" presStyleLbl="alignNode1" presStyleIdx="5" presStyleCnt="6">
        <dgm:presLayoutVars/>
      </dgm:prSet>
      <dgm:spPr/>
    </dgm:pt>
    <dgm:pt modelId="{6E876288-FC55-403F-8090-A6CFA5B1A74F}" type="pres">
      <dgm:prSet presAssocID="{DD43147B-DD03-47DF-98D8-31A1FDE6B67D}" presName="nodeText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DDC4C46D-44B0-4B48-9176-E6337568D7D0}" type="presOf" srcId="{30CEE3F6-17C5-41B7-A17E-DA4A93AFEAC6}" destId="{239368F3-A5FB-4F80-9572-C52AA575DCCF}" srcOrd="0" destOrd="0" presId="urn:microsoft.com/office/officeart/2016/7/layout/BasicLinearProcessNumbered"/>
    <dgm:cxn modelId="{80444B48-93FD-4D9E-B324-FFB32A73E51F}" srcId="{DD8C4B9B-AE6A-43F4-A4DE-BABF3692A027}" destId="{E93B5C6F-FA6F-4E06-B743-3EE3EFB82B2D}" srcOrd="3" destOrd="0" parTransId="{4EED7793-4766-476F-9699-E1EAF1A31E26}" sibTransId="{BB2CA574-28D3-4A6A-AA09-778CA69F323F}"/>
    <dgm:cxn modelId="{729B20B1-F4A8-4739-B79F-4A906F3A9E65}" type="presOf" srcId="{A1102811-FF0A-46F9-982E-90FDD2F9F35F}" destId="{CECF2FC4-71EC-4F4A-A6AE-47234465D357}" srcOrd="0" destOrd="2" presId="urn:microsoft.com/office/officeart/2016/7/layout/BasicLinearProcessNumbered"/>
    <dgm:cxn modelId="{C0B12F4B-CBA4-4684-A27F-8E3F32D614C1}" srcId="{DD8C4B9B-AE6A-43F4-A4DE-BABF3692A027}" destId="{8606ACA5-DF49-4FFE-91F2-E56A6776E9B2}" srcOrd="1" destOrd="0" parTransId="{DE487A0F-8A93-49EC-91BF-F435C926DF4C}" sibTransId="{E00923CE-FE62-41E1-816F-05638202E946}"/>
    <dgm:cxn modelId="{5D6E8F75-16FA-46DD-9CCD-65FB6E578BC3}" srcId="{30CEE3F6-17C5-41B7-A17E-DA4A93AFEAC6}" destId="{A1102811-FF0A-46F9-982E-90FDD2F9F35F}" srcOrd="1" destOrd="0" parTransId="{E6812A91-5AD2-4E4C-B384-112F0A010E9C}" sibTransId="{167740EB-E946-4746-84EE-7709191414FA}"/>
    <dgm:cxn modelId="{AE5D4118-0F15-406F-A20E-CF8787B4A6FB}" type="presOf" srcId="{40CDD92D-9C48-4644-91D2-2633C03BE95F}" destId="{6B2A5068-3137-401E-9D6C-2D47A13D63ED}" srcOrd="0" destOrd="0" presId="urn:microsoft.com/office/officeart/2016/7/layout/BasicLinearProcessNumbered"/>
    <dgm:cxn modelId="{8931E392-9DAC-4F72-91B2-611FF4270D5C}" type="presOf" srcId="{DD43147B-DD03-47DF-98D8-31A1FDE6B67D}" destId="{5DC23BBB-019A-479C-984D-3B9E02A07C02}" srcOrd="0" destOrd="0" presId="urn:microsoft.com/office/officeart/2016/7/layout/BasicLinearProcessNumbered"/>
    <dgm:cxn modelId="{941D73F9-9FCB-4501-8E93-D527164D606F}" type="presOf" srcId="{6FAD3230-1411-4B3E-8B8D-1993F2905DA3}" destId="{6E876288-FC55-403F-8090-A6CFA5B1A74F}" srcOrd="0" destOrd="3" presId="urn:microsoft.com/office/officeart/2016/7/layout/BasicLinearProcessNumbered"/>
    <dgm:cxn modelId="{22950F89-53E7-4870-8FB8-A2F79E279E3F}" srcId="{DD43147B-DD03-47DF-98D8-31A1FDE6B67D}" destId="{D09BE64E-31C6-43DD-81FF-BDA453C76AE7}" srcOrd="0" destOrd="0" parTransId="{A2D76DBC-9685-45A1-93D9-595426624FC7}" sibTransId="{72273791-6546-4E5A-BA49-D1E80014198C}"/>
    <dgm:cxn modelId="{93A28A3D-AB0B-4C8C-8214-44D6C39047E5}" type="presOf" srcId="{F07EE432-9876-447A-B1D9-D0072F077A5A}" destId="{68D0E52D-4FBB-438B-8ABF-69FF742CC17D}" srcOrd="0" destOrd="1" presId="urn:microsoft.com/office/officeart/2016/7/layout/BasicLinearProcessNumbered"/>
    <dgm:cxn modelId="{2AF50770-6E0F-48C4-9B49-136A6E355180}" srcId="{DD43147B-DD03-47DF-98D8-31A1FDE6B67D}" destId="{CDD058C4-6CB4-4D22-9F99-AE1BB5CDD96B}" srcOrd="1" destOrd="0" parTransId="{B149BF0E-AE71-4D65-B2AF-13381FEFA827}" sibTransId="{11F7331E-450B-4B87-B671-2EFAB5C286F5}"/>
    <dgm:cxn modelId="{5B08236D-AF69-4575-B48F-E17F63C95CB1}" type="presOf" srcId="{DD43147B-DD03-47DF-98D8-31A1FDE6B67D}" destId="{6E876288-FC55-403F-8090-A6CFA5B1A74F}" srcOrd="1" destOrd="0" presId="urn:microsoft.com/office/officeart/2016/7/layout/BasicLinearProcessNumbered"/>
    <dgm:cxn modelId="{D4907309-1FAD-4E57-AB3D-E7C9B7C6AE86}" type="presOf" srcId="{28FEBECA-50F4-4274-9BB5-EE478CE92B00}" destId="{F6CD4314-3D44-4040-85B6-4C9162BB3016}" srcOrd="0" destOrd="0" presId="urn:microsoft.com/office/officeart/2016/7/layout/BasicLinearProcessNumbered"/>
    <dgm:cxn modelId="{70E62B8E-1DEE-4944-AEC0-3C8D433B327A}" type="presOf" srcId="{50115B99-07B8-4670-B7B8-678EAB2E7A2A}" destId="{86D14FAB-BF5D-4CA3-B78D-E032CC3216A0}" srcOrd="0" destOrd="0" presId="urn:microsoft.com/office/officeart/2016/7/layout/BasicLinearProcessNumbered"/>
    <dgm:cxn modelId="{2C3D7A5A-CAEF-49F5-8DE7-32FBE7F45A62}" type="presOf" srcId="{DD8C4B9B-AE6A-43F4-A4DE-BABF3692A027}" destId="{68D0E52D-4FBB-438B-8ABF-69FF742CC17D}" srcOrd="1" destOrd="0" presId="urn:microsoft.com/office/officeart/2016/7/layout/BasicLinearProcessNumbered"/>
    <dgm:cxn modelId="{821D2418-68DC-49D8-9250-A7129B7D832E}" srcId="{A5361FE6-AE9B-4FEB-B724-39AD5338C1C6}" destId="{DD8C4B9B-AE6A-43F4-A4DE-BABF3692A027}" srcOrd="1" destOrd="0" parTransId="{8274875E-2F9B-472E-9739-FAC012D41236}" sibTransId="{50115B99-07B8-4670-B7B8-678EAB2E7A2A}"/>
    <dgm:cxn modelId="{7067C1AF-D1C2-41B5-BD4D-FD488A31643E}" type="presOf" srcId="{7B5E6F22-8007-425E-A72A-32EF518C2714}" destId="{CECF2FC4-71EC-4F4A-A6AE-47234465D357}" srcOrd="0" destOrd="1" presId="urn:microsoft.com/office/officeart/2016/7/layout/BasicLinearProcessNumbered"/>
    <dgm:cxn modelId="{11F41038-90A8-48B9-B736-BCEB3737699C}" type="presOf" srcId="{D09BE64E-31C6-43DD-81FF-BDA453C76AE7}" destId="{6E876288-FC55-403F-8090-A6CFA5B1A74F}" srcOrd="0" destOrd="1" presId="urn:microsoft.com/office/officeart/2016/7/layout/BasicLinearProcessNumbered"/>
    <dgm:cxn modelId="{ED54C2A1-9356-4DB6-AEE6-144B90D32A29}" type="presOf" srcId="{DD8C4B9B-AE6A-43F4-A4DE-BABF3692A027}" destId="{70B51476-5652-4C9C-9871-DA4921F4AF91}" srcOrd="0" destOrd="0" presId="urn:microsoft.com/office/officeart/2016/7/layout/BasicLinearProcessNumbered"/>
    <dgm:cxn modelId="{509F94D0-EDD6-4E8A-93F2-63F48409CFB8}" srcId="{DD8C4B9B-AE6A-43F4-A4DE-BABF3692A027}" destId="{9E227E6B-73B8-4179-87E6-365479CBAD2B}" srcOrd="2" destOrd="0" parTransId="{0D55495B-F4E0-4795-80C6-61B171B44831}" sibTransId="{628996E2-723A-48DF-9E04-FA9A92AE8F3C}"/>
    <dgm:cxn modelId="{C7A8D6D8-157D-4C6F-94BA-A8783D54B609}" type="presOf" srcId="{CDD058C4-6CB4-4D22-9F99-AE1BB5CDD96B}" destId="{6E876288-FC55-403F-8090-A6CFA5B1A74F}" srcOrd="0" destOrd="2" presId="urn:microsoft.com/office/officeart/2016/7/layout/BasicLinearProcessNumbered"/>
    <dgm:cxn modelId="{E4F68F7F-ABDD-4A83-8769-1AACD40D2110}" type="presOf" srcId="{9E227E6B-73B8-4179-87E6-365479CBAD2B}" destId="{68D0E52D-4FBB-438B-8ABF-69FF742CC17D}" srcOrd="0" destOrd="3" presId="urn:microsoft.com/office/officeart/2016/7/layout/BasicLinearProcessNumbered"/>
    <dgm:cxn modelId="{A42C1BB5-DCA3-4285-A68C-C4086DC8E3A5}" type="presOf" srcId="{E93B5C6F-FA6F-4E06-B743-3EE3EFB82B2D}" destId="{68D0E52D-4FBB-438B-8ABF-69FF742CC17D}" srcOrd="0" destOrd="4" presId="urn:microsoft.com/office/officeart/2016/7/layout/BasicLinearProcessNumbered"/>
    <dgm:cxn modelId="{A7FD0957-D551-452B-91C5-51290EE78DB8}" srcId="{A5361FE6-AE9B-4FEB-B724-39AD5338C1C6}" destId="{30CEE3F6-17C5-41B7-A17E-DA4A93AFEAC6}" srcOrd="0" destOrd="0" parTransId="{298DF2E1-0F0B-46C3-B0A4-391179C20967}" sibTransId="{28FEBECA-50F4-4274-9BB5-EE478CE92B00}"/>
    <dgm:cxn modelId="{24444DE8-D98E-4147-A4D5-188AC911998D}" srcId="{30CEE3F6-17C5-41B7-A17E-DA4A93AFEAC6}" destId="{7B5E6F22-8007-425E-A72A-32EF518C2714}" srcOrd="0" destOrd="0" parTransId="{8F2D2FD8-03E0-456F-9FDB-812F865369D2}" sibTransId="{9D48AF12-F78F-47A1-80D8-6EA0BFB2E753}"/>
    <dgm:cxn modelId="{D282780E-D105-4144-A18A-D116B92DF15B}" srcId="{DD43147B-DD03-47DF-98D8-31A1FDE6B67D}" destId="{6FAD3230-1411-4B3E-8B8D-1993F2905DA3}" srcOrd="2" destOrd="0" parTransId="{F729F860-36B4-4FF2-AD44-DF0B17565FE8}" sibTransId="{180151EB-2CAE-4860-8E35-3D9DE6D45B01}"/>
    <dgm:cxn modelId="{98FE24C5-405D-4307-9206-5D105E35B440}" type="presOf" srcId="{8606ACA5-DF49-4FFE-91F2-E56A6776E9B2}" destId="{68D0E52D-4FBB-438B-8ABF-69FF742CC17D}" srcOrd="0" destOrd="2" presId="urn:microsoft.com/office/officeart/2016/7/layout/BasicLinearProcessNumbered"/>
    <dgm:cxn modelId="{859669DC-3149-4D00-A2F5-DAD6FBCDD046}" srcId="{A5361FE6-AE9B-4FEB-B724-39AD5338C1C6}" destId="{DD43147B-DD03-47DF-98D8-31A1FDE6B67D}" srcOrd="2" destOrd="0" parTransId="{F1967A02-6990-4F64-8B4D-E8F582CBA5F7}" sibTransId="{40CDD92D-9C48-4644-91D2-2633C03BE95F}"/>
    <dgm:cxn modelId="{06898C69-9D8D-494F-BF6E-7AC3CC30B89F}" type="presOf" srcId="{30CEE3F6-17C5-41B7-A17E-DA4A93AFEAC6}" destId="{CECF2FC4-71EC-4F4A-A6AE-47234465D357}" srcOrd="1" destOrd="0" presId="urn:microsoft.com/office/officeart/2016/7/layout/BasicLinearProcessNumbered"/>
    <dgm:cxn modelId="{DC0F02E8-7C8C-4867-ACC2-C67A804CA9E1}" srcId="{DD8C4B9B-AE6A-43F4-A4DE-BABF3692A027}" destId="{F07EE432-9876-447A-B1D9-D0072F077A5A}" srcOrd="0" destOrd="0" parTransId="{D7C814EB-60A7-42B1-8213-7023803B385E}" sibTransId="{C0068AE0-E378-4304-B13B-BA78DA33434A}"/>
    <dgm:cxn modelId="{F0EB971A-749A-4B79-8A7A-6A7FC3E0EEB4}" type="presOf" srcId="{A5361FE6-AE9B-4FEB-B724-39AD5338C1C6}" destId="{0239E475-7066-4DCB-8517-326EEE154192}" srcOrd="0" destOrd="0" presId="urn:microsoft.com/office/officeart/2016/7/layout/BasicLinearProcessNumbered"/>
    <dgm:cxn modelId="{53DDB7C3-E6E8-480D-BB3B-71CC5A575D00}" type="presParOf" srcId="{0239E475-7066-4DCB-8517-326EEE154192}" destId="{D24507EF-0ED2-4C10-9115-0DDF1F7E0DED}" srcOrd="0" destOrd="0" presId="urn:microsoft.com/office/officeart/2016/7/layout/BasicLinearProcessNumbered"/>
    <dgm:cxn modelId="{DC6D1FB1-6827-486B-B95D-D23A25DCC4AF}" type="presParOf" srcId="{D24507EF-0ED2-4C10-9115-0DDF1F7E0DED}" destId="{239368F3-A5FB-4F80-9572-C52AA575DCCF}" srcOrd="0" destOrd="0" presId="urn:microsoft.com/office/officeart/2016/7/layout/BasicLinearProcessNumbered"/>
    <dgm:cxn modelId="{59618AE8-809C-4574-BBA4-035518B560F1}" type="presParOf" srcId="{D24507EF-0ED2-4C10-9115-0DDF1F7E0DED}" destId="{F6CD4314-3D44-4040-85B6-4C9162BB3016}" srcOrd="1" destOrd="0" presId="urn:microsoft.com/office/officeart/2016/7/layout/BasicLinearProcessNumbered"/>
    <dgm:cxn modelId="{50468510-E34E-4B9A-A8CE-B88F223F8CAE}" type="presParOf" srcId="{D24507EF-0ED2-4C10-9115-0DDF1F7E0DED}" destId="{047D7C1F-0C1B-4D20-8058-9D8DAEBEF166}" srcOrd="2" destOrd="0" presId="urn:microsoft.com/office/officeart/2016/7/layout/BasicLinearProcessNumbered"/>
    <dgm:cxn modelId="{A3D40FAE-93DD-4440-BD57-0D0EED6CB2B6}" type="presParOf" srcId="{D24507EF-0ED2-4C10-9115-0DDF1F7E0DED}" destId="{CECF2FC4-71EC-4F4A-A6AE-47234465D357}" srcOrd="3" destOrd="0" presId="urn:microsoft.com/office/officeart/2016/7/layout/BasicLinearProcessNumbered"/>
    <dgm:cxn modelId="{D780C234-5F6B-45CC-8E4D-D06ECBBF2369}" type="presParOf" srcId="{0239E475-7066-4DCB-8517-326EEE154192}" destId="{7CA30572-2BAD-4972-8AFA-BAA10220CB59}" srcOrd="1" destOrd="0" presId="urn:microsoft.com/office/officeart/2016/7/layout/BasicLinearProcessNumbered"/>
    <dgm:cxn modelId="{E344101B-0C51-49F4-829A-A1F57A6F6090}" type="presParOf" srcId="{0239E475-7066-4DCB-8517-326EEE154192}" destId="{08B740DB-D399-405F-A272-FDF31B89866B}" srcOrd="2" destOrd="0" presId="urn:microsoft.com/office/officeart/2016/7/layout/BasicLinearProcessNumbered"/>
    <dgm:cxn modelId="{38A61B9C-8CAD-477D-BB19-826988A89AC8}" type="presParOf" srcId="{08B740DB-D399-405F-A272-FDF31B89866B}" destId="{70B51476-5652-4C9C-9871-DA4921F4AF91}" srcOrd="0" destOrd="0" presId="urn:microsoft.com/office/officeart/2016/7/layout/BasicLinearProcessNumbered"/>
    <dgm:cxn modelId="{307CB8E7-4E6E-48A0-ACC7-2DCF40BEE066}" type="presParOf" srcId="{08B740DB-D399-405F-A272-FDF31B89866B}" destId="{86D14FAB-BF5D-4CA3-B78D-E032CC3216A0}" srcOrd="1" destOrd="0" presId="urn:microsoft.com/office/officeart/2016/7/layout/BasicLinearProcessNumbered"/>
    <dgm:cxn modelId="{CD4916CC-ADC7-4F45-9BC0-1A206A651FD3}" type="presParOf" srcId="{08B740DB-D399-405F-A272-FDF31B89866B}" destId="{AE53A71F-A78C-48AC-9299-35FBB060C043}" srcOrd="2" destOrd="0" presId="urn:microsoft.com/office/officeart/2016/7/layout/BasicLinearProcessNumbered"/>
    <dgm:cxn modelId="{51CDDDE2-3E7B-4A96-B4AA-FD1C3EE14F66}" type="presParOf" srcId="{08B740DB-D399-405F-A272-FDF31B89866B}" destId="{68D0E52D-4FBB-438B-8ABF-69FF742CC17D}" srcOrd="3" destOrd="0" presId="urn:microsoft.com/office/officeart/2016/7/layout/BasicLinearProcessNumbered"/>
    <dgm:cxn modelId="{A899CDA1-60F1-42FB-8665-53F12C529595}" type="presParOf" srcId="{0239E475-7066-4DCB-8517-326EEE154192}" destId="{7C65460D-BE42-4FDF-A7DC-4BE31738A8D5}" srcOrd="3" destOrd="0" presId="urn:microsoft.com/office/officeart/2016/7/layout/BasicLinearProcessNumbered"/>
    <dgm:cxn modelId="{A68D7F65-17C8-4285-9EF1-180247EC4627}" type="presParOf" srcId="{0239E475-7066-4DCB-8517-326EEE154192}" destId="{BC67DB3E-A7A6-426A-BB09-DDBD0032BDDD}" srcOrd="4" destOrd="0" presId="urn:microsoft.com/office/officeart/2016/7/layout/BasicLinearProcessNumbered"/>
    <dgm:cxn modelId="{B48CCB57-5BF2-4B9F-BEA4-637B659E6ADB}" type="presParOf" srcId="{BC67DB3E-A7A6-426A-BB09-DDBD0032BDDD}" destId="{5DC23BBB-019A-479C-984D-3B9E02A07C02}" srcOrd="0" destOrd="0" presId="urn:microsoft.com/office/officeart/2016/7/layout/BasicLinearProcessNumbered"/>
    <dgm:cxn modelId="{55D51DD9-7E7A-45EE-ACFF-DCB4245938C5}" type="presParOf" srcId="{BC67DB3E-A7A6-426A-BB09-DDBD0032BDDD}" destId="{6B2A5068-3137-401E-9D6C-2D47A13D63ED}" srcOrd="1" destOrd="0" presId="urn:microsoft.com/office/officeart/2016/7/layout/BasicLinearProcessNumbered"/>
    <dgm:cxn modelId="{45E24EA1-7F30-443E-B8EF-2F773D9E4E20}" type="presParOf" srcId="{BC67DB3E-A7A6-426A-BB09-DDBD0032BDDD}" destId="{E6699EB0-C8FB-4D4D-8A5D-4F3821ECD9A7}" srcOrd="2" destOrd="0" presId="urn:microsoft.com/office/officeart/2016/7/layout/BasicLinearProcessNumbered"/>
    <dgm:cxn modelId="{CCD8658A-52C1-4A6B-866A-854C6199E21A}" type="presParOf" srcId="{BC67DB3E-A7A6-426A-BB09-DDBD0032BDDD}" destId="{6E876288-FC55-403F-8090-A6CFA5B1A74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40409-5F32-4D93-BB59-6B3A058250C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DEA8FE-1034-4967-BCAE-DF31461CFA1A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dirty="0"/>
            <a:t>設立創新產品</a:t>
          </a:r>
          <a:endParaRPr lang="en-US" altLang="zh-TW" dirty="0"/>
        </a:p>
        <a:p>
          <a:r>
            <a:rPr lang="en-US" dirty="0">
              <a:sym typeface="Wingdings" panose="05000000000000000000" pitchFamily="2" charset="2"/>
            </a:rPr>
            <a:t></a:t>
          </a:r>
          <a:r>
            <a:rPr lang="zh-TW" altLang="en-US" dirty="0">
              <a:sym typeface="Wingdings" panose="05000000000000000000" pitchFamily="2" charset="2"/>
            </a:rPr>
            <a:t>融合菜</a:t>
          </a:r>
          <a:endParaRPr lang="en-US" dirty="0"/>
        </a:p>
      </dgm:t>
    </dgm:pt>
    <dgm:pt modelId="{96816D4E-98A6-4D58-A342-FFD8E8AF58CA}" type="parTrans" cxnId="{12F675AB-7FDA-4F0F-B3B8-1CCDF01EDF18}">
      <dgm:prSet/>
      <dgm:spPr/>
      <dgm:t>
        <a:bodyPr/>
        <a:lstStyle/>
        <a:p>
          <a:endParaRPr lang="en-US"/>
        </a:p>
      </dgm:t>
    </dgm:pt>
    <dgm:pt modelId="{088705C6-33A4-4A8F-A7B0-3D04EBEE3838}" type="sibTrans" cxnId="{12F675AB-7FDA-4F0F-B3B8-1CCDF01EDF18}">
      <dgm:prSet/>
      <dgm:spPr/>
      <dgm:t>
        <a:bodyPr/>
        <a:lstStyle/>
        <a:p>
          <a:endParaRPr lang="en-US"/>
        </a:p>
      </dgm:t>
    </dgm:pt>
    <dgm:pt modelId="{1E10974B-058E-453E-842D-D36B4DE81AC3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dirty="0"/>
            <a:t>年輕人對傳統文化不感興趣</a:t>
          </a:r>
          <a:endParaRPr lang="en-US" dirty="0"/>
        </a:p>
      </dgm:t>
    </dgm:pt>
    <dgm:pt modelId="{7F8810CF-0422-4C5B-AFD3-B5B7F384F2F9}" type="parTrans" cxnId="{9B15970F-743A-4CDC-9B04-13B09DBFD5A8}">
      <dgm:prSet/>
      <dgm:spPr/>
      <dgm:t>
        <a:bodyPr/>
        <a:lstStyle/>
        <a:p>
          <a:endParaRPr lang="en-US"/>
        </a:p>
      </dgm:t>
    </dgm:pt>
    <dgm:pt modelId="{3FA36D13-AEF5-4A1D-B2E4-1A5656614518}" type="sibTrans" cxnId="{9B15970F-743A-4CDC-9B04-13B09DBFD5A8}">
      <dgm:prSet/>
      <dgm:spPr/>
      <dgm:t>
        <a:bodyPr/>
        <a:lstStyle/>
        <a:p>
          <a:endParaRPr lang="en-US"/>
        </a:p>
      </dgm:t>
    </dgm:pt>
    <dgm:pt modelId="{CADC07EB-45EC-43CE-950A-35D36EED6A0A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dirty="0"/>
            <a:t>涵蓋面大</a:t>
          </a:r>
          <a:endParaRPr lang="en-US" altLang="zh-TW" dirty="0"/>
        </a:p>
        <a:p>
          <a:r>
            <a:rPr lang="en-US" dirty="0">
              <a:sym typeface="Wingdings" panose="05000000000000000000" pitchFamily="2" charset="2"/>
            </a:rPr>
            <a:t></a:t>
          </a:r>
          <a:r>
            <a:rPr lang="zh-TW" altLang="en-US" dirty="0">
              <a:sym typeface="Wingdings" panose="05000000000000000000" pitchFamily="2" charset="2"/>
            </a:rPr>
            <a:t>提升品牌形象</a:t>
          </a:r>
          <a:endParaRPr lang="en-US" dirty="0"/>
        </a:p>
      </dgm:t>
    </dgm:pt>
    <dgm:pt modelId="{8AB634F9-1A16-4F2C-ACC4-3C3EAD6F034B}" type="parTrans" cxnId="{31C6CE6C-743A-4CE2-A04B-3B46404D0757}">
      <dgm:prSet/>
      <dgm:spPr/>
      <dgm:t>
        <a:bodyPr/>
        <a:lstStyle/>
        <a:p>
          <a:endParaRPr lang="en-US"/>
        </a:p>
      </dgm:t>
    </dgm:pt>
    <dgm:pt modelId="{78F35372-E9E0-4792-B596-80D27CFC676B}" type="sibTrans" cxnId="{31C6CE6C-743A-4CE2-A04B-3B46404D0757}">
      <dgm:prSet/>
      <dgm:spPr/>
      <dgm:t>
        <a:bodyPr/>
        <a:lstStyle/>
        <a:p>
          <a:endParaRPr lang="en-US"/>
        </a:p>
      </dgm:t>
    </dgm:pt>
    <dgm:pt modelId="{6A201548-98D7-4100-9036-42C09905B132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zh-TW" altLang="en-US" dirty="0"/>
            <a:t>宣傳雖涉及大量成本</a:t>
          </a:r>
          <a:r>
            <a:rPr lang="en-US" altLang="en-US" dirty="0" smtClean="0"/>
            <a:t>，</a:t>
          </a:r>
          <a:r>
            <a:rPr lang="zh-TW" altLang="en-US" dirty="0" smtClean="0"/>
            <a:t>但有</a:t>
          </a:r>
          <a:r>
            <a:rPr lang="zh-TW" altLang="en-US" dirty="0"/>
            <a:t>政府資金支援</a:t>
          </a:r>
          <a:endParaRPr lang="en-US" dirty="0"/>
        </a:p>
      </dgm:t>
    </dgm:pt>
    <dgm:pt modelId="{5B798468-1E7F-47EE-A847-A5CBC60D9BC8}" type="parTrans" cxnId="{071ACD7F-40AB-49EF-8391-5F3F8F6DC557}">
      <dgm:prSet/>
      <dgm:spPr/>
      <dgm:t>
        <a:bodyPr/>
        <a:lstStyle/>
        <a:p>
          <a:endParaRPr lang="en-US"/>
        </a:p>
      </dgm:t>
    </dgm:pt>
    <dgm:pt modelId="{F584CF36-797F-4677-BB6D-493A1DE15EF0}" type="sibTrans" cxnId="{071ACD7F-40AB-49EF-8391-5F3F8F6DC557}">
      <dgm:prSet/>
      <dgm:spPr/>
      <dgm:t>
        <a:bodyPr/>
        <a:lstStyle/>
        <a:p>
          <a:endParaRPr lang="en-US"/>
        </a:p>
      </dgm:t>
    </dgm:pt>
    <dgm:pt modelId="{730F534B-B08D-432E-9AB5-CF5731BB8C85}" type="pres">
      <dgm:prSet presAssocID="{91940409-5F32-4D93-BB59-6B3A058250C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71038A5A-5CD1-4B7D-B549-07137D96770C}" type="pres">
      <dgm:prSet presAssocID="{68DEA8FE-1034-4967-BCAE-DF31461CFA1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80045FC-6BE1-4E2E-B252-5A1301454E89}" type="pres">
      <dgm:prSet presAssocID="{088705C6-33A4-4A8F-A7B0-3D04EBEE3838}" presName="sibTrans" presStyleLbl="sibTrans2D1" presStyleIdx="0" presStyleCnt="3"/>
      <dgm:spPr/>
      <dgm:t>
        <a:bodyPr/>
        <a:lstStyle/>
        <a:p>
          <a:endParaRPr lang="zh-HK" altLang="en-US"/>
        </a:p>
      </dgm:t>
    </dgm:pt>
    <dgm:pt modelId="{D6CDD4F4-3B7B-4001-9F2D-466B3CC47EC2}" type="pres">
      <dgm:prSet presAssocID="{088705C6-33A4-4A8F-A7B0-3D04EBEE3838}" presName="connectorText" presStyleLbl="sibTrans2D1" presStyleIdx="0" presStyleCnt="3"/>
      <dgm:spPr/>
      <dgm:t>
        <a:bodyPr/>
        <a:lstStyle/>
        <a:p>
          <a:endParaRPr lang="zh-HK" altLang="en-US"/>
        </a:p>
      </dgm:t>
    </dgm:pt>
    <dgm:pt modelId="{4BA84A5A-917E-4007-AF2D-30E50F696E30}" type="pres">
      <dgm:prSet presAssocID="{1E10974B-058E-453E-842D-D36B4DE81AC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26EB2E7-F4E9-4ABD-BE19-A6E10E1EB43D}" type="pres">
      <dgm:prSet presAssocID="{3FA36D13-AEF5-4A1D-B2E4-1A5656614518}" presName="sibTrans" presStyleLbl="sibTrans2D1" presStyleIdx="1" presStyleCnt="3"/>
      <dgm:spPr/>
      <dgm:t>
        <a:bodyPr/>
        <a:lstStyle/>
        <a:p>
          <a:endParaRPr lang="zh-HK" altLang="en-US"/>
        </a:p>
      </dgm:t>
    </dgm:pt>
    <dgm:pt modelId="{C3794B4D-5AFC-4F44-8668-551A4A1BD8C2}" type="pres">
      <dgm:prSet presAssocID="{3FA36D13-AEF5-4A1D-B2E4-1A5656614518}" presName="connectorText" presStyleLbl="sibTrans2D1" presStyleIdx="1" presStyleCnt="3"/>
      <dgm:spPr/>
      <dgm:t>
        <a:bodyPr/>
        <a:lstStyle/>
        <a:p>
          <a:endParaRPr lang="zh-HK" altLang="en-US"/>
        </a:p>
      </dgm:t>
    </dgm:pt>
    <dgm:pt modelId="{4B487A52-E075-43F9-9EA6-B9AF113F50F1}" type="pres">
      <dgm:prSet presAssocID="{CADC07EB-45EC-43CE-950A-35D36EED6A0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3E1D77F-47C4-4372-8E7D-CC987A68B512}" type="pres">
      <dgm:prSet presAssocID="{78F35372-E9E0-4792-B596-80D27CFC676B}" presName="sibTrans" presStyleLbl="sibTrans2D1" presStyleIdx="2" presStyleCnt="3"/>
      <dgm:spPr/>
      <dgm:t>
        <a:bodyPr/>
        <a:lstStyle/>
        <a:p>
          <a:endParaRPr lang="zh-HK" altLang="en-US"/>
        </a:p>
      </dgm:t>
    </dgm:pt>
    <dgm:pt modelId="{A6D77A53-35BB-44DF-A33B-003D2BF4DB7B}" type="pres">
      <dgm:prSet presAssocID="{78F35372-E9E0-4792-B596-80D27CFC676B}" presName="connectorText" presStyleLbl="sibTrans2D1" presStyleIdx="2" presStyleCnt="3"/>
      <dgm:spPr/>
      <dgm:t>
        <a:bodyPr/>
        <a:lstStyle/>
        <a:p>
          <a:endParaRPr lang="zh-HK" altLang="en-US"/>
        </a:p>
      </dgm:t>
    </dgm:pt>
    <dgm:pt modelId="{0A8E5436-A84D-46CB-BB35-0155615863E1}" type="pres">
      <dgm:prSet presAssocID="{6A201548-98D7-4100-9036-42C09905B13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233CF18C-DF54-4454-92CF-BAA2C057539A}" type="presOf" srcId="{088705C6-33A4-4A8F-A7B0-3D04EBEE3838}" destId="{A80045FC-6BE1-4E2E-B252-5A1301454E89}" srcOrd="0" destOrd="0" presId="urn:microsoft.com/office/officeart/2005/8/layout/process2"/>
    <dgm:cxn modelId="{071ACD7F-40AB-49EF-8391-5F3F8F6DC557}" srcId="{91940409-5F32-4D93-BB59-6B3A058250CE}" destId="{6A201548-98D7-4100-9036-42C09905B132}" srcOrd="3" destOrd="0" parTransId="{5B798468-1E7F-47EE-A847-A5CBC60D9BC8}" sibTransId="{F584CF36-797F-4677-BB6D-493A1DE15EF0}"/>
    <dgm:cxn modelId="{9168A480-B5C7-49F0-8467-61F57C5C7FD0}" type="presOf" srcId="{91940409-5F32-4D93-BB59-6B3A058250CE}" destId="{730F534B-B08D-432E-9AB5-CF5731BB8C85}" srcOrd="0" destOrd="0" presId="urn:microsoft.com/office/officeart/2005/8/layout/process2"/>
    <dgm:cxn modelId="{B2CDFBFB-DC24-4B1F-87D2-8887EB29084B}" type="presOf" srcId="{68DEA8FE-1034-4967-BCAE-DF31461CFA1A}" destId="{71038A5A-5CD1-4B7D-B549-07137D96770C}" srcOrd="0" destOrd="0" presId="urn:microsoft.com/office/officeart/2005/8/layout/process2"/>
    <dgm:cxn modelId="{726865F2-4F8D-485D-85B3-2AC136843515}" type="presOf" srcId="{6A201548-98D7-4100-9036-42C09905B132}" destId="{0A8E5436-A84D-46CB-BB35-0155615863E1}" srcOrd="0" destOrd="0" presId="urn:microsoft.com/office/officeart/2005/8/layout/process2"/>
    <dgm:cxn modelId="{6E21AF91-FA60-4DA9-A6CC-D57C9C5ADFF6}" type="presOf" srcId="{088705C6-33A4-4A8F-A7B0-3D04EBEE3838}" destId="{D6CDD4F4-3B7B-4001-9F2D-466B3CC47EC2}" srcOrd="1" destOrd="0" presId="urn:microsoft.com/office/officeart/2005/8/layout/process2"/>
    <dgm:cxn modelId="{97ECCBE0-FC3A-4B03-9AF6-6E5C5D9DF8AD}" type="presOf" srcId="{1E10974B-058E-453E-842D-D36B4DE81AC3}" destId="{4BA84A5A-917E-4007-AF2D-30E50F696E30}" srcOrd="0" destOrd="0" presId="urn:microsoft.com/office/officeart/2005/8/layout/process2"/>
    <dgm:cxn modelId="{985A9462-4FAC-4ED5-AA34-3DF45F9F0F66}" type="presOf" srcId="{3FA36D13-AEF5-4A1D-B2E4-1A5656614518}" destId="{726EB2E7-F4E9-4ABD-BE19-A6E10E1EB43D}" srcOrd="0" destOrd="0" presId="urn:microsoft.com/office/officeart/2005/8/layout/process2"/>
    <dgm:cxn modelId="{31C6CE6C-743A-4CE2-A04B-3B46404D0757}" srcId="{91940409-5F32-4D93-BB59-6B3A058250CE}" destId="{CADC07EB-45EC-43CE-950A-35D36EED6A0A}" srcOrd="2" destOrd="0" parTransId="{8AB634F9-1A16-4F2C-ACC4-3C3EAD6F034B}" sibTransId="{78F35372-E9E0-4792-B596-80D27CFC676B}"/>
    <dgm:cxn modelId="{8A30057C-654F-4250-A69A-A59AD7B1C939}" type="presOf" srcId="{78F35372-E9E0-4792-B596-80D27CFC676B}" destId="{A6D77A53-35BB-44DF-A33B-003D2BF4DB7B}" srcOrd="1" destOrd="0" presId="urn:microsoft.com/office/officeart/2005/8/layout/process2"/>
    <dgm:cxn modelId="{12F675AB-7FDA-4F0F-B3B8-1CCDF01EDF18}" srcId="{91940409-5F32-4D93-BB59-6B3A058250CE}" destId="{68DEA8FE-1034-4967-BCAE-DF31461CFA1A}" srcOrd="0" destOrd="0" parTransId="{96816D4E-98A6-4D58-A342-FFD8E8AF58CA}" sibTransId="{088705C6-33A4-4A8F-A7B0-3D04EBEE3838}"/>
    <dgm:cxn modelId="{9B15970F-743A-4CDC-9B04-13B09DBFD5A8}" srcId="{91940409-5F32-4D93-BB59-6B3A058250CE}" destId="{1E10974B-058E-453E-842D-D36B4DE81AC3}" srcOrd="1" destOrd="0" parTransId="{7F8810CF-0422-4C5B-AFD3-B5B7F384F2F9}" sibTransId="{3FA36D13-AEF5-4A1D-B2E4-1A5656614518}"/>
    <dgm:cxn modelId="{B6B3BBE6-461C-4531-808D-B1F1FE2D9624}" type="presOf" srcId="{78F35372-E9E0-4792-B596-80D27CFC676B}" destId="{A3E1D77F-47C4-4372-8E7D-CC987A68B512}" srcOrd="0" destOrd="0" presId="urn:microsoft.com/office/officeart/2005/8/layout/process2"/>
    <dgm:cxn modelId="{7861E1B5-7D4E-445A-BDB2-CC73AB462EF2}" type="presOf" srcId="{CADC07EB-45EC-43CE-950A-35D36EED6A0A}" destId="{4B487A52-E075-43F9-9EA6-B9AF113F50F1}" srcOrd="0" destOrd="0" presId="urn:microsoft.com/office/officeart/2005/8/layout/process2"/>
    <dgm:cxn modelId="{4F2836BE-CDFC-4B76-9B3D-F5F6E3BB61B9}" type="presOf" srcId="{3FA36D13-AEF5-4A1D-B2E4-1A5656614518}" destId="{C3794B4D-5AFC-4F44-8668-551A4A1BD8C2}" srcOrd="1" destOrd="0" presId="urn:microsoft.com/office/officeart/2005/8/layout/process2"/>
    <dgm:cxn modelId="{0BFD6B2B-1889-4B62-AA58-861C649A8B8B}" type="presParOf" srcId="{730F534B-B08D-432E-9AB5-CF5731BB8C85}" destId="{71038A5A-5CD1-4B7D-B549-07137D96770C}" srcOrd="0" destOrd="0" presId="urn:microsoft.com/office/officeart/2005/8/layout/process2"/>
    <dgm:cxn modelId="{1BB31AB4-A0FF-44CB-AF2F-66949BC72DBA}" type="presParOf" srcId="{730F534B-B08D-432E-9AB5-CF5731BB8C85}" destId="{A80045FC-6BE1-4E2E-B252-5A1301454E89}" srcOrd="1" destOrd="0" presId="urn:microsoft.com/office/officeart/2005/8/layout/process2"/>
    <dgm:cxn modelId="{44BA8748-BAEB-428E-A22E-B29FC547325E}" type="presParOf" srcId="{A80045FC-6BE1-4E2E-B252-5A1301454E89}" destId="{D6CDD4F4-3B7B-4001-9F2D-466B3CC47EC2}" srcOrd="0" destOrd="0" presId="urn:microsoft.com/office/officeart/2005/8/layout/process2"/>
    <dgm:cxn modelId="{D8AAF1D0-8986-4319-A21B-8BB606A83082}" type="presParOf" srcId="{730F534B-B08D-432E-9AB5-CF5731BB8C85}" destId="{4BA84A5A-917E-4007-AF2D-30E50F696E30}" srcOrd="2" destOrd="0" presId="urn:microsoft.com/office/officeart/2005/8/layout/process2"/>
    <dgm:cxn modelId="{232DC8A5-AE80-4774-9F28-2840E5ACFE35}" type="presParOf" srcId="{730F534B-B08D-432E-9AB5-CF5731BB8C85}" destId="{726EB2E7-F4E9-4ABD-BE19-A6E10E1EB43D}" srcOrd="3" destOrd="0" presId="urn:microsoft.com/office/officeart/2005/8/layout/process2"/>
    <dgm:cxn modelId="{CE1659B6-A2CF-4D17-9E17-EA0A56618DAE}" type="presParOf" srcId="{726EB2E7-F4E9-4ABD-BE19-A6E10E1EB43D}" destId="{C3794B4D-5AFC-4F44-8668-551A4A1BD8C2}" srcOrd="0" destOrd="0" presId="urn:microsoft.com/office/officeart/2005/8/layout/process2"/>
    <dgm:cxn modelId="{834D9D02-12C9-4EE0-AE17-9192043E8D62}" type="presParOf" srcId="{730F534B-B08D-432E-9AB5-CF5731BB8C85}" destId="{4B487A52-E075-43F9-9EA6-B9AF113F50F1}" srcOrd="4" destOrd="0" presId="urn:microsoft.com/office/officeart/2005/8/layout/process2"/>
    <dgm:cxn modelId="{CBF90316-EA55-4E15-91A2-9B24F834D37C}" type="presParOf" srcId="{730F534B-B08D-432E-9AB5-CF5731BB8C85}" destId="{A3E1D77F-47C4-4372-8E7D-CC987A68B512}" srcOrd="5" destOrd="0" presId="urn:microsoft.com/office/officeart/2005/8/layout/process2"/>
    <dgm:cxn modelId="{ED85A90F-6068-43BC-A6D7-D4AEFF3DDBD5}" type="presParOf" srcId="{A3E1D77F-47C4-4372-8E7D-CC987A68B512}" destId="{A6D77A53-35BB-44DF-A33B-003D2BF4DB7B}" srcOrd="0" destOrd="0" presId="urn:microsoft.com/office/officeart/2005/8/layout/process2"/>
    <dgm:cxn modelId="{997AF13F-17BA-4B75-9EF4-29B687932494}" type="presParOf" srcId="{730F534B-B08D-432E-9AB5-CF5731BB8C85}" destId="{0A8E5436-A84D-46CB-BB35-0155615863E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940409-5F32-4D93-BB59-6B3A058250C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DEA8FE-1034-4967-BCAE-DF31461CFA1A}">
      <dgm:prSet phldrT="[Text]"/>
      <dgm:spPr>
        <a:solidFill>
          <a:srgbClr val="0070C0"/>
        </a:solidFill>
      </dgm:spPr>
      <dgm:t>
        <a:bodyPr/>
        <a:lstStyle/>
        <a:p>
          <a:r>
            <a:rPr lang="zh-TW" altLang="en-US" dirty="0"/>
            <a:t>教育</a:t>
          </a:r>
          <a:r>
            <a:rPr lang="en-US" altLang="zh-TW" dirty="0"/>
            <a:t>/</a:t>
          </a:r>
          <a:r>
            <a:rPr lang="zh-TW" altLang="zh-TW" dirty="0"/>
            <a:t>體驗式學習</a:t>
          </a:r>
          <a:r>
            <a:rPr lang="en-US" altLang="zh-TW" dirty="0">
              <a:sym typeface="Wingdings" panose="05000000000000000000" pitchFamily="2" charset="2"/>
            </a:rPr>
            <a:t></a:t>
          </a:r>
          <a:r>
            <a:rPr lang="zh-TW" altLang="zh-TW" dirty="0">
              <a:sym typeface="Wingdings" panose="05000000000000000000" pitchFamily="2" charset="2"/>
            </a:rPr>
            <a:t>家政課</a:t>
          </a:r>
          <a:endParaRPr lang="en-US" dirty="0"/>
        </a:p>
      </dgm:t>
    </dgm:pt>
    <dgm:pt modelId="{96816D4E-98A6-4D58-A342-FFD8E8AF58CA}" type="parTrans" cxnId="{12F675AB-7FDA-4F0F-B3B8-1CCDF01EDF18}">
      <dgm:prSet/>
      <dgm:spPr/>
      <dgm:t>
        <a:bodyPr/>
        <a:lstStyle/>
        <a:p>
          <a:endParaRPr lang="en-US"/>
        </a:p>
      </dgm:t>
    </dgm:pt>
    <dgm:pt modelId="{088705C6-33A4-4A8F-A7B0-3D04EBEE3838}" type="sibTrans" cxnId="{12F675AB-7FDA-4F0F-B3B8-1CCDF01EDF18}">
      <dgm:prSet/>
      <dgm:spPr/>
      <dgm:t>
        <a:bodyPr/>
        <a:lstStyle/>
        <a:p>
          <a:endParaRPr lang="en-US"/>
        </a:p>
      </dgm:t>
    </dgm:pt>
    <dgm:pt modelId="{1E10974B-058E-453E-842D-D36B4DE81AC3}">
      <dgm:prSet phldrT="[Text]"/>
      <dgm:spPr>
        <a:solidFill>
          <a:srgbClr val="0070C0"/>
        </a:solidFill>
      </dgm:spPr>
      <dgm:t>
        <a:bodyPr/>
        <a:lstStyle/>
        <a:p>
          <a:r>
            <a:rPr lang="zh-TW" altLang="en-US" dirty="0"/>
            <a:t>政府現時對傳統行業的支援不足</a:t>
          </a:r>
          <a:endParaRPr lang="en-US" dirty="0"/>
        </a:p>
      </dgm:t>
    </dgm:pt>
    <dgm:pt modelId="{7F8810CF-0422-4C5B-AFD3-B5B7F384F2F9}" type="parTrans" cxnId="{9B15970F-743A-4CDC-9B04-13B09DBFD5A8}">
      <dgm:prSet/>
      <dgm:spPr/>
      <dgm:t>
        <a:bodyPr/>
        <a:lstStyle/>
        <a:p>
          <a:endParaRPr lang="en-US"/>
        </a:p>
      </dgm:t>
    </dgm:pt>
    <dgm:pt modelId="{3FA36D13-AEF5-4A1D-B2E4-1A5656614518}" type="sibTrans" cxnId="{9B15970F-743A-4CDC-9B04-13B09DBFD5A8}">
      <dgm:prSet/>
      <dgm:spPr/>
      <dgm:t>
        <a:bodyPr/>
        <a:lstStyle/>
        <a:p>
          <a:endParaRPr lang="en-US"/>
        </a:p>
      </dgm:t>
    </dgm:pt>
    <dgm:pt modelId="{CADC07EB-45EC-43CE-950A-35D36EED6A0A}">
      <dgm:prSet phldrT="[Text]"/>
      <dgm:spPr>
        <a:solidFill>
          <a:srgbClr val="0070C0"/>
        </a:solidFill>
      </dgm:spPr>
      <dgm:t>
        <a:bodyPr/>
        <a:lstStyle/>
        <a:p>
          <a:r>
            <a:rPr lang="zh-TW" altLang="en-US" dirty="0"/>
            <a:t>擁有感上升 </a:t>
          </a:r>
          <a:r>
            <a:rPr lang="en-US" altLang="zh-TW" dirty="0">
              <a:sym typeface="Wingdings" panose="05000000000000000000" pitchFamily="2" charset="2"/>
            </a:rPr>
            <a:t> </a:t>
          </a:r>
          <a:r>
            <a:rPr lang="zh-TW" altLang="zh-TW" dirty="0">
              <a:sym typeface="Wingdings" panose="05000000000000000000" pitchFamily="2" charset="2"/>
            </a:rPr>
            <a:t>學生感興趣</a:t>
          </a:r>
          <a:endParaRPr lang="en-US" dirty="0"/>
        </a:p>
      </dgm:t>
    </dgm:pt>
    <dgm:pt modelId="{8AB634F9-1A16-4F2C-ACC4-3C3EAD6F034B}" type="parTrans" cxnId="{31C6CE6C-743A-4CE2-A04B-3B46404D0757}">
      <dgm:prSet/>
      <dgm:spPr/>
      <dgm:t>
        <a:bodyPr/>
        <a:lstStyle/>
        <a:p>
          <a:endParaRPr lang="en-US"/>
        </a:p>
      </dgm:t>
    </dgm:pt>
    <dgm:pt modelId="{78F35372-E9E0-4792-B596-80D27CFC676B}" type="sibTrans" cxnId="{31C6CE6C-743A-4CE2-A04B-3B46404D0757}">
      <dgm:prSet/>
      <dgm:spPr/>
      <dgm:t>
        <a:bodyPr/>
        <a:lstStyle/>
        <a:p>
          <a:endParaRPr lang="en-US"/>
        </a:p>
      </dgm:t>
    </dgm:pt>
    <dgm:pt modelId="{6A201548-98D7-4100-9036-42C09905B132}">
      <dgm:prSet phldrT="[Text]"/>
      <dgm:spPr>
        <a:solidFill>
          <a:srgbClr val="0070C0"/>
        </a:solidFill>
      </dgm:spPr>
      <dgm:t>
        <a:bodyPr/>
        <a:lstStyle/>
        <a:p>
          <a:r>
            <a:rPr lang="zh-TW" altLang="en-US" dirty="0"/>
            <a:t>只需聘請合適導師及處理材料費</a:t>
          </a:r>
          <a:endParaRPr lang="en-US" dirty="0"/>
        </a:p>
      </dgm:t>
    </dgm:pt>
    <dgm:pt modelId="{5B798468-1E7F-47EE-A847-A5CBC60D9BC8}" type="parTrans" cxnId="{071ACD7F-40AB-49EF-8391-5F3F8F6DC557}">
      <dgm:prSet/>
      <dgm:spPr/>
      <dgm:t>
        <a:bodyPr/>
        <a:lstStyle/>
        <a:p>
          <a:endParaRPr lang="en-US"/>
        </a:p>
      </dgm:t>
    </dgm:pt>
    <dgm:pt modelId="{F584CF36-797F-4677-BB6D-493A1DE15EF0}" type="sibTrans" cxnId="{071ACD7F-40AB-49EF-8391-5F3F8F6DC557}">
      <dgm:prSet/>
      <dgm:spPr/>
      <dgm:t>
        <a:bodyPr/>
        <a:lstStyle/>
        <a:p>
          <a:endParaRPr lang="en-US"/>
        </a:p>
      </dgm:t>
    </dgm:pt>
    <dgm:pt modelId="{730F534B-B08D-432E-9AB5-CF5731BB8C85}" type="pres">
      <dgm:prSet presAssocID="{91940409-5F32-4D93-BB59-6B3A058250C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71038A5A-5CD1-4B7D-B549-07137D96770C}" type="pres">
      <dgm:prSet presAssocID="{68DEA8FE-1034-4967-BCAE-DF31461CFA1A}" presName="node" presStyleLbl="node1" presStyleIdx="0" presStyleCnt="4" custLinFactNeighborX="2597" custLinFactNeighborY="-921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80045FC-6BE1-4E2E-B252-5A1301454E89}" type="pres">
      <dgm:prSet presAssocID="{088705C6-33A4-4A8F-A7B0-3D04EBEE3838}" presName="sibTrans" presStyleLbl="sibTrans2D1" presStyleIdx="0" presStyleCnt="3"/>
      <dgm:spPr/>
      <dgm:t>
        <a:bodyPr/>
        <a:lstStyle/>
        <a:p>
          <a:endParaRPr lang="zh-HK" altLang="en-US"/>
        </a:p>
      </dgm:t>
    </dgm:pt>
    <dgm:pt modelId="{D6CDD4F4-3B7B-4001-9F2D-466B3CC47EC2}" type="pres">
      <dgm:prSet presAssocID="{088705C6-33A4-4A8F-A7B0-3D04EBEE3838}" presName="connectorText" presStyleLbl="sibTrans2D1" presStyleIdx="0" presStyleCnt="3"/>
      <dgm:spPr/>
      <dgm:t>
        <a:bodyPr/>
        <a:lstStyle/>
        <a:p>
          <a:endParaRPr lang="zh-HK" altLang="en-US"/>
        </a:p>
      </dgm:t>
    </dgm:pt>
    <dgm:pt modelId="{4BA84A5A-917E-4007-AF2D-30E50F696E30}" type="pres">
      <dgm:prSet presAssocID="{1E10974B-058E-453E-842D-D36B4DE81AC3}" presName="node" presStyleLbl="node1" presStyleIdx="1" presStyleCnt="4" custLinFactNeighborX="2597" custLinFactNeighborY="-921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26EB2E7-F4E9-4ABD-BE19-A6E10E1EB43D}" type="pres">
      <dgm:prSet presAssocID="{3FA36D13-AEF5-4A1D-B2E4-1A5656614518}" presName="sibTrans" presStyleLbl="sibTrans2D1" presStyleIdx="1" presStyleCnt="3"/>
      <dgm:spPr/>
      <dgm:t>
        <a:bodyPr/>
        <a:lstStyle/>
        <a:p>
          <a:endParaRPr lang="zh-HK" altLang="en-US"/>
        </a:p>
      </dgm:t>
    </dgm:pt>
    <dgm:pt modelId="{C3794B4D-5AFC-4F44-8668-551A4A1BD8C2}" type="pres">
      <dgm:prSet presAssocID="{3FA36D13-AEF5-4A1D-B2E4-1A5656614518}" presName="connectorText" presStyleLbl="sibTrans2D1" presStyleIdx="1" presStyleCnt="3"/>
      <dgm:spPr/>
      <dgm:t>
        <a:bodyPr/>
        <a:lstStyle/>
        <a:p>
          <a:endParaRPr lang="zh-HK" altLang="en-US"/>
        </a:p>
      </dgm:t>
    </dgm:pt>
    <dgm:pt modelId="{4B487A52-E075-43F9-9EA6-B9AF113F50F1}" type="pres">
      <dgm:prSet presAssocID="{CADC07EB-45EC-43CE-950A-35D36EED6A0A}" presName="node" presStyleLbl="node1" presStyleIdx="2" presStyleCnt="4" custLinFactNeighborX="2597" custLinFactNeighborY="-921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3E1D77F-47C4-4372-8E7D-CC987A68B512}" type="pres">
      <dgm:prSet presAssocID="{78F35372-E9E0-4792-B596-80D27CFC676B}" presName="sibTrans" presStyleLbl="sibTrans2D1" presStyleIdx="2" presStyleCnt="3"/>
      <dgm:spPr/>
      <dgm:t>
        <a:bodyPr/>
        <a:lstStyle/>
        <a:p>
          <a:endParaRPr lang="zh-HK" altLang="en-US"/>
        </a:p>
      </dgm:t>
    </dgm:pt>
    <dgm:pt modelId="{A6D77A53-35BB-44DF-A33B-003D2BF4DB7B}" type="pres">
      <dgm:prSet presAssocID="{78F35372-E9E0-4792-B596-80D27CFC676B}" presName="connectorText" presStyleLbl="sibTrans2D1" presStyleIdx="2" presStyleCnt="3"/>
      <dgm:spPr/>
      <dgm:t>
        <a:bodyPr/>
        <a:lstStyle/>
        <a:p>
          <a:endParaRPr lang="zh-HK" altLang="en-US"/>
        </a:p>
      </dgm:t>
    </dgm:pt>
    <dgm:pt modelId="{0A8E5436-A84D-46CB-BB35-0155615863E1}" type="pres">
      <dgm:prSet presAssocID="{6A201548-98D7-4100-9036-42C09905B132}" presName="node" presStyleLbl="node1" presStyleIdx="3" presStyleCnt="4" custLinFactNeighborX="2597" custLinFactNeighborY="-921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233CF18C-DF54-4454-92CF-BAA2C057539A}" type="presOf" srcId="{088705C6-33A4-4A8F-A7B0-3D04EBEE3838}" destId="{A80045FC-6BE1-4E2E-B252-5A1301454E89}" srcOrd="0" destOrd="0" presId="urn:microsoft.com/office/officeart/2005/8/layout/process2"/>
    <dgm:cxn modelId="{071ACD7F-40AB-49EF-8391-5F3F8F6DC557}" srcId="{91940409-5F32-4D93-BB59-6B3A058250CE}" destId="{6A201548-98D7-4100-9036-42C09905B132}" srcOrd="3" destOrd="0" parTransId="{5B798468-1E7F-47EE-A847-A5CBC60D9BC8}" sibTransId="{F584CF36-797F-4677-BB6D-493A1DE15EF0}"/>
    <dgm:cxn modelId="{9168A480-B5C7-49F0-8467-61F57C5C7FD0}" type="presOf" srcId="{91940409-5F32-4D93-BB59-6B3A058250CE}" destId="{730F534B-B08D-432E-9AB5-CF5731BB8C85}" srcOrd="0" destOrd="0" presId="urn:microsoft.com/office/officeart/2005/8/layout/process2"/>
    <dgm:cxn modelId="{B2CDFBFB-DC24-4B1F-87D2-8887EB29084B}" type="presOf" srcId="{68DEA8FE-1034-4967-BCAE-DF31461CFA1A}" destId="{71038A5A-5CD1-4B7D-B549-07137D96770C}" srcOrd="0" destOrd="0" presId="urn:microsoft.com/office/officeart/2005/8/layout/process2"/>
    <dgm:cxn modelId="{726865F2-4F8D-485D-85B3-2AC136843515}" type="presOf" srcId="{6A201548-98D7-4100-9036-42C09905B132}" destId="{0A8E5436-A84D-46CB-BB35-0155615863E1}" srcOrd="0" destOrd="0" presId="urn:microsoft.com/office/officeart/2005/8/layout/process2"/>
    <dgm:cxn modelId="{6E21AF91-FA60-4DA9-A6CC-D57C9C5ADFF6}" type="presOf" srcId="{088705C6-33A4-4A8F-A7B0-3D04EBEE3838}" destId="{D6CDD4F4-3B7B-4001-9F2D-466B3CC47EC2}" srcOrd="1" destOrd="0" presId="urn:microsoft.com/office/officeart/2005/8/layout/process2"/>
    <dgm:cxn modelId="{97ECCBE0-FC3A-4B03-9AF6-6E5C5D9DF8AD}" type="presOf" srcId="{1E10974B-058E-453E-842D-D36B4DE81AC3}" destId="{4BA84A5A-917E-4007-AF2D-30E50F696E30}" srcOrd="0" destOrd="0" presId="urn:microsoft.com/office/officeart/2005/8/layout/process2"/>
    <dgm:cxn modelId="{985A9462-4FAC-4ED5-AA34-3DF45F9F0F66}" type="presOf" srcId="{3FA36D13-AEF5-4A1D-B2E4-1A5656614518}" destId="{726EB2E7-F4E9-4ABD-BE19-A6E10E1EB43D}" srcOrd="0" destOrd="0" presId="urn:microsoft.com/office/officeart/2005/8/layout/process2"/>
    <dgm:cxn modelId="{31C6CE6C-743A-4CE2-A04B-3B46404D0757}" srcId="{91940409-5F32-4D93-BB59-6B3A058250CE}" destId="{CADC07EB-45EC-43CE-950A-35D36EED6A0A}" srcOrd="2" destOrd="0" parTransId="{8AB634F9-1A16-4F2C-ACC4-3C3EAD6F034B}" sibTransId="{78F35372-E9E0-4792-B596-80D27CFC676B}"/>
    <dgm:cxn modelId="{8A30057C-654F-4250-A69A-A59AD7B1C939}" type="presOf" srcId="{78F35372-E9E0-4792-B596-80D27CFC676B}" destId="{A6D77A53-35BB-44DF-A33B-003D2BF4DB7B}" srcOrd="1" destOrd="0" presId="urn:microsoft.com/office/officeart/2005/8/layout/process2"/>
    <dgm:cxn modelId="{12F675AB-7FDA-4F0F-B3B8-1CCDF01EDF18}" srcId="{91940409-5F32-4D93-BB59-6B3A058250CE}" destId="{68DEA8FE-1034-4967-BCAE-DF31461CFA1A}" srcOrd="0" destOrd="0" parTransId="{96816D4E-98A6-4D58-A342-FFD8E8AF58CA}" sibTransId="{088705C6-33A4-4A8F-A7B0-3D04EBEE3838}"/>
    <dgm:cxn modelId="{9B15970F-743A-4CDC-9B04-13B09DBFD5A8}" srcId="{91940409-5F32-4D93-BB59-6B3A058250CE}" destId="{1E10974B-058E-453E-842D-D36B4DE81AC3}" srcOrd="1" destOrd="0" parTransId="{7F8810CF-0422-4C5B-AFD3-B5B7F384F2F9}" sibTransId="{3FA36D13-AEF5-4A1D-B2E4-1A5656614518}"/>
    <dgm:cxn modelId="{B6B3BBE6-461C-4531-808D-B1F1FE2D9624}" type="presOf" srcId="{78F35372-E9E0-4792-B596-80D27CFC676B}" destId="{A3E1D77F-47C4-4372-8E7D-CC987A68B512}" srcOrd="0" destOrd="0" presId="urn:microsoft.com/office/officeart/2005/8/layout/process2"/>
    <dgm:cxn modelId="{7861E1B5-7D4E-445A-BDB2-CC73AB462EF2}" type="presOf" srcId="{CADC07EB-45EC-43CE-950A-35D36EED6A0A}" destId="{4B487A52-E075-43F9-9EA6-B9AF113F50F1}" srcOrd="0" destOrd="0" presId="urn:microsoft.com/office/officeart/2005/8/layout/process2"/>
    <dgm:cxn modelId="{4F2836BE-CDFC-4B76-9B3D-F5F6E3BB61B9}" type="presOf" srcId="{3FA36D13-AEF5-4A1D-B2E4-1A5656614518}" destId="{C3794B4D-5AFC-4F44-8668-551A4A1BD8C2}" srcOrd="1" destOrd="0" presId="urn:microsoft.com/office/officeart/2005/8/layout/process2"/>
    <dgm:cxn modelId="{0BFD6B2B-1889-4B62-AA58-861C649A8B8B}" type="presParOf" srcId="{730F534B-B08D-432E-9AB5-CF5731BB8C85}" destId="{71038A5A-5CD1-4B7D-B549-07137D96770C}" srcOrd="0" destOrd="0" presId="urn:microsoft.com/office/officeart/2005/8/layout/process2"/>
    <dgm:cxn modelId="{1BB31AB4-A0FF-44CB-AF2F-66949BC72DBA}" type="presParOf" srcId="{730F534B-B08D-432E-9AB5-CF5731BB8C85}" destId="{A80045FC-6BE1-4E2E-B252-5A1301454E89}" srcOrd="1" destOrd="0" presId="urn:microsoft.com/office/officeart/2005/8/layout/process2"/>
    <dgm:cxn modelId="{44BA8748-BAEB-428E-A22E-B29FC547325E}" type="presParOf" srcId="{A80045FC-6BE1-4E2E-B252-5A1301454E89}" destId="{D6CDD4F4-3B7B-4001-9F2D-466B3CC47EC2}" srcOrd="0" destOrd="0" presId="urn:microsoft.com/office/officeart/2005/8/layout/process2"/>
    <dgm:cxn modelId="{D8AAF1D0-8986-4319-A21B-8BB606A83082}" type="presParOf" srcId="{730F534B-B08D-432E-9AB5-CF5731BB8C85}" destId="{4BA84A5A-917E-4007-AF2D-30E50F696E30}" srcOrd="2" destOrd="0" presId="urn:microsoft.com/office/officeart/2005/8/layout/process2"/>
    <dgm:cxn modelId="{232DC8A5-AE80-4774-9F28-2840E5ACFE35}" type="presParOf" srcId="{730F534B-B08D-432E-9AB5-CF5731BB8C85}" destId="{726EB2E7-F4E9-4ABD-BE19-A6E10E1EB43D}" srcOrd="3" destOrd="0" presId="urn:microsoft.com/office/officeart/2005/8/layout/process2"/>
    <dgm:cxn modelId="{CE1659B6-A2CF-4D17-9E17-EA0A56618DAE}" type="presParOf" srcId="{726EB2E7-F4E9-4ABD-BE19-A6E10E1EB43D}" destId="{C3794B4D-5AFC-4F44-8668-551A4A1BD8C2}" srcOrd="0" destOrd="0" presId="urn:microsoft.com/office/officeart/2005/8/layout/process2"/>
    <dgm:cxn modelId="{834D9D02-12C9-4EE0-AE17-9192043E8D62}" type="presParOf" srcId="{730F534B-B08D-432E-9AB5-CF5731BB8C85}" destId="{4B487A52-E075-43F9-9EA6-B9AF113F50F1}" srcOrd="4" destOrd="0" presId="urn:microsoft.com/office/officeart/2005/8/layout/process2"/>
    <dgm:cxn modelId="{CBF90316-EA55-4E15-91A2-9B24F834D37C}" type="presParOf" srcId="{730F534B-B08D-432E-9AB5-CF5731BB8C85}" destId="{A3E1D77F-47C4-4372-8E7D-CC987A68B512}" srcOrd="5" destOrd="0" presId="urn:microsoft.com/office/officeart/2005/8/layout/process2"/>
    <dgm:cxn modelId="{ED85A90F-6068-43BC-A6D7-D4AEFF3DDBD5}" type="presParOf" srcId="{A3E1D77F-47C4-4372-8E7D-CC987A68B512}" destId="{A6D77A53-35BB-44DF-A33B-003D2BF4DB7B}" srcOrd="0" destOrd="0" presId="urn:microsoft.com/office/officeart/2005/8/layout/process2"/>
    <dgm:cxn modelId="{997AF13F-17BA-4B75-9EF4-29B687932494}" type="presParOf" srcId="{730F534B-B08D-432E-9AB5-CF5731BB8C85}" destId="{0A8E5436-A84D-46CB-BB35-0155615863E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368F3-A5FB-4F80-9572-C52AA575DCCF}">
      <dsp:nvSpPr>
        <dsp:cNvPr id="0" name=""/>
        <dsp:cNvSpPr/>
      </dsp:nvSpPr>
      <dsp:spPr>
        <a:xfrm>
          <a:off x="168749" y="298959"/>
          <a:ext cx="3491740" cy="4438263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60" tIns="330200" rIns="247160" bIns="3302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baseline="0" dirty="0">
              <a:solidFill>
                <a:srgbClr val="0070C0"/>
              </a:solidFill>
            </a:rPr>
            <a:t>知識</a:t>
          </a:r>
          <a:endParaRPr lang="en-US" sz="2800" b="1" kern="1200" dirty="0">
            <a:solidFill>
              <a:srgbClr val="0070C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2000" b="1" kern="1200" baseline="0" dirty="0"/>
            <a:t>傳統行業的</a:t>
          </a:r>
          <a:r>
            <a:rPr lang="zh-TW" sz="2000" b="1" kern="1200" baseline="0" dirty="0">
              <a:solidFill>
                <a:srgbClr val="C00000"/>
              </a:solidFill>
            </a:rPr>
            <a:t>特點</a:t>
          </a:r>
          <a:r>
            <a:rPr lang="zh-TW" sz="2000" b="1" kern="1200" baseline="0" dirty="0"/>
            <a:t>及在現代社會所面對的</a:t>
          </a:r>
          <a:r>
            <a:rPr lang="zh-TW" sz="2000" b="1" kern="1200" baseline="0" dirty="0">
              <a:solidFill>
                <a:srgbClr val="C00000"/>
              </a:solidFill>
            </a:rPr>
            <a:t>挑戰</a:t>
          </a:r>
          <a:r>
            <a:rPr lang="zh-TW" sz="2000" b="1" kern="1200" baseline="0" dirty="0"/>
            <a:t>。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2000" b="1" kern="1200" baseline="0" dirty="0"/>
            <a:t>概念：</a:t>
          </a:r>
          <a:r>
            <a:rPr lang="zh-TW" sz="2000" b="1" kern="1200" baseline="0" dirty="0">
              <a:solidFill>
                <a:srgbClr val="C00000"/>
              </a:solidFill>
            </a:rPr>
            <a:t>非物質文化遺產</a:t>
          </a:r>
          <a:r>
            <a:rPr lang="zh-TW" sz="2000" b="1" kern="1200" baseline="0" dirty="0"/>
            <a:t>（重點處理）、</a:t>
          </a:r>
          <a:r>
            <a:rPr lang="zh-TW" sz="2000" b="1" kern="1200" baseline="0" dirty="0">
              <a:solidFill>
                <a:srgbClr val="C00000"/>
              </a:solidFill>
            </a:rPr>
            <a:t>多元文化社會</a:t>
          </a:r>
          <a:r>
            <a:rPr lang="zh-TW" sz="2000" b="1" kern="1200" baseline="0" dirty="0"/>
            <a:t>（重點處理）、</a:t>
          </a:r>
          <a:r>
            <a:rPr lang="zh-TW" sz="2000" b="1" kern="1200" baseline="0" dirty="0">
              <a:solidFill>
                <a:srgbClr val="C00000"/>
              </a:solidFill>
            </a:rPr>
            <a:t>傳統與現代</a:t>
          </a:r>
          <a:r>
            <a:rPr lang="zh-TW" sz="2000" b="1" kern="1200" baseline="0" dirty="0"/>
            <a:t>、</a:t>
          </a:r>
          <a:r>
            <a:rPr lang="zh-TW" sz="2000" b="1" kern="1200" baseline="0" dirty="0">
              <a:solidFill>
                <a:srgbClr val="C00000"/>
              </a:solidFill>
            </a:rPr>
            <a:t>集體回憶。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168749" y="1985499"/>
        <a:ext cx="3491740" cy="2662957"/>
      </dsp:txXfrm>
    </dsp:sp>
    <dsp:sp modelId="{F6CD4314-3D44-4040-85B6-4C9162BB3016}">
      <dsp:nvSpPr>
        <dsp:cNvPr id="0" name=""/>
        <dsp:cNvSpPr/>
      </dsp:nvSpPr>
      <dsp:spPr>
        <a:xfrm flipH="1" flipV="1">
          <a:off x="1851034" y="289550"/>
          <a:ext cx="109008" cy="38503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807" tIns="12700" rIns="103807" bIns="127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10800000">
        <a:off x="1866998" y="345937"/>
        <a:ext cx="77080" cy="272263"/>
      </dsp:txXfrm>
    </dsp:sp>
    <dsp:sp modelId="{047D7C1F-0C1B-4D20-8058-9D8DAEBEF166}">
      <dsp:nvSpPr>
        <dsp:cNvPr id="0" name=""/>
        <dsp:cNvSpPr/>
      </dsp:nvSpPr>
      <dsp:spPr>
        <a:xfrm>
          <a:off x="164422" y="4841938"/>
          <a:ext cx="3170187" cy="7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B51476-5652-4C9C-9871-DA4921F4AF91}">
      <dsp:nvSpPr>
        <dsp:cNvPr id="0" name=""/>
        <dsp:cNvSpPr/>
      </dsp:nvSpPr>
      <dsp:spPr>
        <a:xfrm>
          <a:off x="3812404" y="403747"/>
          <a:ext cx="3874033" cy="5012840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60" tIns="330200" rIns="247160" bIns="3302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baseline="0" dirty="0">
              <a:solidFill>
                <a:srgbClr val="0070C0"/>
              </a:solidFill>
            </a:rPr>
            <a:t>技能</a:t>
          </a:r>
          <a:endParaRPr lang="en-US" sz="2800" b="1" kern="1200" dirty="0">
            <a:solidFill>
              <a:srgbClr val="0070C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900" b="1" kern="1200" baseline="0" dirty="0">
              <a:solidFill>
                <a:srgbClr val="C00000"/>
              </a:solidFill>
            </a:rPr>
            <a:t>搜集和歸納</a:t>
          </a:r>
          <a:r>
            <a:rPr lang="zh-TW" sz="1900" b="1" kern="1200" baseline="0" dirty="0"/>
            <a:t>不同來源的資料。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900" b="1" kern="1200" baseline="0" dirty="0">
              <a:solidFill>
                <a:srgbClr val="C00000"/>
              </a:solidFill>
            </a:rPr>
            <a:t>探究</a:t>
          </a:r>
          <a:r>
            <a:rPr lang="zh-TW" sz="1900" b="1" kern="1200" baseline="0" dirty="0"/>
            <a:t>議題時能藉着掌握資料而作概念化觀察。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900" b="1" kern="1200" baseline="0" dirty="0">
              <a:solidFill>
                <a:srgbClr val="C00000"/>
              </a:solidFill>
            </a:rPr>
            <a:t>研習</a:t>
          </a:r>
          <a:r>
            <a:rPr lang="zh-TW" sz="1900" b="1" kern="1200" baseline="0" dirty="0"/>
            <a:t>當代議題時能應用相關的知識和概念。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900" b="1" kern="1200" baseline="0" dirty="0">
              <a:solidFill>
                <a:srgbClr val="C00000"/>
              </a:solidFill>
            </a:rPr>
            <a:t>明辨</a:t>
          </a:r>
          <a:r>
            <a:rPr lang="zh-TW" sz="1900" b="1" kern="1200" baseline="0" dirty="0"/>
            <a:t>性</a:t>
          </a:r>
          <a:r>
            <a:rPr lang="zh-TW" sz="1900" b="1" kern="1200" baseline="0" dirty="0">
              <a:solidFill>
                <a:srgbClr val="C00000"/>
              </a:solidFill>
            </a:rPr>
            <a:t>思考</a:t>
          </a:r>
          <a:r>
            <a:rPr lang="zh-TW" sz="1900" b="1" kern="1200" baseline="0" dirty="0"/>
            <a:t>。</a:t>
          </a:r>
          <a:endParaRPr lang="en-US" sz="1900" b="1" kern="1200" dirty="0"/>
        </a:p>
      </dsp:txBody>
      <dsp:txXfrm>
        <a:off x="3812404" y="2308626"/>
        <a:ext cx="3874033" cy="3007704"/>
      </dsp:txXfrm>
    </dsp:sp>
    <dsp:sp modelId="{86D14FAB-BF5D-4CA3-B78D-E032CC3216A0}">
      <dsp:nvSpPr>
        <dsp:cNvPr id="0" name=""/>
        <dsp:cNvSpPr/>
      </dsp:nvSpPr>
      <dsp:spPr>
        <a:xfrm>
          <a:off x="5575290" y="1557400"/>
          <a:ext cx="347675" cy="218375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807" tIns="12700" rIns="103807" bIns="127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2</a:t>
          </a:r>
        </a:p>
      </dsp:txBody>
      <dsp:txXfrm>
        <a:off x="5626206" y="1589380"/>
        <a:ext cx="245843" cy="154415"/>
      </dsp:txXfrm>
    </dsp:sp>
    <dsp:sp modelId="{AE53A71F-A78C-48AC-9299-35FBB060C043}">
      <dsp:nvSpPr>
        <dsp:cNvPr id="0" name=""/>
        <dsp:cNvSpPr/>
      </dsp:nvSpPr>
      <dsp:spPr>
        <a:xfrm>
          <a:off x="4164327" y="5129227"/>
          <a:ext cx="3170187" cy="7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C23BBB-019A-479C-984D-3B9E02A07C02}">
      <dsp:nvSpPr>
        <dsp:cNvPr id="0" name=""/>
        <dsp:cNvSpPr/>
      </dsp:nvSpPr>
      <dsp:spPr>
        <a:xfrm>
          <a:off x="8003456" y="403747"/>
          <a:ext cx="4083297" cy="4438263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60" tIns="330200" rIns="247160" bIns="33020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400" b="1" kern="1200" baseline="0" dirty="0">
              <a:solidFill>
                <a:srgbClr val="0070C0"/>
              </a:solidFill>
            </a:rPr>
            <a:t>價值觀和態度</a:t>
          </a:r>
          <a:endParaRPr lang="en-US" sz="2400" b="1" kern="1200" dirty="0">
            <a:solidFill>
              <a:srgbClr val="0070C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800" b="1" kern="1200" baseline="0" dirty="0">
              <a:solidFill>
                <a:srgbClr val="C00000"/>
              </a:solidFill>
            </a:rPr>
            <a:t>關注社會</a:t>
          </a:r>
          <a:r>
            <a:rPr lang="zh-TW" sz="1800" b="1" kern="1200" baseline="0" dirty="0"/>
            <a:t>所面對的重要議題。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800" b="1" kern="1200" baseline="0" dirty="0">
              <a:solidFill>
                <a:srgbClr val="C00000"/>
              </a:solidFill>
            </a:rPr>
            <a:t>反思</a:t>
          </a:r>
          <a:r>
            <a:rPr lang="zh-TW" sz="1800" b="1" kern="1200" baseline="0" dirty="0"/>
            <a:t>應</a:t>
          </a:r>
          <a:r>
            <a:rPr lang="zh-TW" sz="1800" b="1" kern="1200" baseline="0" dirty="0">
              <a:solidFill>
                <a:srgbClr val="C00000"/>
              </a:solidFill>
            </a:rPr>
            <a:t>如何</a:t>
          </a:r>
          <a:r>
            <a:rPr lang="zh-TW" sz="1800" b="1" kern="1200" baseline="0" dirty="0"/>
            <a:t>在經濟發展與文化保育之間取得</a:t>
          </a:r>
          <a:r>
            <a:rPr lang="zh-TW" sz="1800" b="1" kern="1200" baseline="0" dirty="0">
              <a:solidFill>
                <a:srgbClr val="C00000"/>
              </a:solidFill>
            </a:rPr>
            <a:t>平衡</a:t>
          </a:r>
          <a:r>
            <a:rPr lang="zh-TW" sz="1800" b="1" kern="1200" baseline="0" dirty="0"/>
            <a:t>。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800" b="1" kern="1200" baseline="0" dirty="0"/>
            <a:t>了解作為世界文化的一部分，</a:t>
          </a:r>
          <a:r>
            <a:rPr lang="zh-TW" sz="1800" b="1" kern="1200" baseline="0" dirty="0">
              <a:solidFill>
                <a:srgbClr val="C00000"/>
              </a:solidFill>
            </a:rPr>
            <a:t>保留傳統文化</a:t>
          </a:r>
          <a:r>
            <a:rPr lang="zh-TW" sz="1800" b="1" kern="1200" baseline="0" dirty="0"/>
            <a:t>有其</a:t>
          </a:r>
          <a:r>
            <a:rPr lang="zh-TW" sz="1800" b="1" kern="1200" baseline="0" dirty="0">
              <a:solidFill>
                <a:srgbClr val="C00000"/>
              </a:solidFill>
            </a:rPr>
            <a:t>意義和貢獻</a:t>
          </a:r>
          <a:r>
            <a:rPr lang="zh-TW" sz="1800" b="1" kern="1200" baseline="0" dirty="0"/>
            <a:t>，從而為傳承傳統文化而努力。</a:t>
          </a:r>
          <a:endParaRPr lang="en-US" sz="1800" b="1" kern="1200" dirty="0"/>
        </a:p>
      </dsp:txBody>
      <dsp:txXfrm>
        <a:off x="8003456" y="2090287"/>
        <a:ext cx="4083297" cy="2662957"/>
      </dsp:txXfrm>
    </dsp:sp>
    <dsp:sp modelId="{6B2A5068-3137-401E-9D6C-2D47A13D63ED}">
      <dsp:nvSpPr>
        <dsp:cNvPr id="0" name=""/>
        <dsp:cNvSpPr/>
      </dsp:nvSpPr>
      <dsp:spPr>
        <a:xfrm>
          <a:off x="9272288" y="713560"/>
          <a:ext cx="1331478" cy="133147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807" tIns="12700" rIns="103807" bIns="127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3</a:t>
          </a:r>
        </a:p>
      </dsp:txBody>
      <dsp:txXfrm>
        <a:off x="9467278" y="908550"/>
        <a:ext cx="941498" cy="941498"/>
      </dsp:txXfrm>
    </dsp:sp>
    <dsp:sp modelId="{E6699EB0-C8FB-4D4D-8A5D-4F3821ECD9A7}">
      <dsp:nvSpPr>
        <dsp:cNvPr id="0" name=""/>
        <dsp:cNvSpPr/>
      </dsp:nvSpPr>
      <dsp:spPr>
        <a:xfrm>
          <a:off x="8460011" y="4841938"/>
          <a:ext cx="3170187" cy="7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38A5A-5CD1-4B7D-B549-07137D96770C}">
      <dsp:nvSpPr>
        <dsp:cNvPr id="0" name=""/>
        <dsp:cNvSpPr/>
      </dsp:nvSpPr>
      <dsp:spPr>
        <a:xfrm>
          <a:off x="1864016" y="2336"/>
          <a:ext cx="2274304" cy="86924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設立創新產品</a:t>
          </a:r>
          <a:endParaRPr lang="en-US" altLang="zh-TW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ym typeface="Wingdings" panose="05000000000000000000" pitchFamily="2" charset="2"/>
            </a:rPr>
            <a:t></a:t>
          </a:r>
          <a:r>
            <a:rPr lang="zh-TW" altLang="en-US" sz="1800" kern="1200" dirty="0">
              <a:sym typeface="Wingdings" panose="05000000000000000000" pitchFamily="2" charset="2"/>
            </a:rPr>
            <a:t>融合菜</a:t>
          </a:r>
          <a:endParaRPr lang="en-US" sz="1800" kern="1200" dirty="0"/>
        </a:p>
      </dsp:txBody>
      <dsp:txXfrm>
        <a:off x="1889475" y="27795"/>
        <a:ext cx="2223386" cy="818329"/>
      </dsp:txXfrm>
    </dsp:sp>
    <dsp:sp modelId="{A80045FC-6BE1-4E2E-B252-5A1301454E89}">
      <dsp:nvSpPr>
        <dsp:cNvPr id="0" name=""/>
        <dsp:cNvSpPr/>
      </dsp:nvSpPr>
      <dsp:spPr>
        <a:xfrm rot="5400000">
          <a:off x="2838184" y="893315"/>
          <a:ext cx="325967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883819" y="925912"/>
        <a:ext cx="234697" cy="228177"/>
      </dsp:txXfrm>
    </dsp:sp>
    <dsp:sp modelId="{4BA84A5A-917E-4007-AF2D-30E50F696E30}">
      <dsp:nvSpPr>
        <dsp:cNvPr id="0" name=""/>
        <dsp:cNvSpPr/>
      </dsp:nvSpPr>
      <dsp:spPr>
        <a:xfrm>
          <a:off x="1864016" y="1306208"/>
          <a:ext cx="2274304" cy="86924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年輕人對傳統文化不感興趣</a:t>
          </a:r>
          <a:endParaRPr lang="en-US" sz="1800" kern="1200" dirty="0"/>
        </a:p>
      </dsp:txBody>
      <dsp:txXfrm>
        <a:off x="1889475" y="1331667"/>
        <a:ext cx="2223386" cy="818329"/>
      </dsp:txXfrm>
    </dsp:sp>
    <dsp:sp modelId="{726EB2E7-F4E9-4ABD-BE19-A6E10E1EB43D}">
      <dsp:nvSpPr>
        <dsp:cNvPr id="0" name=""/>
        <dsp:cNvSpPr/>
      </dsp:nvSpPr>
      <dsp:spPr>
        <a:xfrm rot="5400000">
          <a:off x="2838184" y="2197186"/>
          <a:ext cx="325967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883819" y="2229783"/>
        <a:ext cx="234697" cy="228177"/>
      </dsp:txXfrm>
    </dsp:sp>
    <dsp:sp modelId="{4B487A52-E075-43F9-9EA6-B9AF113F50F1}">
      <dsp:nvSpPr>
        <dsp:cNvPr id="0" name=""/>
        <dsp:cNvSpPr/>
      </dsp:nvSpPr>
      <dsp:spPr>
        <a:xfrm>
          <a:off x="1864016" y="2610079"/>
          <a:ext cx="2274304" cy="86924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涵蓋面大</a:t>
          </a:r>
          <a:endParaRPr lang="en-US" altLang="zh-TW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ym typeface="Wingdings" panose="05000000000000000000" pitchFamily="2" charset="2"/>
            </a:rPr>
            <a:t></a:t>
          </a:r>
          <a:r>
            <a:rPr lang="zh-TW" altLang="en-US" sz="1800" kern="1200" dirty="0">
              <a:sym typeface="Wingdings" panose="05000000000000000000" pitchFamily="2" charset="2"/>
            </a:rPr>
            <a:t>提升品牌形象</a:t>
          </a:r>
          <a:endParaRPr lang="en-US" sz="1800" kern="1200" dirty="0"/>
        </a:p>
      </dsp:txBody>
      <dsp:txXfrm>
        <a:off x="1889475" y="2635538"/>
        <a:ext cx="2223386" cy="818329"/>
      </dsp:txXfrm>
    </dsp:sp>
    <dsp:sp modelId="{A3E1D77F-47C4-4372-8E7D-CC987A68B512}">
      <dsp:nvSpPr>
        <dsp:cNvPr id="0" name=""/>
        <dsp:cNvSpPr/>
      </dsp:nvSpPr>
      <dsp:spPr>
        <a:xfrm rot="5400000">
          <a:off x="2838184" y="3501058"/>
          <a:ext cx="325967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883819" y="3533655"/>
        <a:ext cx="234697" cy="228177"/>
      </dsp:txXfrm>
    </dsp:sp>
    <dsp:sp modelId="{0A8E5436-A84D-46CB-BB35-0155615863E1}">
      <dsp:nvSpPr>
        <dsp:cNvPr id="0" name=""/>
        <dsp:cNvSpPr/>
      </dsp:nvSpPr>
      <dsp:spPr>
        <a:xfrm>
          <a:off x="1864016" y="3913950"/>
          <a:ext cx="2274304" cy="86924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宣傳雖涉及大量成本</a:t>
          </a:r>
          <a:r>
            <a:rPr lang="en-US" altLang="en-US" sz="1800" kern="1200" dirty="0" smtClean="0"/>
            <a:t>，</a:t>
          </a:r>
          <a:r>
            <a:rPr lang="zh-TW" altLang="en-US" sz="1800" kern="1200" dirty="0" smtClean="0"/>
            <a:t>但有</a:t>
          </a:r>
          <a:r>
            <a:rPr lang="zh-TW" altLang="en-US" sz="1800" kern="1200" dirty="0"/>
            <a:t>政府資金支援</a:t>
          </a:r>
          <a:endParaRPr lang="en-US" sz="1800" kern="1200" dirty="0"/>
        </a:p>
      </dsp:txBody>
      <dsp:txXfrm>
        <a:off x="1889475" y="3939409"/>
        <a:ext cx="2223386" cy="818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38A5A-5CD1-4B7D-B549-07137D96770C}">
      <dsp:nvSpPr>
        <dsp:cNvPr id="0" name=""/>
        <dsp:cNvSpPr/>
      </dsp:nvSpPr>
      <dsp:spPr>
        <a:xfrm>
          <a:off x="2146165" y="0"/>
          <a:ext cx="1803688" cy="869247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教育</a:t>
          </a:r>
          <a:r>
            <a:rPr lang="en-US" altLang="zh-TW" sz="1800" kern="1200" dirty="0"/>
            <a:t>/</a:t>
          </a:r>
          <a:r>
            <a:rPr lang="zh-TW" altLang="zh-TW" sz="1800" kern="1200" dirty="0"/>
            <a:t>體驗式學習</a:t>
          </a:r>
          <a:r>
            <a:rPr lang="en-US" altLang="zh-TW" sz="1800" kern="1200" dirty="0">
              <a:sym typeface="Wingdings" panose="05000000000000000000" pitchFamily="2" charset="2"/>
            </a:rPr>
            <a:t></a:t>
          </a:r>
          <a:r>
            <a:rPr lang="zh-TW" altLang="zh-TW" sz="1800" kern="1200" dirty="0">
              <a:sym typeface="Wingdings" panose="05000000000000000000" pitchFamily="2" charset="2"/>
            </a:rPr>
            <a:t>家政課</a:t>
          </a:r>
          <a:endParaRPr lang="en-US" sz="1800" kern="1200" dirty="0"/>
        </a:p>
      </dsp:txBody>
      <dsp:txXfrm>
        <a:off x="2171624" y="25459"/>
        <a:ext cx="1752770" cy="818329"/>
      </dsp:txXfrm>
    </dsp:sp>
    <dsp:sp modelId="{A80045FC-6BE1-4E2E-B252-5A1301454E89}">
      <dsp:nvSpPr>
        <dsp:cNvPr id="0" name=""/>
        <dsp:cNvSpPr/>
      </dsp:nvSpPr>
      <dsp:spPr>
        <a:xfrm rot="5400000">
          <a:off x="2899164" y="872128"/>
          <a:ext cx="297692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930662" y="918862"/>
        <a:ext cx="234697" cy="208384"/>
      </dsp:txXfrm>
    </dsp:sp>
    <dsp:sp modelId="{4BA84A5A-917E-4007-AF2D-30E50F696E30}">
      <dsp:nvSpPr>
        <dsp:cNvPr id="0" name=""/>
        <dsp:cNvSpPr/>
      </dsp:nvSpPr>
      <dsp:spPr>
        <a:xfrm>
          <a:off x="2146165" y="1266170"/>
          <a:ext cx="1803688" cy="869247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政府現時對傳統行業的支援不足</a:t>
          </a:r>
          <a:endParaRPr lang="en-US" sz="1800" kern="1200" dirty="0"/>
        </a:p>
      </dsp:txBody>
      <dsp:txXfrm>
        <a:off x="2171624" y="1291629"/>
        <a:ext cx="1752770" cy="818329"/>
      </dsp:txXfrm>
    </dsp:sp>
    <dsp:sp modelId="{726EB2E7-F4E9-4ABD-BE19-A6E10E1EB43D}">
      <dsp:nvSpPr>
        <dsp:cNvPr id="0" name=""/>
        <dsp:cNvSpPr/>
      </dsp:nvSpPr>
      <dsp:spPr>
        <a:xfrm rot="5400000">
          <a:off x="2885026" y="2157149"/>
          <a:ext cx="325967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930661" y="2189746"/>
        <a:ext cx="234697" cy="228177"/>
      </dsp:txXfrm>
    </dsp:sp>
    <dsp:sp modelId="{4B487A52-E075-43F9-9EA6-B9AF113F50F1}">
      <dsp:nvSpPr>
        <dsp:cNvPr id="0" name=""/>
        <dsp:cNvSpPr/>
      </dsp:nvSpPr>
      <dsp:spPr>
        <a:xfrm>
          <a:off x="2146165" y="2570041"/>
          <a:ext cx="1803688" cy="869247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擁有感上升 </a:t>
          </a:r>
          <a:r>
            <a:rPr lang="en-US" altLang="zh-TW" sz="1800" kern="1200" dirty="0">
              <a:sym typeface="Wingdings" panose="05000000000000000000" pitchFamily="2" charset="2"/>
            </a:rPr>
            <a:t> </a:t>
          </a:r>
          <a:r>
            <a:rPr lang="zh-TW" altLang="zh-TW" sz="1800" kern="1200" dirty="0">
              <a:sym typeface="Wingdings" panose="05000000000000000000" pitchFamily="2" charset="2"/>
            </a:rPr>
            <a:t>學生感興趣</a:t>
          </a:r>
          <a:endParaRPr lang="en-US" sz="1800" kern="1200" dirty="0"/>
        </a:p>
      </dsp:txBody>
      <dsp:txXfrm>
        <a:off x="2171624" y="2595500"/>
        <a:ext cx="1752770" cy="818329"/>
      </dsp:txXfrm>
    </dsp:sp>
    <dsp:sp modelId="{A3E1D77F-47C4-4372-8E7D-CC987A68B512}">
      <dsp:nvSpPr>
        <dsp:cNvPr id="0" name=""/>
        <dsp:cNvSpPr/>
      </dsp:nvSpPr>
      <dsp:spPr>
        <a:xfrm rot="5400000">
          <a:off x="2885026" y="3461020"/>
          <a:ext cx="325967" cy="3911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930661" y="3493617"/>
        <a:ext cx="234697" cy="228177"/>
      </dsp:txXfrm>
    </dsp:sp>
    <dsp:sp modelId="{0A8E5436-A84D-46CB-BB35-0155615863E1}">
      <dsp:nvSpPr>
        <dsp:cNvPr id="0" name=""/>
        <dsp:cNvSpPr/>
      </dsp:nvSpPr>
      <dsp:spPr>
        <a:xfrm>
          <a:off x="2146165" y="3873913"/>
          <a:ext cx="1803688" cy="869247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只需聘請合適導師及處理材料費</a:t>
          </a:r>
          <a:endParaRPr lang="en-US" sz="1800" kern="1200" dirty="0"/>
        </a:p>
      </dsp:txBody>
      <dsp:txXfrm>
        <a:off x="2171624" y="3899372"/>
        <a:ext cx="1752770" cy="8183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microsoft.com/office/2007/relationships/hdphoto" Target="../media/hdphoto9.wdp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5.png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google.com.hk/url?sa=i&amp;rct=j&amp;q=&amp;esrc=s&amp;source=images&amp;cd=&amp;cad=rja&amp;uact=8&amp;ved=0ahUKEwir9Nj-hI3XAhWGspQKHdCgCTAQjRwIBw&amp;url=https://albertonrecord.co.za/126798/thank-you-for-the-good-service-emm-2/&amp;psig=AOvVaw2t7fw39v5usrK3dcgzwv0s&amp;ust=150906436645053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61" y="0"/>
            <a:ext cx="12324761" cy="68942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817" y="997090"/>
            <a:ext cx="11130046" cy="2766528"/>
          </a:xfrm>
          <a:solidFill>
            <a:srgbClr val="FFFF00">
              <a:alpha val="36078"/>
            </a:srgbClr>
          </a:solidFill>
        </p:spPr>
        <p:txBody>
          <a:bodyPr>
            <a:normAutofit/>
          </a:bodyPr>
          <a:lstStyle/>
          <a:p>
            <a:r>
              <a:rPr lang="zh-TW" altLang="en-US" sz="6600" b="1" dirty="0"/>
              <a:t>多方探究－傳統行業在香港的傳承與發展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817" y="-161956"/>
            <a:ext cx="9755187" cy="550333"/>
          </a:xfrm>
        </p:spPr>
        <p:txBody>
          <a:bodyPr/>
          <a:lstStyle/>
          <a:p>
            <a:pPr algn="l"/>
            <a:r>
              <a:rPr lang="zh-TW" alt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zh-TW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zh-TW" altLang="en-US" sz="4800" b="1" dirty="0">
                <a:solidFill>
                  <a:schemeClr val="tx1"/>
                </a:solidFill>
              </a:rPr>
              <a:t>通識教育科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EA196-B6FA-44F7-9CA0-369C308EBE2B}"/>
              </a:ext>
            </a:extLst>
          </p:cNvPr>
          <p:cNvSpPr txBox="1"/>
          <p:nvPr/>
        </p:nvSpPr>
        <p:spPr>
          <a:xfrm>
            <a:off x="4890052" y="3763618"/>
            <a:ext cx="5943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00"/>
                </a:highlight>
              </a:rPr>
              <a:t>湯  皓  勛</a:t>
            </a:r>
            <a:endParaRPr lang="en-US" altLang="zh-TW" sz="3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8000"/>
              </a:highlight>
            </a:endParaRPr>
          </a:p>
          <a:p>
            <a:pPr algn="ctr"/>
            <a:r>
              <a:rPr lang="zh-TW" alt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00"/>
                </a:highlight>
              </a:rPr>
              <a:t>港澳</a:t>
            </a:r>
            <a:r>
              <a:rPr lang="zh-TW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00"/>
                </a:highlight>
              </a:rPr>
              <a:t>信義會慕德中學</a:t>
            </a:r>
            <a:endParaRPr lang="en-US" altLang="zh-TW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8000"/>
              </a:highlight>
            </a:endParaRPr>
          </a:p>
          <a:p>
            <a:pPr algn="ctr"/>
            <a:r>
              <a:rPr lang="en-US" sz="3600" dirty="0">
                <a:solidFill>
                  <a:srgbClr val="FFC000"/>
                </a:solidFill>
                <a:highlight>
                  <a:srgbClr val="008000"/>
                </a:highlight>
              </a:rPr>
              <a:t>31/10/2017</a:t>
            </a:r>
          </a:p>
        </p:txBody>
      </p:sp>
    </p:spTree>
    <p:extLst>
      <p:ext uri="{BB962C8B-B14F-4D97-AF65-F5344CB8AC3E}">
        <p14:creationId xmlns:p14="http://schemas.microsoft.com/office/powerpoint/2010/main" val="37743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C4DAAB9-1F6E-44A6-8EBD-11AA857B20A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EABC8-F615-454E-AAE8-BC9E17695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81" y="208165"/>
            <a:ext cx="10792837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通識教育科課程宗旨</a:t>
            </a: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98762461"/>
              </p:ext>
            </p:extLst>
          </p:nvPr>
        </p:nvGraphicFramePr>
        <p:xfrm>
          <a:off x="101600" y="1317064"/>
          <a:ext cx="12090400" cy="5820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“知識”的图片搜索结果">
            <a:extLst>
              <a:ext uri="{FF2B5EF4-FFF2-40B4-BE49-F238E27FC236}">
                <a16:creationId xmlns:a16="http://schemas.microsoft.com/office/drawing/2014/main" id="{C6E1C9EE-3DFE-457F-8BD2-2D926ABAF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08" y="1512036"/>
            <a:ext cx="2268815" cy="199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“skills”的图片搜索结果">
            <a:extLst>
              <a:ext uri="{FF2B5EF4-FFF2-40B4-BE49-F238E27FC236}">
                <a16:creationId xmlns:a16="http://schemas.microsoft.com/office/drawing/2014/main" id="{0E9055D7-6E48-4616-920B-75D3C34F1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586" y="1616007"/>
            <a:ext cx="3274736" cy="1786219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4102" name="Picture 6" descr="“價值觀”的图片搜索结果">
            <a:extLst>
              <a:ext uri="{FF2B5EF4-FFF2-40B4-BE49-F238E27FC236}">
                <a16:creationId xmlns:a16="http://schemas.microsoft.com/office/drawing/2014/main" id="{93D4B062-BAA0-4BB0-BD31-766EDF6D8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18" y="1589235"/>
            <a:ext cx="2453019" cy="183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2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626" y="-171451"/>
            <a:ext cx="10396882" cy="1151965"/>
          </a:xfrm>
        </p:spPr>
        <p:txBody>
          <a:bodyPr/>
          <a:lstStyle/>
          <a:p>
            <a:pPr algn="ctr"/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部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zh-H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教學目標</a:t>
            </a:r>
            <a:endParaRPr lang="zh-HK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83626" y="149562"/>
            <a:ext cx="10394707" cy="3311189"/>
          </a:xfrm>
        </p:spPr>
        <p:txBody>
          <a:bodyPr>
            <a:normAutofit/>
          </a:bodyPr>
          <a:lstStyle/>
          <a:p>
            <a:pPr lvl="0"/>
            <a:r>
              <a:rPr lang="en-US" altLang="zh-TW" sz="2800" dirty="0" smtClean="0"/>
              <a:t> </a:t>
            </a:r>
            <a:r>
              <a:rPr lang="zh-TW" altLang="zh-HK" sz="2800" dirty="0" smtClean="0"/>
              <a:t>認識</a:t>
            </a:r>
            <a:r>
              <a:rPr lang="zh-TW" altLang="zh-HK" sz="2800" dirty="0"/>
              <a:t>香港傳統行業的特點和現況，並利用相關概念加以闡釋。</a:t>
            </a:r>
          </a:p>
          <a:p>
            <a:r>
              <a:rPr lang="en-US" altLang="zh-TW" sz="2800" dirty="0" smtClean="0"/>
              <a:t> </a:t>
            </a:r>
            <a:r>
              <a:rPr lang="zh-TW" altLang="zh-HK" sz="2800" dirty="0" smtClean="0"/>
              <a:t>從</a:t>
            </a:r>
            <a:r>
              <a:rPr lang="zh-TW" altLang="zh-HK" sz="2800" dirty="0"/>
              <a:t>保護非物質文化遺產、促進多元文化社會，以及傳統行業從業員所展現出來的「匠人精神」，分析傳承傳統行業的意義所在。</a:t>
            </a:r>
            <a:endParaRPr lang="zh-HK" altLang="en-US" sz="2800" dirty="0"/>
          </a:p>
        </p:txBody>
      </p:sp>
      <p:pic>
        <p:nvPicPr>
          <p:cNvPr id="4" name="Content Placeholder 4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166D0822-9D96-4E7B-BF31-339286CA91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260" y="2946399"/>
            <a:ext cx="5826049" cy="34147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F41FC0B5-F54A-4C08-A2DB-80B1C77405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864" y="2857499"/>
            <a:ext cx="5465335" cy="34020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82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879" y="-22024"/>
            <a:ext cx="10396882" cy="1151965"/>
          </a:xfrm>
        </p:spPr>
        <p:txBody>
          <a:bodyPr/>
          <a:lstStyle/>
          <a:p>
            <a:r>
              <a:rPr lang="zh-HK" altLang="en-US" dirty="0"/>
              <a:t>香港還有哪些傳統行業</a:t>
            </a:r>
            <a:r>
              <a:rPr lang="zh-TW" altLang="en-US" dirty="0"/>
              <a:t>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8568" y="1456441"/>
            <a:ext cx="10394707" cy="33111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HK" altLang="en-US" sz="2400" dirty="0"/>
              <a:t>例如</a:t>
            </a:r>
            <a:r>
              <a:rPr lang="zh-TW" altLang="en-US" sz="2400" dirty="0"/>
              <a:t>：</a:t>
            </a:r>
            <a:endParaRPr lang="en-US" altLang="zh-HK" sz="2400" dirty="0"/>
          </a:p>
          <a:p>
            <a:r>
              <a:rPr lang="zh-HK" altLang="en-US" sz="2800" dirty="0"/>
              <a:t>紙紮業</a:t>
            </a:r>
            <a:endParaRPr lang="en-US" altLang="zh-HK" sz="2800" dirty="0"/>
          </a:p>
          <a:p>
            <a:r>
              <a:rPr lang="zh-HK" altLang="en-US" sz="2800" dirty="0"/>
              <a:t>製作竹蒸籠</a:t>
            </a:r>
            <a:endParaRPr lang="en-US" altLang="zh-HK" sz="2800" dirty="0"/>
          </a:p>
          <a:p>
            <a:r>
              <a:rPr lang="zh-HK" altLang="en-US" sz="2800" dirty="0" smtClean="0"/>
              <a:t>木</a:t>
            </a:r>
            <a:r>
              <a:rPr lang="zh-TW" altLang="en-US" sz="2800" dirty="0" smtClean="0"/>
              <a:t>雕</a:t>
            </a:r>
            <a:r>
              <a:rPr lang="zh-HK" altLang="en-US" sz="2800" dirty="0" smtClean="0"/>
              <a:t>刻</a:t>
            </a:r>
            <a:endParaRPr lang="en-US" altLang="zh-HK" sz="2800" dirty="0"/>
          </a:p>
          <a:p>
            <a:r>
              <a:rPr lang="zh-HK" altLang="en-US" sz="2800" dirty="0"/>
              <a:t>製作雨傘</a:t>
            </a:r>
            <a:endParaRPr lang="en-US" altLang="zh-HK" sz="2800" dirty="0"/>
          </a:p>
          <a:p>
            <a:r>
              <a:rPr lang="zh-HK" altLang="en-US" sz="2800" dirty="0"/>
              <a:t>製作皮鞋</a:t>
            </a:r>
            <a:endParaRPr lang="en-US" altLang="zh-HK" sz="2800" dirty="0"/>
          </a:p>
          <a:p>
            <a:r>
              <a:rPr lang="zh-HK" altLang="en-US" sz="2800" dirty="0"/>
              <a:t>製作中式服裝</a:t>
            </a:r>
            <a:endParaRPr lang="en-US" altLang="zh-HK" sz="2800" dirty="0"/>
          </a:p>
          <a:p>
            <a:r>
              <a:rPr lang="zh-TW" altLang="en-US" sz="2800" dirty="0"/>
              <a:t>舊式</a:t>
            </a:r>
            <a:r>
              <a:rPr lang="zh-HK" altLang="en-US" sz="2800" dirty="0"/>
              <a:t>涼茶</a:t>
            </a:r>
            <a:r>
              <a:rPr lang="zh-TW" altLang="en-US" sz="2800" dirty="0"/>
              <a:t>鋪</a:t>
            </a:r>
            <a:endParaRPr lang="en-US" sz="2800" dirty="0"/>
          </a:p>
        </p:txBody>
      </p:sp>
      <p:sp>
        <p:nvSpPr>
          <p:cNvPr id="4" name="Right Brace 3"/>
          <p:cNvSpPr/>
          <p:nvPr/>
        </p:nvSpPr>
        <p:spPr>
          <a:xfrm>
            <a:off x="3234731" y="1456441"/>
            <a:ext cx="892256" cy="394130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26987" y="2891731"/>
            <a:ext cx="5327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HK" altLang="en-US" sz="3200" dirty="0"/>
              <a:t>這些傳統行業有甚麼特點？</a:t>
            </a:r>
            <a:endParaRPr lang="en-US" altLang="zh-HK" sz="3200" dirty="0"/>
          </a:p>
          <a:p>
            <a:pPr marL="514350" indent="-514350">
              <a:buFont typeface="+mj-lt"/>
              <a:buAutoNum type="arabicPeriod"/>
            </a:pPr>
            <a:r>
              <a:rPr lang="zh-HK" altLang="en-US" sz="3200" dirty="0"/>
              <a:t>現況又如何？</a:t>
            </a:r>
            <a:endParaRPr lang="en-US" sz="3200" dirty="0"/>
          </a:p>
        </p:txBody>
      </p:sp>
      <p:pic>
        <p:nvPicPr>
          <p:cNvPr id="6" name="Picture 2" descr="“question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4" y="3645568"/>
            <a:ext cx="2850575" cy="21550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1105"/>
            <a:ext cx="10396882" cy="1151965"/>
          </a:xfrm>
        </p:spPr>
        <p:txBody>
          <a:bodyPr/>
          <a:lstStyle/>
          <a:p>
            <a:r>
              <a:rPr lang="zh-HK" altLang="en-US" dirty="0"/>
              <a:t>傳統行業的特點及現況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858859"/>
            <a:ext cx="10539663" cy="3687699"/>
          </a:xfrm>
        </p:spPr>
        <p:txBody>
          <a:bodyPr>
            <a:normAutofit/>
          </a:bodyPr>
          <a:lstStyle/>
          <a:p>
            <a:pPr lvl="0"/>
            <a:r>
              <a:rPr lang="zh-TW" altLang="en-US" sz="4000" dirty="0"/>
              <a:t>以</a:t>
            </a:r>
            <a:r>
              <a:rPr lang="zh-TW" altLang="en-US" sz="4000" dirty="0">
                <a:solidFill>
                  <a:srgbClr val="FF0000"/>
                </a:solidFill>
              </a:rPr>
              <a:t>個人或家庭手作</a:t>
            </a:r>
            <a:r>
              <a:rPr lang="zh-TW" altLang="en-US" sz="4000" dirty="0"/>
              <a:t>的形式經營</a:t>
            </a:r>
            <a:r>
              <a:rPr lang="zh-TW" altLang="en-US" sz="4000" dirty="0" smtClean="0"/>
              <a:t>，利潤</a:t>
            </a:r>
            <a:r>
              <a:rPr lang="zh-TW" altLang="en-US" sz="4000" dirty="0"/>
              <a:t>不多。</a:t>
            </a:r>
            <a:endParaRPr lang="en-US" sz="4000" dirty="0"/>
          </a:p>
          <a:p>
            <a:pPr lvl="0"/>
            <a:r>
              <a:rPr lang="zh-TW" altLang="en-US" sz="4000" dirty="0" smtClean="0"/>
              <a:t>技術</a:t>
            </a:r>
            <a:r>
              <a:rPr lang="zh-TW" altLang="en-US" sz="4000" dirty="0"/>
              <a:t>多以「</a:t>
            </a:r>
            <a:r>
              <a:rPr lang="zh-TW" altLang="en-US" sz="4000" dirty="0">
                <a:solidFill>
                  <a:srgbClr val="FF0000"/>
                </a:solidFill>
              </a:rPr>
              <a:t>師徒制</a:t>
            </a:r>
            <a:r>
              <a:rPr lang="zh-TW" altLang="en-US" sz="4000" dirty="0"/>
              <a:t>」的</a:t>
            </a:r>
            <a:r>
              <a:rPr lang="zh-TW" altLang="en-US" sz="4000" dirty="0">
                <a:solidFill>
                  <a:srgbClr val="FF0000"/>
                </a:solidFill>
              </a:rPr>
              <a:t>方式</a:t>
            </a:r>
            <a:r>
              <a:rPr lang="zh-TW" altLang="en-US" sz="4000" dirty="0"/>
              <a:t>而</a:t>
            </a:r>
            <a:r>
              <a:rPr lang="zh-TW" altLang="en-US" sz="4000" dirty="0">
                <a:solidFill>
                  <a:srgbClr val="FF0000"/>
                </a:solidFill>
              </a:rPr>
              <a:t>傳承</a:t>
            </a:r>
            <a:r>
              <a:rPr lang="zh-TW" altLang="en-US" sz="4000" dirty="0"/>
              <a:t>。</a:t>
            </a:r>
            <a:endParaRPr lang="en-US" sz="4000" dirty="0"/>
          </a:p>
          <a:p>
            <a:pPr lvl="0"/>
            <a:r>
              <a:rPr lang="zh-HK" altLang="en-US" sz="4000" dirty="0"/>
              <a:t>曾經在香港頗為流行，現在則店鋪不</a:t>
            </a:r>
            <a:r>
              <a:rPr lang="zh-HK" altLang="en-US" sz="4000" dirty="0" smtClean="0"/>
              <a:t>多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pPr lvl="0"/>
            <a:r>
              <a:rPr lang="zh-HK" altLang="en-US" sz="4000" dirty="0" smtClean="0"/>
              <a:t>從業</a:t>
            </a:r>
            <a:r>
              <a:rPr lang="zh-HK" altLang="en-US" sz="4000" dirty="0"/>
              <a:t>人數大幅減少，</a:t>
            </a:r>
            <a:r>
              <a:rPr lang="zh-HK" altLang="en-US" sz="4000" dirty="0" smtClean="0"/>
              <a:t>而且年齡</a:t>
            </a:r>
            <a:r>
              <a:rPr lang="zh-HK" altLang="en-US" sz="4000" dirty="0"/>
              <a:t>有老化趨勢。</a:t>
            </a:r>
            <a:endParaRPr lang="en-US" sz="40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00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406400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HK" dirty="0"/>
              <a:t>非物質文化遺產</a:t>
            </a:r>
            <a:br>
              <a:rPr lang="zh-TW" altLang="zh-HK" dirty="0"/>
            </a:br>
            <a:r>
              <a:rPr lang="en-US" altLang="zh-HK" dirty="0"/>
              <a:t> </a:t>
            </a:r>
            <a:endParaRPr lang="zh-TW" altLang="zh-HK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85800" y="1890289"/>
            <a:ext cx="10394707" cy="3311189"/>
          </a:xfrm>
        </p:spPr>
        <p:txBody>
          <a:bodyPr>
            <a:noAutofit/>
          </a:bodyPr>
          <a:lstStyle/>
          <a:p>
            <a:r>
              <a:rPr lang="zh-TW" altLang="zh-HK" sz="2800" dirty="0"/>
              <a:t>根據聯合國教育、科學與文化組織〈保護非物質文化遺產公約〉，「非物質文化遺產」包括以下</a:t>
            </a:r>
            <a:r>
              <a:rPr lang="zh-TW" altLang="en-US" sz="2800" dirty="0"/>
              <a:t>五項</a:t>
            </a:r>
            <a:r>
              <a:rPr lang="zh-TW" altLang="zh-HK" sz="2800" dirty="0"/>
              <a:t>：</a:t>
            </a:r>
          </a:p>
          <a:p>
            <a:pPr marL="0" indent="0">
              <a:buNone/>
            </a:pPr>
            <a:r>
              <a:rPr lang="en-US" altLang="zh-HK" sz="2800" dirty="0"/>
              <a:t>1. </a:t>
            </a:r>
            <a:r>
              <a:rPr lang="zh-TW" altLang="zh-HK" sz="2800" dirty="0"/>
              <a:t>口頭傳統和表現形式，包括作為非物質文化遺產媒界的語言；</a:t>
            </a:r>
          </a:p>
          <a:p>
            <a:pPr marL="0" indent="0">
              <a:buNone/>
            </a:pPr>
            <a:r>
              <a:rPr lang="en-US" altLang="zh-HK" sz="2800" dirty="0"/>
              <a:t>2. </a:t>
            </a:r>
            <a:r>
              <a:rPr lang="zh-TW" altLang="zh-HK" sz="2800" dirty="0"/>
              <a:t>表演藝術；</a:t>
            </a:r>
          </a:p>
          <a:p>
            <a:pPr marL="0" indent="0">
              <a:buNone/>
            </a:pPr>
            <a:r>
              <a:rPr lang="en-US" altLang="zh-HK" sz="2800" dirty="0"/>
              <a:t>3. </a:t>
            </a:r>
            <a:r>
              <a:rPr lang="zh-TW" altLang="zh-HK" sz="2800" dirty="0"/>
              <a:t>社會實踐、儀式、節慶活動；</a:t>
            </a:r>
          </a:p>
          <a:p>
            <a:pPr marL="0" indent="0">
              <a:buNone/>
            </a:pPr>
            <a:r>
              <a:rPr lang="en-US" altLang="zh-HK" sz="2800" dirty="0"/>
              <a:t>4. </a:t>
            </a:r>
            <a:r>
              <a:rPr lang="zh-TW" altLang="zh-HK" sz="2800" dirty="0"/>
              <a:t>有關自然界和宇宙的知識和實踐；</a:t>
            </a:r>
          </a:p>
          <a:p>
            <a:pPr marL="0" indent="0">
              <a:buNone/>
            </a:pPr>
            <a:r>
              <a:rPr lang="en-US" altLang="zh-HK" sz="2800" dirty="0"/>
              <a:t>5. </a:t>
            </a:r>
            <a:r>
              <a:rPr lang="zh-TW" altLang="zh-HK" sz="2800" dirty="0"/>
              <a:t>傳統手工藝。</a:t>
            </a:r>
          </a:p>
          <a:p>
            <a:endParaRPr lang="zh-HK" altLang="en-US" sz="1800" dirty="0"/>
          </a:p>
        </p:txBody>
      </p:sp>
      <p:sp>
        <p:nvSpPr>
          <p:cNvPr id="4" name="橢圓 3"/>
          <p:cNvSpPr/>
          <p:nvPr/>
        </p:nvSpPr>
        <p:spPr>
          <a:xfrm>
            <a:off x="596348" y="4797287"/>
            <a:ext cx="2591352" cy="736115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5693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04" y="0"/>
            <a:ext cx="10394707" cy="3193487"/>
          </a:xfrm>
        </p:spPr>
        <p:txBody>
          <a:bodyPr>
            <a:normAutofit/>
          </a:bodyPr>
          <a:lstStyle/>
          <a:p>
            <a:pPr algn="ctr"/>
            <a:r>
              <a:rPr lang="zh-TW" altLang="en-US" sz="8800" b="1" dirty="0"/>
              <a:t>投票</a:t>
            </a:r>
            <a:r>
              <a:rPr lang="zh-TW" altLang="en-US" sz="6600" dirty="0"/>
              <a:t>選出最值得保留的</a:t>
            </a:r>
            <a:r>
              <a:rPr lang="en-US" altLang="zh-TW" sz="6600" dirty="0"/>
              <a:t/>
            </a:r>
            <a:br>
              <a:rPr lang="en-US" altLang="zh-TW" sz="6600" dirty="0"/>
            </a:br>
            <a:r>
              <a:rPr lang="zh-TW" altLang="en-US" sz="8800" b="1" dirty="0"/>
              <a:t>一種</a:t>
            </a:r>
            <a:r>
              <a:rPr lang="zh-TW" altLang="en-US" sz="6600" dirty="0"/>
              <a:t>傳統行業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3537731"/>
            <a:ext cx="10635915" cy="1840386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6000" dirty="0">
                <a:solidFill>
                  <a:srgbClr val="0070C0"/>
                </a:solidFill>
                <a:cs typeface="+mj-cs"/>
              </a:rPr>
              <a:t>紙紮、蝦醬、叮 叮糖、竹</a:t>
            </a:r>
            <a:r>
              <a:rPr lang="zh-TW" altLang="en-US" sz="6000" dirty="0" smtClean="0">
                <a:solidFill>
                  <a:srgbClr val="0070C0"/>
                </a:solidFill>
                <a:cs typeface="+mj-cs"/>
              </a:rPr>
              <a:t>蒸籠、涼茶</a:t>
            </a:r>
            <a:r>
              <a:rPr lang="zh-TW" altLang="en-US" sz="6000" dirty="0">
                <a:solidFill>
                  <a:srgbClr val="0070C0"/>
                </a:solidFill>
                <a:cs typeface="+mj-cs"/>
              </a:rPr>
              <a:t>、手縫旗袍</a:t>
            </a:r>
            <a:endParaRPr lang="en-US" altLang="zh-TW" sz="6000" dirty="0" smtClean="0">
              <a:solidFill>
                <a:srgbClr val="0070C0"/>
              </a:solidFill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7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B9DD-E45E-457C-983E-09F63769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A close up of a computer&#10;&#10;Description generated with very high confidence">
            <a:extLst>
              <a:ext uri="{FF2B5EF4-FFF2-40B4-BE49-F238E27FC236}">
                <a16:creationId xmlns:a16="http://schemas.microsoft.com/office/drawing/2014/main" id="{D4A983D6-934F-464C-8F0E-55AEE5AE9E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168" r="5806"/>
          <a:stretch/>
        </p:blipFill>
        <p:spPr>
          <a:xfrm>
            <a:off x="292099" y="785813"/>
            <a:ext cx="4140201" cy="5447266"/>
          </a:xfrm>
          <a:ln w="285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02442C-C556-44C0-AF8C-0FA28ED5EF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77"/>
          <a:stretch/>
        </p:blipFill>
        <p:spPr>
          <a:xfrm>
            <a:off x="5549851" y="879753"/>
            <a:ext cx="6489749" cy="53533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C823211C-E37D-497B-A918-EA22EE4E8190}"/>
              </a:ext>
            </a:extLst>
          </p:cNvPr>
          <p:cNvSpPr/>
          <p:nvPr/>
        </p:nvSpPr>
        <p:spPr>
          <a:xfrm>
            <a:off x="3846512" y="3124476"/>
            <a:ext cx="1563688" cy="8461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CC8C-20B0-4CA0-9320-EA9F37E68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4F4E6-3825-487D-A7E2-D20B116ABDF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E19DCA-0C2E-4632-9562-75F74D38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391422"/>
            <a:ext cx="11633200" cy="56822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61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傳承傳統行業的意義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1261782"/>
            <a:ext cx="10394707" cy="3311189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傳統行業具有文化、社會、經濟等多重意義，並包含了市民的集體回憶，值得傳承下去。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399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部分  </a:t>
            </a:r>
            <a:r>
              <a:rPr lang="zh-TW" altLang="zh-H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教學目標</a:t>
            </a:r>
            <a:endParaRPr lang="zh-HK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59296" y="1586318"/>
            <a:ext cx="10394707" cy="3311189"/>
          </a:xfrm>
        </p:spPr>
        <p:txBody>
          <a:bodyPr>
            <a:normAutofit/>
          </a:bodyPr>
          <a:lstStyle/>
          <a:p>
            <a:pPr lvl="0"/>
            <a:r>
              <a:rPr lang="zh-TW" altLang="zh-HK" sz="4000" dirty="0"/>
              <a:t>探究傳統行業現時所面對的困難。</a:t>
            </a:r>
          </a:p>
          <a:p>
            <a:pPr lvl="0"/>
            <a:r>
              <a:rPr lang="zh-TW" altLang="zh-HK" sz="4000" dirty="0"/>
              <a:t>從不同持份者及不同角度，提出支持傳統行業的可行建議。</a:t>
            </a:r>
          </a:p>
        </p:txBody>
      </p:sp>
    </p:spTree>
    <p:extLst>
      <p:ext uri="{BB962C8B-B14F-4D97-AF65-F5344CB8AC3E}">
        <p14:creationId xmlns:p14="http://schemas.microsoft.com/office/powerpoint/2010/main" val="9011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DA5B53-C959-4C8C-B8E8-5043DFC3E1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2" y="245027"/>
            <a:ext cx="8191500" cy="3636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3E32EE-6D5D-4AA7-B85F-0588EB4D1D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313" y="2727779"/>
            <a:ext cx="7362824" cy="3632642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8813800" y="930955"/>
            <a:ext cx="1295400" cy="1072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</a:rPr>
              <a:t>紙紮</a:t>
            </a:r>
            <a:endParaRPr lang="zh-HK" altLang="en-US" sz="32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9200" y="4385355"/>
            <a:ext cx="1295400" cy="1072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</a:rPr>
              <a:t>蝦醬</a:t>
            </a:r>
            <a:endParaRPr lang="zh-HK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2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9297" y="155713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HK" dirty="0"/>
              <a:t>討論題目</a:t>
            </a:r>
            <a:br>
              <a:rPr lang="zh-TW" altLang="zh-HK" dirty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420758" y="-238536"/>
            <a:ext cx="11214651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800" dirty="0"/>
              <a:t>1. </a:t>
            </a:r>
            <a:r>
              <a:rPr lang="zh-TW" altLang="zh-HK" sz="2800" dirty="0"/>
              <a:t>綜合以上資料，傳統行業現正面對哪些方面的困難？試加以解釋。</a:t>
            </a:r>
          </a:p>
          <a:p>
            <a:pPr marL="0" indent="0">
              <a:buNone/>
            </a:pPr>
            <a:endParaRPr lang="zh-HK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67429" y="1647065"/>
            <a:ext cx="7444014" cy="487635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596243" y="1387929"/>
            <a:ext cx="7315200" cy="369332"/>
          </a:xfrm>
          <a:prstGeom prst="rect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HK" altLang="en-US" b="1" dirty="0">
                <a:solidFill>
                  <a:srgbClr val="FFFF00"/>
                </a:solidFill>
              </a:rPr>
              <a:t>層面                                                                    </a:t>
            </a:r>
            <a:r>
              <a:rPr lang="zh-HK" altLang="en-US" b="1" dirty="0" smtClean="0">
                <a:solidFill>
                  <a:srgbClr val="FFFF00"/>
                </a:solidFill>
              </a:rPr>
              <a:t>困難  </a:t>
            </a:r>
            <a:r>
              <a:rPr lang="en-US" altLang="zh-HK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HK" alt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解說</a:t>
            </a:r>
            <a:r>
              <a:rPr lang="en-US" altLang="zh-HK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HK" alt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3241221" y="1387929"/>
            <a:ext cx="8165" cy="3693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4ABB-28E7-4BD3-8ACC-2657F934C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text on a whiteboard&#10;&#10;Description generated with high confidence">
            <a:extLst>
              <a:ext uri="{FF2B5EF4-FFF2-40B4-BE49-F238E27FC236}">
                <a16:creationId xmlns:a16="http://schemas.microsoft.com/office/drawing/2014/main" id="{00D3DF95-123D-48AF-8052-CDEA1E0E637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429" y="263478"/>
            <a:ext cx="10759868" cy="5151485"/>
          </a:xfrm>
          <a:ln w="28575">
            <a:solidFill>
              <a:schemeClr val="tx1"/>
            </a:solidFill>
          </a:ln>
        </p:spPr>
      </p:pic>
      <p:sp>
        <p:nvSpPr>
          <p:cNvPr id="4" name="圓角矩形 3"/>
          <p:cNvSpPr/>
          <p:nvPr/>
        </p:nvSpPr>
        <p:spPr>
          <a:xfrm>
            <a:off x="3559629" y="996043"/>
            <a:ext cx="2803071" cy="452301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898109">
            <a:off x="4860742" y="5005347"/>
            <a:ext cx="3839514" cy="92333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多角度思考</a:t>
            </a:r>
            <a:endParaRPr lang="zh-TW" alt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577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1" y="221974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HK" dirty="0"/>
              <a:t>討論題目</a:t>
            </a:r>
            <a:br>
              <a:rPr lang="zh-TW" altLang="zh-HK" dirty="0"/>
            </a:b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725556" y="0"/>
            <a:ext cx="10394707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400" dirty="0"/>
              <a:t>2. </a:t>
            </a:r>
            <a:r>
              <a:rPr lang="zh-TW" altLang="zh-HK" sz="2400" dirty="0"/>
              <a:t>參考資料一並針對你於第</a:t>
            </a:r>
            <a:r>
              <a:rPr lang="en-US" altLang="zh-TW" sz="2400" dirty="0"/>
              <a:t> </a:t>
            </a:r>
            <a:r>
              <a:rPr lang="en-US" altLang="zh-HK" sz="2400" dirty="0"/>
              <a:t>1 </a:t>
            </a:r>
            <a:r>
              <a:rPr lang="zh-TW" altLang="zh-HK" sz="2400" dirty="0"/>
              <a:t>題的討論結果，提出支持</a:t>
            </a:r>
            <a:r>
              <a:rPr lang="en-US" altLang="zh-TW" sz="2400" dirty="0"/>
              <a:t> _______</a:t>
            </a:r>
            <a:r>
              <a:rPr lang="zh-TW" altLang="zh-HK" sz="2400" dirty="0"/>
              <a:t>行業的建議。</a:t>
            </a:r>
          </a:p>
          <a:p>
            <a:pPr marL="0" indent="0">
              <a:buNone/>
            </a:pPr>
            <a:endParaRPr lang="zh-HK" alt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91479" y="1630016"/>
            <a:ext cx="9647582" cy="5127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雲朵形圖說文字 3"/>
          <p:cNvSpPr/>
          <p:nvPr/>
        </p:nvSpPr>
        <p:spPr>
          <a:xfrm>
            <a:off x="3352800" y="1630016"/>
            <a:ext cx="8343899" cy="4286250"/>
          </a:xfrm>
          <a:prstGeom prst="cloudCallout">
            <a:avLst>
              <a:gd name="adj1" fmla="val -31564"/>
              <a:gd name="adj2" fmla="val 4738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HK" altLang="en-US" sz="3200" dirty="0"/>
              <a:t>                          </a:t>
            </a:r>
            <a:r>
              <a:rPr lang="zh-HK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建議四部曲：</a:t>
            </a:r>
            <a:endParaRPr lang="en-US" altLang="zh-H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HK" sz="3200" dirty="0"/>
              <a:t>1.</a:t>
            </a:r>
            <a:r>
              <a:rPr lang="zh-HK" altLang="en-US" sz="3200" dirty="0"/>
              <a:t>指出具體內容</a:t>
            </a:r>
            <a:endParaRPr lang="en-US" altLang="zh-HK" sz="3200" dirty="0"/>
          </a:p>
          <a:p>
            <a:r>
              <a:rPr lang="en-US" altLang="zh-HK" sz="3200" dirty="0"/>
              <a:t>2.</a:t>
            </a:r>
            <a:r>
              <a:rPr lang="zh-HK" altLang="en-US" sz="3200" dirty="0"/>
              <a:t>簡述相關行業正面對的困難</a:t>
            </a:r>
            <a:endParaRPr lang="en-US" altLang="zh-HK" sz="3200" dirty="0"/>
          </a:p>
          <a:p>
            <a:r>
              <a:rPr lang="en-US" altLang="zh-HK" sz="3200" dirty="0"/>
              <a:t>3.</a:t>
            </a:r>
            <a:r>
              <a:rPr lang="zh-HK" altLang="en-US" sz="3200" dirty="0"/>
              <a:t>成效</a:t>
            </a:r>
            <a:endParaRPr lang="en-US" altLang="zh-HK" sz="3200" dirty="0"/>
          </a:p>
          <a:p>
            <a:r>
              <a:rPr lang="en-US" altLang="zh-HK" sz="3200" dirty="0"/>
              <a:t>4.</a:t>
            </a:r>
            <a:r>
              <a:rPr lang="zh-HK" altLang="en-US" sz="3200" dirty="0"/>
              <a:t>可行性</a:t>
            </a:r>
            <a:r>
              <a:rPr lang="en-US" altLang="zh-HK" sz="3200" dirty="0"/>
              <a:t>/</a:t>
            </a:r>
            <a:r>
              <a:rPr lang="zh-HK" altLang="en-US" sz="3200" dirty="0"/>
              <a:t>限制 </a:t>
            </a:r>
            <a:endParaRPr lang="en-US" altLang="zh-HK" sz="3200" dirty="0"/>
          </a:p>
          <a:p>
            <a:r>
              <a:rPr lang="en-US" altLang="zh-HK" sz="3200" dirty="0"/>
              <a:t>    (+</a:t>
            </a:r>
            <a:r>
              <a:rPr lang="zh-HK" altLang="en-US" sz="3200" dirty="0"/>
              <a:t>如何提升可行性</a:t>
            </a:r>
            <a:r>
              <a:rPr lang="en-US" altLang="zh-HK" sz="3200" dirty="0"/>
              <a:t>)</a:t>
            </a:r>
            <a:endParaRPr lang="zh-HK" alt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0AA511-6AE3-40FB-AA33-D37AE3065280}"/>
              </a:ext>
            </a:extLst>
          </p:cNvPr>
          <p:cNvSpPr/>
          <p:nvPr/>
        </p:nvSpPr>
        <p:spPr>
          <a:xfrm>
            <a:off x="7341703" y="1099930"/>
            <a:ext cx="2570923" cy="530086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7009" y="114300"/>
            <a:ext cx="10396882" cy="1151965"/>
          </a:xfrm>
        </p:spPr>
        <p:txBody>
          <a:bodyPr/>
          <a:lstStyle/>
          <a:p>
            <a:pPr algn="ctr"/>
            <a:r>
              <a:rPr lang="zh-TW" altLang="en-US" dirty="0"/>
              <a:t>合作學習</a:t>
            </a:r>
            <a:endParaRPr lang="zh-HK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99" y="1266265"/>
            <a:ext cx="5660572" cy="3773715"/>
          </a:xfrm>
          <a:ln w="12700">
            <a:solidFill>
              <a:schemeClr val="tx1"/>
            </a:solidFill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4814" y="2651577"/>
            <a:ext cx="5138050" cy="30606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385" y="114300"/>
            <a:ext cx="2359477" cy="23594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809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276CF47-78D1-45D4-B8A5-05DD68D9FB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5589425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571FE5FD-C561-42FB-B50D-AD6C363D2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327" y="881928"/>
            <a:ext cx="5470859" cy="38078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C4BDF5-49C2-4420-9E0E-E822F35A6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662" y="-175933"/>
            <a:ext cx="4526328" cy="1266265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合作學習</a:t>
            </a:r>
            <a:endParaRPr lang="en-US" sz="44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551610" y="2071048"/>
            <a:ext cx="4531072" cy="307229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BCDEB9C-BF0A-4F21-B4F8-DED8D03C3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211066"/>
              </p:ext>
            </p:extLst>
          </p:nvPr>
        </p:nvGraphicFramePr>
        <p:xfrm>
          <a:off x="4812401" y="886726"/>
          <a:ext cx="6002337" cy="4785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B83CA0A4-A462-438F-9523-4ECBA759E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284249"/>
              </p:ext>
            </p:extLst>
          </p:nvPr>
        </p:nvGraphicFramePr>
        <p:xfrm>
          <a:off x="7527003" y="881928"/>
          <a:ext cx="6002337" cy="4785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8852E0B-915B-429E-9F01-296B3A4343FD}"/>
              </a:ext>
            </a:extLst>
          </p:cNvPr>
          <p:cNvSpPr/>
          <p:nvPr/>
        </p:nvSpPr>
        <p:spPr>
          <a:xfrm rot="20698640">
            <a:off x="5666230" y="507878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蝦醬月餅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6FF0D7-A6E0-4FD0-85B0-19CCBB584958}"/>
              </a:ext>
            </a:extLst>
          </p:cNvPr>
          <p:cNvSpPr/>
          <p:nvPr/>
        </p:nvSpPr>
        <p:spPr>
          <a:xfrm rot="20698640">
            <a:off x="8380831" y="1455436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邀請專人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16855-DE74-493A-A26F-80AE4984D1AA}"/>
              </a:ext>
            </a:extLst>
          </p:cNvPr>
          <p:cNvSpPr/>
          <p:nvPr/>
        </p:nvSpPr>
        <p:spPr>
          <a:xfrm rot="20698640">
            <a:off x="5609803" y="3415753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成效大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8AF6F8-4FC6-4F96-82D2-458B1A529DCB}"/>
              </a:ext>
            </a:extLst>
          </p:cNvPr>
          <p:cNvSpPr/>
          <p:nvPr/>
        </p:nvSpPr>
        <p:spPr>
          <a:xfrm rot="20698640">
            <a:off x="5319955" y="4621812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可行性大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9196A2-EAFC-4240-BE3C-0563661AC965}"/>
              </a:ext>
            </a:extLst>
          </p:cNvPr>
          <p:cNvSpPr/>
          <p:nvPr/>
        </p:nvSpPr>
        <p:spPr>
          <a:xfrm rot="20698640">
            <a:off x="8598552" y="3216607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成效大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9EA86F-5BC5-4DE5-AA73-6B6CB7FA0B70}"/>
              </a:ext>
            </a:extLst>
          </p:cNvPr>
          <p:cNvSpPr/>
          <p:nvPr/>
        </p:nvSpPr>
        <p:spPr>
          <a:xfrm rot="20698640">
            <a:off x="8730470" y="4469412"/>
            <a:ext cx="188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可行性大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231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4" grpId="0">
        <p:bldAsOne/>
      </p:bldGraphic>
      <p:bldP spid="9" grpId="0"/>
      <p:bldP spid="15" grpId="0"/>
      <p:bldP spid="17" grpId="0"/>
      <p:bldP spid="18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D8E2-3B23-42D5-BE35-68CB12CA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8" y="109817"/>
            <a:ext cx="10396882" cy="1151965"/>
          </a:xfrm>
        </p:spPr>
        <p:txBody>
          <a:bodyPr/>
          <a:lstStyle/>
          <a:p>
            <a:r>
              <a:rPr lang="zh-TW" altLang="en-US" dirty="0"/>
              <a:t>照顧學習者多樣性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1B19A-BB3B-43E5-97C5-B824FFF77D5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DEB1A8-12FF-4957-82AC-2279203449B0}"/>
              </a:ext>
            </a:extLst>
          </p:cNvPr>
          <p:cNvSpPr/>
          <p:nvPr/>
        </p:nvSpPr>
        <p:spPr>
          <a:xfrm>
            <a:off x="491197" y="1199142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影像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511144" y="164117"/>
            <a:ext cx="3481614" cy="2257434"/>
            <a:chOff x="7511144" y="164117"/>
            <a:chExt cx="3481614" cy="2257434"/>
          </a:xfrm>
        </p:grpSpPr>
        <p:pic>
          <p:nvPicPr>
            <p:cNvPr id="2053" name="Picture 5" descr="聽覺 的圖片結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1144" y="164117"/>
              <a:ext cx="3481614" cy="2257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331B5-8FEE-49DC-B576-16A53CE498B5}"/>
                </a:ext>
              </a:extLst>
            </p:cNvPr>
            <p:cNvSpPr/>
            <p:nvPr/>
          </p:nvSpPr>
          <p:spPr>
            <a:xfrm>
              <a:off x="7572847" y="388709"/>
              <a:ext cx="156966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5400" b="1" dirty="0">
                  <a:ln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聽覺</a:t>
              </a:r>
              <a:endParaRPr lang="en-US" sz="5400" b="1" cap="none" spc="0" dirty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9372869-32DF-458D-A8A2-F16E164B65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826" t="5776" r="13471" b="7612"/>
          <a:stretch/>
        </p:blipFill>
        <p:spPr>
          <a:xfrm>
            <a:off x="212151" y="2249472"/>
            <a:ext cx="5058170" cy="334196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66379" y="2643640"/>
            <a:ext cx="6049735" cy="34060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1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728C3-8092-43C0-A9FE-82F2ECA6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57" y="2197471"/>
            <a:ext cx="5470256" cy="3646838"/>
          </a:xfrm>
          <a:ln w="19050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F876FD-DD66-479C-AA57-C3111D768BE6}"/>
              </a:ext>
            </a:extLst>
          </p:cNvPr>
          <p:cNvSpPr/>
          <p:nvPr/>
        </p:nvSpPr>
        <p:spPr>
          <a:xfrm>
            <a:off x="5951764" y="1125339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物件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12605D-508D-432C-BF6F-ED9E2039C157}"/>
              </a:ext>
            </a:extLst>
          </p:cNvPr>
          <p:cNvGrpSpPr/>
          <p:nvPr/>
        </p:nvGrpSpPr>
        <p:grpSpPr>
          <a:xfrm>
            <a:off x="8534400" y="0"/>
            <a:ext cx="3215849" cy="2092934"/>
            <a:chOff x="8562149" y="0"/>
            <a:chExt cx="3328734" cy="2197471"/>
          </a:xfrm>
        </p:grpSpPr>
        <p:pic>
          <p:nvPicPr>
            <p:cNvPr id="6" name="Picture 2" descr="“視覺”的图片搜索结果">
              <a:extLst>
                <a:ext uri="{FF2B5EF4-FFF2-40B4-BE49-F238E27FC236}">
                  <a16:creationId xmlns:a16="http://schemas.microsoft.com/office/drawing/2014/main" id="{00B5505B-9AD5-4E41-BC57-848A9AB65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2149" y="0"/>
              <a:ext cx="3280585" cy="2197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B7ADDA-CE47-4ED3-953F-EB6A5942F653}"/>
                </a:ext>
              </a:extLst>
            </p:cNvPr>
            <p:cNvSpPr/>
            <p:nvPr/>
          </p:nvSpPr>
          <p:spPr>
            <a:xfrm>
              <a:off x="10266124" y="1169604"/>
              <a:ext cx="1624759" cy="9694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5400" b="1" dirty="0">
                  <a:ln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視覺</a:t>
              </a:r>
              <a:endParaRPr lang="en-US" sz="5400" b="1" cap="none" spc="0" dirty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C1AFD5E-8B6B-4078-BC1B-7953F8A59D8D}"/>
              </a:ext>
            </a:extLst>
          </p:cNvPr>
          <p:cNvSpPr txBox="1">
            <a:spLocks/>
          </p:cNvSpPr>
          <p:nvPr/>
        </p:nvSpPr>
        <p:spPr>
          <a:xfrm>
            <a:off x="487018" y="109817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照顧學習者多樣性</a:t>
            </a:r>
            <a:endParaRPr lang="en-US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7ADB754-F691-4D6F-8A7B-953ECF22CB53}"/>
              </a:ext>
            </a:extLst>
          </p:cNvPr>
          <p:cNvSpPr/>
          <p:nvPr/>
        </p:nvSpPr>
        <p:spPr>
          <a:xfrm>
            <a:off x="527431" y="1169604"/>
            <a:ext cx="15696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圖片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1" name="Picture 6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EFB28C5D-76F3-47E0-8FEC-F832A91530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9666"/>
          <a:stretch/>
        </p:blipFill>
        <p:spPr>
          <a:xfrm>
            <a:off x="217714" y="2092934"/>
            <a:ext cx="5459186" cy="38720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883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D8E2-3B23-42D5-BE35-68CB12CA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58" y="106136"/>
            <a:ext cx="10396882" cy="1151965"/>
          </a:xfrm>
        </p:spPr>
        <p:txBody>
          <a:bodyPr/>
          <a:lstStyle/>
          <a:p>
            <a:r>
              <a:rPr lang="zh-TW" altLang="en-US" dirty="0"/>
              <a:t>照顧學習者多樣性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FF30D15-A003-45C9-8143-F47CA60E3A1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084" y="111460"/>
            <a:ext cx="3397144" cy="258183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C21869-A0B9-4976-B4CE-8684E0E40ECF}"/>
              </a:ext>
            </a:extLst>
          </p:cNvPr>
          <p:cNvSpPr/>
          <p:nvPr/>
        </p:nvSpPr>
        <p:spPr>
          <a:xfrm>
            <a:off x="7917586" y="868563"/>
            <a:ext cx="364715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嗅覺、</a:t>
            </a:r>
            <a:r>
              <a:rPr lang="zh-TW" altLang="en-US" sz="5400" b="1" dirty="0" smtClean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味覺</a:t>
            </a:r>
            <a:endParaRPr lang="en-US" altLang="zh-TW" sz="5400" b="1" dirty="0" smtClean="0">
              <a:ln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5400" b="1" dirty="0" smtClean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          、</a:t>
            </a:r>
            <a:r>
              <a:rPr lang="zh-TW" altLang="en-US" sz="5400" b="1" dirty="0">
                <a:ln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觸覺</a:t>
            </a:r>
            <a:endParaRPr lang="en-US" altLang="zh-TW" sz="5400" b="1" dirty="0">
              <a:ln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1" cap="none" spc="0" dirty="0">
              <a:ln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utoShape 4" descr="“嗅覺”的图片搜索结果">
            <a:extLst>
              <a:ext uri="{FF2B5EF4-FFF2-40B4-BE49-F238E27FC236}">
                <a16:creationId xmlns:a16="http://schemas.microsoft.com/office/drawing/2014/main" id="{D3A552CF-DF7A-48FA-826A-6C2CAB42BF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364" y="2015204"/>
            <a:ext cx="6238222" cy="403587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990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9C5C8-19F9-4A63-98F0-3EDFA7CE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87" y="95507"/>
            <a:ext cx="10396882" cy="1151965"/>
          </a:xfrm>
        </p:spPr>
        <p:txBody>
          <a:bodyPr/>
          <a:lstStyle/>
          <a:p>
            <a:r>
              <a:rPr lang="zh-TW" altLang="en-US" dirty="0"/>
              <a:t>本年度新嘗試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277D7-D48B-445E-9491-1D8CA01B9E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8067" y="723653"/>
            <a:ext cx="11550546" cy="3311189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zh-TW" altLang="en-US" sz="3200" dirty="0" smtClean="0"/>
              <a:t>華</a:t>
            </a:r>
            <a:r>
              <a:rPr lang="zh-TW" altLang="en-US" sz="3200" dirty="0"/>
              <a:t>服日 </a:t>
            </a:r>
            <a:r>
              <a:rPr lang="en-US" altLang="zh-TW" sz="3200" dirty="0"/>
              <a:t>(</a:t>
            </a:r>
            <a:r>
              <a:rPr lang="zh-TW" altLang="en-US" sz="3200" dirty="0"/>
              <a:t>由</a:t>
            </a:r>
            <a:r>
              <a:rPr lang="zh-TW" altLang="en-US" sz="3200" b="1" dirty="0">
                <a:solidFill>
                  <a:srgbClr val="002060"/>
                </a:solidFill>
              </a:rPr>
              <a:t>中文學會</a:t>
            </a:r>
            <a:r>
              <a:rPr lang="zh-TW" altLang="en-US" sz="3200" dirty="0"/>
              <a:t>主辦</a:t>
            </a:r>
            <a:r>
              <a:rPr lang="en-US" altLang="zh-TW" sz="3200" dirty="0"/>
              <a:t>)</a:t>
            </a:r>
          </a:p>
          <a:p>
            <a:pPr lvl="1"/>
            <a:endParaRPr lang="en-US" altLang="zh-TW" sz="2000" dirty="0"/>
          </a:p>
          <a:p>
            <a:r>
              <a:rPr lang="zh-TW" altLang="en-US" sz="3200" dirty="0"/>
              <a:t>非物質文化遺產 </a:t>
            </a:r>
            <a:r>
              <a:rPr lang="en-US" altLang="zh-TW" sz="3200" dirty="0"/>
              <a:t>(</a:t>
            </a:r>
            <a:r>
              <a:rPr lang="zh-TW" altLang="en-US" sz="3200" dirty="0"/>
              <a:t>初中</a:t>
            </a:r>
            <a:r>
              <a:rPr lang="zh-TW" altLang="en-US" sz="3200" b="1" dirty="0">
                <a:solidFill>
                  <a:srgbClr val="002060"/>
                </a:solidFill>
              </a:rPr>
              <a:t>專題研習科</a:t>
            </a:r>
            <a:r>
              <a:rPr lang="en-US" altLang="zh-TW" sz="3200" dirty="0" smtClean="0"/>
              <a:t>) </a:t>
            </a:r>
          </a:p>
          <a:p>
            <a:pPr marL="0" indent="0">
              <a:buNone/>
            </a:pPr>
            <a:r>
              <a:rPr lang="en-US" altLang="zh-TW" sz="3200" dirty="0"/>
              <a:t> </a:t>
            </a:r>
            <a:r>
              <a:rPr lang="en-US" altLang="zh-TW" sz="3200" dirty="0" smtClean="0"/>
              <a:t>   </a:t>
            </a:r>
            <a:r>
              <a:rPr lang="zh-TW" altLang="en-US" sz="3200" dirty="0" smtClean="0"/>
              <a:t>紮</a:t>
            </a:r>
            <a:r>
              <a:rPr lang="zh-TW" altLang="en-US" sz="3200" dirty="0"/>
              <a:t>火龍</a:t>
            </a:r>
            <a:r>
              <a:rPr lang="zh-TW" altLang="en-US" sz="3200" dirty="0" smtClean="0"/>
              <a:t>、</a:t>
            </a:r>
            <a:r>
              <a:rPr lang="zh-TW" altLang="zh-HK" sz="3200" dirty="0"/>
              <a:t>製作</a:t>
            </a:r>
            <a:r>
              <a:rPr lang="zh-TW" altLang="en-US" sz="3200" dirty="0" smtClean="0"/>
              <a:t>茶</a:t>
            </a:r>
            <a:r>
              <a:rPr lang="zh-TW" altLang="en-US" sz="3200" dirty="0"/>
              <a:t>果、參觀鹽田梓、</a:t>
            </a:r>
            <a:r>
              <a:rPr lang="zh-TW" altLang="zh-HK" sz="3200" dirty="0" smtClean="0"/>
              <a:t>觀看</a:t>
            </a:r>
            <a:r>
              <a:rPr lang="zh-TW" altLang="zh-HK" sz="3200" dirty="0"/>
              <a:t>坑口舞麒麟表演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82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074" name="Picture 2" descr="Image result for Thank you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035" y="715735"/>
            <a:ext cx="7867284" cy="443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0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706</Words>
  <Application>Microsoft Office PowerPoint</Application>
  <PresentationFormat>寬螢幕</PresentationFormat>
  <Paragraphs>104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8" baseType="lpstr">
      <vt:lpstr>新細明體</vt:lpstr>
      <vt:lpstr>Arial</vt:lpstr>
      <vt:lpstr>Impact</vt:lpstr>
      <vt:lpstr>Times New Roman</vt:lpstr>
      <vt:lpstr>Wingdings</vt:lpstr>
      <vt:lpstr>Main Event</vt:lpstr>
      <vt:lpstr>多方探究－傳統行業在香港的傳承與發展</vt:lpstr>
      <vt:lpstr>通識教育科課程宗旨</vt:lpstr>
      <vt:lpstr>第一部分  教學目標</vt:lpstr>
      <vt:lpstr>香港還有哪些傳統行業？</vt:lpstr>
      <vt:lpstr>傳統行業的特點及現況</vt:lpstr>
      <vt:lpstr>非物質文化遺產  </vt:lpstr>
      <vt:lpstr>投票選出最值得保留的 一種傳統行業</vt:lpstr>
      <vt:lpstr>PowerPoint 簡報</vt:lpstr>
      <vt:lpstr>PowerPoint 簡報</vt:lpstr>
      <vt:lpstr>傳承傳統行業的意義</vt:lpstr>
      <vt:lpstr>第二部分  教學目標</vt:lpstr>
      <vt:lpstr>PowerPoint 簡報</vt:lpstr>
      <vt:lpstr>討論題目 </vt:lpstr>
      <vt:lpstr>PowerPoint 簡報</vt:lpstr>
      <vt:lpstr>討論題目 </vt:lpstr>
      <vt:lpstr>合作學習</vt:lpstr>
      <vt:lpstr>合作學習</vt:lpstr>
      <vt:lpstr>照顧學習者多樣性</vt:lpstr>
      <vt:lpstr> </vt:lpstr>
      <vt:lpstr>照顧學習者多樣性</vt:lpstr>
      <vt:lpstr>本年度新嘗試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傳統行業在香港的傳承</dc:title>
  <dc:creator>Elaine Tang</dc:creator>
  <cp:lastModifiedBy>LI, Kit-chuen</cp:lastModifiedBy>
  <cp:revision>52</cp:revision>
  <cp:lastPrinted>2017-10-26T06:04:14Z</cp:lastPrinted>
  <dcterms:created xsi:type="dcterms:W3CDTF">2017-01-02T16:42:51Z</dcterms:created>
  <dcterms:modified xsi:type="dcterms:W3CDTF">2017-11-01T02:46:23Z</dcterms:modified>
</cp:coreProperties>
</file>