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36"/>
  </p:notesMasterIdLst>
  <p:sldIdLst>
    <p:sldId id="256" r:id="rId2"/>
    <p:sldId id="288" r:id="rId3"/>
    <p:sldId id="258" r:id="rId4"/>
    <p:sldId id="259" r:id="rId5"/>
    <p:sldId id="289" r:id="rId6"/>
    <p:sldId id="290" r:id="rId7"/>
    <p:sldId id="291" r:id="rId8"/>
    <p:sldId id="292" r:id="rId9"/>
    <p:sldId id="294" r:id="rId10"/>
    <p:sldId id="293" r:id="rId11"/>
    <p:sldId id="295" r:id="rId12"/>
    <p:sldId id="296" r:id="rId13"/>
    <p:sldId id="270" r:id="rId14"/>
    <p:sldId id="264" r:id="rId15"/>
    <p:sldId id="267" r:id="rId16"/>
    <p:sldId id="268" r:id="rId17"/>
    <p:sldId id="269" r:id="rId18"/>
    <p:sldId id="271" r:id="rId19"/>
    <p:sldId id="276" r:id="rId20"/>
    <p:sldId id="272" r:id="rId21"/>
    <p:sldId id="273" r:id="rId22"/>
    <p:sldId id="282" r:id="rId23"/>
    <p:sldId id="279" r:id="rId24"/>
    <p:sldId id="311" r:id="rId25"/>
    <p:sldId id="300" r:id="rId26"/>
    <p:sldId id="302" r:id="rId27"/>
    <p:sldId id="307" r:id="rId28"/>
    <p:sldId id="299" r:id="rId29"/>
    <p:sldId id="308" r:id="rId30"/>
    <p:sldId id="285" r:id="rId31"/>
    <p:sldId id="309" r:id="rId32"/>
    <p:sldId id="314" r:id="rId33"/>
    <p:sldId id="312" r:id="rId34"/>
    <p:sldId id="315" r:id="rId35"/>
  </p:sldIdLst>
  <p:sldSz cx="9144000" cy="6858000" type="screen4x3"/>
  <p:notesSz cx="6858000" cy="9144000"/>
  <p:defaultTextStyle>
    <a:defPPr rtl="0">
      <a:defRPr lang="zh-TW"/>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322"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618FC1-E3BB-498B-902E-CAF926AACAC7}" type="doc">
      <dgm:prSet loTypeId="urn:microsoft.com/office/officeart/2005/8/layout/target1" loCatId="relationship" qsTypeId="urn:microsoft.com/office/officeart/2005/8/quickstyle/simple1" qsCatId="simple" csTypeId="urn:microsoft.com/office/officeart/2005/8/colors/accent1_2" csCatId="accent1" phldr="1"/>
      <dgm:spPr/>
    </dgm:pt>
    <dgm:pt modelId="{C66ECB09-58EF-4D69-99E0-5E5E707DF481}">
      <dgm:prSet phldrT="[文字]"/>
      <dgm:spPr/>
      <dgm:t>
        <a:bodyPr/>
        <a:lstStyle/>
        <a:p>
          <a:r>
            <a:rPr lang="zh-TW" altLang="en-US" dirty="0">
              <a:solidFill>
                <a:schemeClr val="tx1"/>
              </a:solidFill>
            </a:rPr>
            <a:t>個人成長與人際關係</a:t>
          </a:r>
          <a:endParaRPr lang="zh-HK" altLang="en-US" dirty="0">
            <a:solidFill>
              <a:schemeClr val="tx1"/>
            </a:solidFill>
          </a:endParaRPr>
        </a:p>
      </dgm:t>
    </dgm:pt>
    <dgm:pt modelId="{8495F4EF-1D51-4741-AAB6-B5B461413D8C}" type="parTrans" cxnId="{103AF9B3-700A-4D13-A983-74A0FCE53B60}">
      <dgm:prSet/>
      <dgm:spPr/>
      <dgm:t>
        <a:bodyPr/>
        <a:lstStyle/>
        <a:p>
          <a:endParaRPr lang="zh-HK" altLang="en-US"/>
        </a:p>
      </dgm:t>
    </dgm:pt>
    <dgm:pt modelId="{F2E3FF0A-C2FD-4570-91BA-75099CF9AE42}" type="sibTrans" cxnId="{103AF9B3-700A-4D13-A983-74A0FCE53B60}">
      <dgm:prSet/>
      <dgm:spPr/>
      <dgm:t>
        <a:bodyPr/>
        <a:lstStyle/>
        <a:p>
          <a:endParaRPr lang="zh-HK" altLang="en-US"/>
        </a:p>
      </dgm:t>
    </dgm:pt>
    <dgm:pt modelId="{60A8B1C7-09FC-456E-AD23-8DCC52560F39}">
      <dgm:prSet phldrT="[文字]"/>
      <dgm:spPr/>
      <dgm:t>
        <a:bodyPr/>
        <a:lstStyle/>
        <a:p>
          <a:r>
            <a:rPr lang="zh-TW" altLang="en-US" dirty="0">
              <a:solidFill>
                <a:schemeClr val="tx1"/>
              </a:solidFill>
            </a:rPr>
            <a:t>今日香港</a:t>
          </a:r>
          <a:endParaRPr lang="zh-HK" altLang="en-US" dirty="0">
            <a:solidFill>
              <a:schemeClr val="tx1"/>
            </a:solidFill>
          </a:endParaRPr>
        </a:p>
      </dgm:t>
    </dgm:pt>
    <dgm:pt modelId="{0FF026AE-E468-4503-A8A7-BC4DC0D2145A}" type="parTrans" cxnId="{8815E39D-794B-4CA3-9513-8B3862E6D306}">
      <dgm:prSet/>
      <dgm:spPr/>
      <dgm:t>
        <a:bodyPr/>
        <a:lstStyle/>
        <a:p>
          <a:endParaRPr lang="zh-HK" altLang="en-US"/>
        </a:p>
      </dgm:t>
    </dgm:pt>
    <dgm:pt modelId="{D7955E04-C9CE-426D-8479-D71A7D9A6D8F}" type="sibTrans" cxnId="{8815E39D-794B-4CA3-9513-8B3862E6D306}">
      <dgm:prSet/>
      <dgm:spPr/>
      <dgm:t>
        <a:bodyPr/>
        <a:lstStyle/>
        <a:p>
          <a:endParaRPr lang="zh-HK" altLang="en-US"/>
        </a:p>
      </dgm:t>
    </dgm:pt>
    <dgm:pt modelId="{27DC189A-ACBF-4FEF-8173-13F71C7C5005}">
      <dgm:prSet phldrT="[文字]"/>
      <dgm:spPr/>
      <dgm:t>
        <a:bodyPr/>
        <a:lstStyle/>
        <a:p>
          <a:r>
            <a:rPr lang="zh-TW" altLang="en-US" dirty="0">
              <a:solidFill>
                <a:schemeClr val="tx1"/>
              </a:solidFill>
            </a:rPr>
            <a:t>現代中國</a:t>
          </a:r>
          <a:endParaRPr lang="zh-HK" altLang="en-US" dirty="0">
            <a:solidFill>
              <a:schemeClr val="tx1"/>
            </a:solidFill>
          </a:endParaRPr>
        </a:p>
      </dgm:t>
    </dgm:pt>
    <dgm:pt modelId="{848A0AF5-0A19-467F-9EC7-CB8D5119B2AE}" type="parTrans" cxnId="{E2E71C77-231F-458A-AF67-E227D77D67F6}">
      <dgm:prSet/>
      <dgm:spPr/>
      <dgm:t>
        <a:bodyPr/>
        <a:lstStyle/>
        <a:p>
          <a:endParaRPr lang="zh-HK" altLang="en-US"/>
        </a:p>
      </dgm:t>
    </dgm:pt>
    <dgm:pt modelId="{9B87349C-3984-43E1-B3E8-FE3572BB397B}" type="sibTrans" cxnId="{E2E71C77-231F-458A-AF67-E227D77D67F6}">
      <dgm:prSet/>
      <dgm:spPr/>
      <dgm:t>
        <a:bodyPr/>
        <a:lstStyle/>
        <a:p>
          <a:endParaRPr lang="zh-HK" altLang="en-US"/>
        </a:p>
      </dgm:t>
    </dgm:pt>
    <dgm:pt modelId="{6FDC4430-04E5-44AE-A71D-6B6D3073E50F}">
      <dgm:prSet/>
      <dgm:spPr/>
      <dgm:t>
        <a:bodyPr/>
        <a:lstStyle/>
        <a:p>
          <a:endParaRPr lang="zh-HK" altLang="en-US"/>
        </a:p>
      </dgm:t>
    </dgm:pt>
    <dgm:pt modelId="{60725321-8246-4344-A36C-F290440F4725}" type="parTrans" cxnId="{4F2021D1-94B4-4EF2-94FC-6DA347BBD016}">
      <dgm:prSet/>
      <dgm:spPr/>
      <dgm:t>
        <a:bodyPr/>
        <a:lstStyle/>
        <a:p>
          <a:endParaRPr lang="zh-HK" altLang="en-US"/>
        </a:p>
      </dgm:t>
    </dgm:pt>
    <dgm:pt modelId="{97A8701D-3849-4D4E-8C6C-44527DADFD7F}" type="sibTrans" cxnId="{4F2021D1-94B4-4EF2-94FC-6DA347BBD016}">
      <dgm:prSet/>
      <dgm:spPr/>
      <dgm:t>
        <a:bodyPr/>
        <a:lstStyle/>
        <a:p>
          <a:endParaRPr lang="zh-HK" altLang="en-US"/>
        </a:p>
      </dgm:t>
    </dgm:pt>
    <dgm:pt modelId="{6710ECC3-6AA6-4544-B5D3-82C6D8D524A4}" type="pres">
      <dgm:prSet presAssocID="{C7618FC1-E3BB-498B-902E-CAF926AACAC7}" presName="composite" presStyleCnt="0">
        <dgm:presLayoutVars>
          <dgm:chMax val="5"/>
          <dgm:dir/>
          <dgm:resizeHandles val="exact"/>
        </dgm:presLayoutVars>
      </dgm:prSet>
      <dgm:spPr/>
    </dgm:pt>
    <dgm:pt modelId="{A20AB33A-2A13-42FE-B0A1-CAD3B373E4FD}" type="pres">
      <dgm:prSet presAssocID="{C66ECB09-58EF-4D69-99E0-5E5E707DF481}" presName="circle1" presStyleLbl="lnNode1" presStyleIdx="0" presStyleCnt="4"/>
      <dgm:spPr>
        <a:solidFill>
          <a:srgbClr val="FF0000"/>
        </a:solidFill>
      </dgm:spPr>
    </dgm:pt>
    <dgm:pt modelId="{540C1963-83D8-4C2B-BA0F-75410F9A7FC0}" type="pres">
      <dgm:prSet presAssocID="{C66ECB09-58EF-4D69-99E0-5E5E707DF481}" presName="text1" presStyleLbl="revTx" presStyleIdx="0" presStyleCnt="4" custScaleX="151047" custLinFactNeighborX="24580" custLinFactNeighborY="1786">
        <dgm:presLayoutVars>
          <dgm:bulletEnabled val="1"/>
        </dgm:presLayoutVars>
      </dgm:prSet>
      <dgm:spPr/>
      <dgm:t>
        <a:bodyPr/>
        <a:lstStyle/>
        <a:p>
          <a:endParaRPr lang="zh-HK" altLang="en-US"/>
        </a:p>
      </dgm:t>
    </dgm:pt>
    <dgm:pt modelId="{C29B4201-91C8-45B3-AE6E-5EB010F315F0}" type="pres">
      <dgm:prSet presAssocID="{C66ECB09-58EF-4D69-99E0-5E5E707DF481}" presName="line1" presStyleLbl="callout" presStyleIdx="0" presStyleCnt="8"/>
      <dgm:spPr/>
    </dgm:pt>
    <dgm:pt modelId="{67627312-ED4D-4004-BCAB-C83F01382A1D}" type="pres">
      <dgm:prSet presAssocID="{C66ECB09-58EF-4D69-99E0-5E5E707DF481}" presName="d1" presStyleLbl="callout" presStyleIdx="1" presStyleCnt="8"/>
      <dgm:spPr/>
    </dgm:pt>
    <dgm:pt modelId="{41E54949-89EB-4791-9D18-63A88FFD61CF}" type="pres">
      <dgm:prSet presAssocID="{60A8B1C7-09FC-456E-AD23-8DCC52560F39}" presName="circle2" presStyleLbl="lnNode1" presStyleIdx="1" presStyleCnt="4"/>
      <dgm:spPr>
        <a:solidFill>
          <a:srgbClr val="FFFF00"/>
        </a:solidFill>
      </dgm:spPr>
    </dgm:pt>
    <dgm:pt modelId="{B1C7FDA4-CF2A-4490-AC62-80BFF39FD5AC}" type="pres">
      <dgm:prSet presAssocID="{60A8B1C7-09FC-456E-AD23-8DCC52560F39}" presName="text2" presStyleLbl="revTx" presStyleIdx="1" presStyleCnt="4">
        <dgm:presLayoutVars>
          <dgm:bulletEnabled val="1"/>
        </dgm:presLayoutVars>
      </dgm:prSet>
      <dgm:spPr/>
      <dgm:t>
        <a:bodyPr/>
        <a:lstStyle/>
        <a:p>
          <a:endParaRPr lang="zh-HK" altLang="en-US"/>
        </a:p>
      </dgm:t>
    </dgm:pt>
    <dgm:pt modelId="{BE23530C-5F7E-48FE-9D98-E2D9C4A37073}" type="pres">
      <dgm:prSet presAssocID="{60A8B1C7-09FC-456E-AD23-8DCC52560F39}" presName="line2" presStyleLbl="callout" presStyleIdx="2" presStyleCnt="8"/>
      <dgm:spPr/>
    </dgm:pt>
    <dgm:pt modelId="{7401D325-4E7E-4053-8465-39F477143938}" type="pres">
      <dgm:prSet presAssocID="{60A8B1C7-09FC-456E-AD23-8DCC52560F39}" presName="d2" presStyleLbl="callout" presStyleIdx="3" presStyleCnt="8"/>
      <dgm:spPr/>
    </dgm:pt>
    <dgm:pt modelId="{2A40C648-48CF-4735-94B0-DD584F30E724}" type="pres">
      <dgm:prSet presAssocID="{27DC189A-ACBF-4FEF-8173-13F71C7C5005}" presName="circle3" presStyleLbl="lnNode1" presStyleIdx="2" presStyleCnt="4"/>
      <dgm:spPr>
        <a:solidFill>
          <a:srgbClr val="006666"/>
        </a:solidFill>
      </dgm:spPr>
    </dgm:pt>
    <dgm:pt modelId="{5B0C65E9-D880-40E4-9B46-BD5AA5573AD2}" type="pres">
      <dgm:prSet presAssocID="{27DC189A-ACBF-4FEF-8173-13F71C7C5005}" presName="text3" presStyleLbl="revTx" presStyleIdx="2" presStyleCnt="4">
        <dgm:presLayoutVars>
          <dgm:bulletEnabled val="1"/>
        </dgm:presLayoutVars>
      </dgm:prSet>
      <dgm:spPr/>
      <dgm:t>
        <a:bodyPr/>
        <a:lstStyle/>
        <a:p>
          <a:endParaRPr lang="zh-HK" altLang="en-US"/>
        </a:p>
      </dgm:t>
    </dgm:pt>
    <dgm:pt modelId="{36314514-16E9-4C8A-8AF1-70D14F644165}" type="pres">
      <dgm:prSet presAssocID="{27DC189A-ACBF-4FEF-8173-13F71C7C5005}" presName="line3" presStyleLbl="callout" presStyleIdx="4" presStyleCnt="8"/>
      <dgm:spPr/>
    </dgm:pt>
    <dgm:pt modelId="{24578D5A-C2F7-496F-807C-769D37771E2C}" type="pres">
      <dgm:prSet presAssocID="{27DC189A-ACBF-4FEF-8173-13F71C7C5005}" presName="d3" presStyleLbl="callout" presStyleIdx="5" presStyleCnt="8"/>
      <dgm:spPr/>
    </dgm:pt>
    <dgm:pt modelId="{AEF71835-905A-4456-8B55-DA93FE60AB18}" type="pres">
      <dgm:prSet presAssocID="{6FDC4430-04E5-44AE-A71D-6B6D3073E50F}" presName="circle4" presStyleLbl="lnNode1" presStyleIdx="3" presStyleCnt="4"/>
      <dgm:spPr>
        <a:solidFill>
          <a:schemeClr val="accent6"/>
        </a:solidFill>
      </dgm:spPr>
    </dgm:pt>
    <dgm:pt modelId="{F18E0394-0893-41E1-A75E-8E030E4B4309}" type="pres">
      <dgm:prSet presAssocID="{6FDC4430-04E5-44AE-A71D-6B6D3073E50F}" presName="text4" presStyleLbl="revTx" presStyleIdx="3" presStyleCnt="4">
        <dgm:presLayoutVars>
          <dgm:bulletEnabled val="1"/>
        </dgm:presLayoutVars>
      </dgm:prSet>
      <dgm:spPr/>
      <dgm:t>
        <a:bodyPr/>
        <a:lstStyle/>
        <a:p>
          <a:endParaRPr lang="zh-HK" altLang="en-US"/>
        </a:p>
      </dgm:t>
    </dgm:pt>
    <dgm:pt modelId="{93F6BA62-18E9-4D38-AAA8-2ED78E765802}" type="pres">
      <dgm:prSet presAssocID="{6FDC4430-04E5-44AE-A71D-6B6D3073E50F}" presName="line4" presStyleLbl="callout" presStyleIdx="6" presStyleCnt="8"/>
      <dgm:spPr/>
    </dgm:pt>
    <dgm:pt modelId="{1436EC47-5060-4315-BED6-29098902A682}" type="pres">
      <dgm:prSet presAssocID="{6FDC4430-04E5-44AE-A71D-6B6D3073E50F}" presName="d4" presStyleLbl="callout" presStyleIdx="7" presStyleCnt="8"/>
      <dgm:spPr/>
    </dgm:pt>
  </dgm:ptLst>
  <dgm:cxnLst>
    <dgm:cxn modelId="{805ADD8C-DF22-4588-B528-5A2A840590F9}" type="presOf" srcId="{60A8B1C7-09FC-456E-AD23-8DCC52560F39}" destId="{B1C7FDA4-CF2A-4490-AC62-80BFF39FD5AC}" srcOrd="0" destOrd="0" presId="urn:microsoft.com/office/officeart/2005/8/layout/target1"/>
    <dgm:cxn modelId="{CE3BE627-1E03-4067-AFDA-8657980C2719}" type="presOf" srcId="{C66ECB09-58EF-4D69-99E0-5E5E707DF481}" destId="{540C1963-83D8-4C2B-BA0F-75410F9A7FC0}" srcOrd="0" destOrd="0" presId="urn:microsoft.com/office/officeart/2005/8/layout/target1"/>
    <dgm:cxn modelId="{50183076-B96D-4593-9C18-8B55ED48DA15}" type="presOf" srcId="{6FDC4430-04E5-44AE-A71D-6B6D3073E50F}" destId="{F18E0394-0893-41E1-A75E-8E030E4B4309}" srcOrd="0" destOrd="0" presId="urn:microsoft.com/office/officeart/2005/8/layout/target1"/>
    <dgm:cxn modelId="{4F2021D1-94B4-4EF2-94FC-6DA347BBD016}" srcId="{C7618FC1-E3BB-498B-902E-CAF926AACAC7}" destId="{6FDC4430-04E5-44AE-A71D-6B6D3073E50F}" srcOrd="3" destOrd="0" parTransId="{60725321-8246-4344-A36C-F290440F4725}" sibTransId="{97A8701D-3849-4D4E-8C6C-44527DADFD7F}"/>
    <dgm:cxn modelId="{103AF9B3-700A-4D13-A983-74A0FCE53B60}" srcId="{C7618FC1-E3BB-498B-902E-CAF926AACAC7}" destId="{C66ECB09-58EF-4D69-99E0-5E5E707DF481}" srcOrd="0" destOrd="0" parTransId="{8495F4EF-1D51-4741-AAB6-B5B461413D8C}" sibTransId="{F2E3FF0A-C2FD-4570-91BA-75099CF9AE42}"/>
    <dgm:cxn modelId="{57146EBF-F792-4D5B-9A8C-DD4AA9450F2A}" type="presOf" srcId="{C7618FC1-E3BB-498B-902E-CAF926AACAC7}" destId="{6710ECC3-6AA6-4544-B5D3-82C6D8D524A4}" srcOrd="0" destOrd="0" presId="urn:microsoft.com/office/officeart/2005/8/layout/target1"/>
    <dgm:cxn modelId="{8815E39D-794B-4CA3-9513-8B3862E6D306}" srcId="{C7618FC1-E3BB-498B-902E-CAF926AACAC7}" destId="{60A8B1C7-09FC-456E-AD23-8DCC52560F39}" srcOrd="1" destOrd="0" parTransId="{0FF026AE-E468-4503-A8A7-BC4DC0D2145A}" sibTransId="{D7955E04-C9CE-426D-8479-D71A7D9A6D8F}"/>
    <dgm:cxn modelId="{6BF525BA-3F03-40F5-BE1A-19700573E4B6}" type="presOf" srcId="{27DC189A-ACBF-4FEF-8173-13F71C7C5005}" destId="{5B0C65E9-D880-40E4-9B46-BD5AA5573AD2}" srcOrd="0" destOrd="0" presId="urn:microsoft.com/office/officeart/2005/8/layout/target1"/>
    <dgm:cxn modelId="{E2E71C77-231F-458A-AF67-E227D77D67F6}" srcId="{C7618FC1-E3BB-498B-902E-CAF926AACAC7}" destId="{27DC189A-ACBF-4FEF-8173-13F71C7C5005}" srcOrd="2" destOrd="0" parTransId="{848A0AF5-0A19-467F-9EC7-CB8D5119B2AE}" sibTransId="{9B87349C-3984-43E1-B3E8-FE3572BB397B}"/>
    <dgm:cxn modelId="{82C2C898-B5FE-4F3D-9EF6-17CB0680DE2D}" type="presParOf" srcId="{6710ECC3-6AA6-4544-B5D3-82C6D8D524A4}" destId="{A20AB33A-2A13-42FE-B0A1-CAD3B373E4FD}" srcOrd="0" destOrd="0" presId="urn:microsoft.com/office/officeart/2005/8/layout/target1"/>
    <dgm:cxn modelId="{7F6A544D-60C5-4ED0-A658-5200E351C1C2}" type="presParOf" srcId="{6710ECC3-6AA6-4544-B5D3-82C6D8D524A4}" destId="{540C1963-83D8-4C2B-BA0F-75410F9A7FC0}" srcOrd="1" destOrd="0" presId="urn:microsoft.com/office/officeart/2005/8/layout/target1"/>
    <dgm:cxn modelId="{2C09853A-549B-464F-ABE7-E4DA094E3736}" type="presParOf" srcId="{6710ECC3-6AA6-4544-B5D3-82C6D8D524A4}" destId="{C29B4201-91C8-45B3-AE6E-5EB010F315F0}" srcOrd="2" destOrd="0" presId="urn:microsoft.com/office/officeart/2005/8/layout/target1"/>
    <dgm:cxn modelId="{DC512714-DE04-424A-8739-FA074E751C9D}" type="presParOf" srcId="{6710ECC3-6AA6-4544-B5D3-82C6D8D524A4}" destId="{67627312-ED4D-4004-BCAB-C83F01382A1D}" srcOrd="3" destOrd="0" presId="urn:microsoft.com/office/officeart/2005/8/layout/target1"/>
    <dgm:cxn modelId="{B6FC6330-4C4E-43FA-AE84-5BCBD73563F7}" type="presParOf" srcId="{6710ECC3-6AA6-4544-B5D3-82C6D8D524A4}" destId="{41E54949-89EB-4791-9D18-63A88FFD61CF}" srcOrd="4" destOrd="0" presId="urn:microsoft.com/office/officeart/2005/8/layout/target1"/>
    <dgm:cxn modelId="{C02CEAF3-CA44-414E-BF4F-26374F89D5D5}" type="presParOf" srcId="{6710ECC3-6AA6-4544-B5D3-82C6D8D524A4}" destId="{B1C7FDA4-CF2A-4490-AC62-80BFF39FD5AC}" srcOrd="5" destOrd="0" presId="urn:microsoft.com/office/officeart/2005/8/layout/target1"/>
    <dgm:cxn modelId="{678F89C4-980F-453A-8B21-C3A6CB06F676}" type="presParOf" srcId="{6710ECC3-6AA6-4544-B5D3-82C6D8D524A4}" destId="{BE23530C-5F7E-48FE-9D98-E2D9C4A37073}" srcOrd="6" destOrd="0" presId="urn:microsoft.com/office/officeart/2005/8/layout/target1"/>
    <dgm:cxn modelId="{3F8983A1-47D5-4D60-B96B-8BA1C73D3B0A}" type="presParOf" srcId="{6710ECC3-6AA6-4544-B5D3-82C6D8D524A4}" destId="{7401D325-4E7E-4053-8465-39F477143938}" srcOrd="7" destOrd="0" presId="urn:microsoft.com/office/officeart/2005/8/layout/target1"/>
    <dgm:cxn modelId="{0E29A6DD-C5E9-4579-9264-F4EFE7B9110B}" type="presParOf" srcId="{6710ECC3-6AA6-4544-B5D3-82C6D8D524A4}" destId="{2A40C648-48CF-4735-94B0-DD584F30E724}" srcOrd="8" destOrd="0" presId="urn:microsoft.com/office/officeart/2005/8/layout/target1"/>
    <dgm:cxn modelId="{F449558A-7C50-4642-AD6D-65BA6E1E24CA}" type="presParOf" srcId="{6710ECC3-6AA6-4544-B5D3-82C6D8D524A4}" destId="{5B0C65E9-D880-40E4-9B46-BD5AA5573AD2}" srcOrd="9" destOrd="0" presId="urn:microsoft.com/office/officeart/2005/8/layout/target1"/>
    <dgm:cxn modelId="{F926A853-8007-4C60-A5E1-56C08CF1CB99}" type="presParOf" srcId="{6710ECC3-6AA6-4544-B5D3-82C6D8D524A4}" destId="{36314514-16E9-4C8A-8AF1-70D14F644165}" srcOrd="10" destOrd="0" presId="urn:microsoft.com/office/officeart/2005/8/layout/target1"/>
    <dgm:cxn modelId="{99A86A99-D4E5-4CE3-8B89-5017E93FE4A3}" type="presParOf" srcId="{6710ECC3-6AA6-4544-B5D3-82C6D8D524A4}" destId="{24578D5A-C2F7-496F-807C-769D37771E2C}" srcOrd="11" destOrd="0" presId="urn:microsoft.com/office/officeart/2005/8/layout/target1"/>
    <dgm:cxn modelId="{43EEFDD1-8FBA-4AA8-8D36-A557CFC2D93B}" type="presParOf" srcId="{6710ECC3-6AA6-4544-B5D3-82C6D8D524A4}" destId="{AEF71835-905A-4456-8B55-DA93FE60AB18}" srcOrd="12" destOrd="0" presId="urn:microsoft.com/office/officeart/2005/8/layout/target1"/>
    <dgm:cxn modelId="{FF55910B-9D39-4F7D-A75F-00A69045E0FC}" type="presParOf" srcId="{6710ECC3-6AA6-4544-B5D3-82C6D8D524A4}" destId="{F18E0394-0893-41E1-A75E-8E030E4B4309}" srcOrd="13" destOrd="0" presId="urn:microsoft.com/office/officeart/2005/8/layout/target1"/>
    <dgm:cxn modelId="{420041B5-B8B0-4073-BB46-51AD9AB70DB3}" type="presParOf" srcId="{6710ECC3-6AA6-4544-B5D3-82C6D8D524A4}" destId="{93F6BA62-18E9-4D38-AAA8-2ED78E765802}" srcOrd="14" destOrd="0" presId="urn:microsoft.com/office/officeart/2005/8/layout/target1"/>
    <dgm:cxn modelId="{43C541DC-86A8-44B7-A3CB-9AA9EE4F1DA8}" type="presParOf" srcId="{6710ECC3-6AA6-4544-B5D3-82C6D8D524A4}" destId="{1436EC47-5060-4315-BED6-29098902A682}" srcOrd="15" destOrd="0" presId="urn:microsoft.com/office/officeart/2005/8/layout/target1"/>
  </dgm:cxnLst>
  <dgm:bg/>
  <dgm:whole>
    <a:ln w="9525"/>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5285B2-8A23-4AAF-B75D-16D245FA5843}"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zh-HK" altLang="en-US"/>
        </a:p>
      </dgm:t>
    </dgm:pt>
    <dgm:pt modelId="{469B35E2-0E26-4F90-8137-9E07D187B307}">
      <dgm:prSet phldrT="[文字]"/>
      <dgm:spPr/>
      <dgm:t>
        <a:bodyPr/>
        <a:lstStyle/>
        <a:p>
          <a:r>
            <a:rPr lang="zh-TW" altLang="en-US"/>
            <a:t>個人</a:t>
          </a:r>
          <a:endParaRPr lang="zh-HK" altLang="en-US" dirty="0"/>
        </a:p>
      </dgm:t>
    </dgm:pt>
    <dgm:pt modelId="{309E7591-8CC0-4381-A390-42E2B8B67BD6}" type="parTrans" cxnId="{9CE21384-09D6-4AE5-8CDF-4C5CCD5F4FE1}">
      <dgm:prSet/>
      <dgm:spPr/>
      <dgm:t>
        <a:bodyPr/>
        <a:lstStyle/>
        <a:p>
          <a:endParaRPr lang="zh-HK" altLang="en-US"/>
        </a:p>
      </dgm:t>
    </dgm:pt>
    <dgm:pt modelId="{65F92DEB-E010-4EAA-B751-EDF8FD883847}" type="sibTrans" cxnId="{9CE21384-09D6-4AE5-8CDF-4C5CCD5F4FE1}">
      <dgm:prSet/>
      <dgm:spPr/>
      <dgm:t>
        <a:bodyPr/>
        <a:lstStyle/>
        <a:p>
          <a:endParaRPr lang="zh-HK" altLang="en-US"/>
        </a:p>
      </dgm:t>
    </dgm:pt>
    <dgm:pt modelId="{9C80B757-DEAF-469F-A6B2-B343D6A9E48A}">
      <dgm:prSet phldrT="[文字]"/>
      <dgm:spPr/>
      <dgm:t>
        <a:bodyPr/>
        <a:lstStyle/>
        <a:p>
          <a:r>
            <a:rPr lang="zh-TW" altLang="en-US" dirty="0"/>
            <a:t>香港</a:t>
          </a:r>
          <a:endParaRPr lang="zh-HK" altLang="en-US" dirty="0"/>
        </a:p>
      </dgm:t>
    </dgm:pt>
    <dgm:pt modelId="{278ACB94-D7D6-4550-9BDF-B0C75FCC660C}" type="parTrans" cxnId="{711A374C-4EF7-4A71-A98E-8001B9DA0773}">
      <dgm:prSet/>
      <dgm:spPr/>
      <dgm:t>
        <a:bodyPr/>
        <a:lstStyle/>
        <a:p>
          <a:endParaRPr lang="zh-HK" altLang="en-US"/>
        </a:p>
      </dgm:t>
    </dgm:pt>
    <dgm:pt modelId="{E1A0B140-CDE8-466E-AC38-D9A5F3670179}" type="sibTrans" cxnId="{711A374C-4EF7-4A71-A98E-8001B9DA0773}">
      <dgm:prSet/>
      <dgm:spPr/>
      <dgm:t>
        <a:bodyPr/>
        <a:lstStyle/>
        <a:p>
          <a:endParaRPr lang="zh-HK" altLang="en-US"/>
        </a:p>
      </dgm:t>
    </dgm:pt>
    <dgm:pt modelId="{5CB6E98E-5803-4A7A-9ACF-BBD038EBEBA8}">
      <dgm:prSet phldrT="[文字]"/>
      <dgm:spPr/>
      <dgm:t>
        <a:bodyPr/>
        <a:lstStyle/>
        <a:p>
          <a:r>
            <a:rPr lang="zh-TW" altLang="en-US" dirty="0"/>
            <a:t>中國</a:t>
          </a:r>
          <a:endParaRPr lang="zh-HK" altLang="en-US" dirty="0"/>
        </a:p>
      </dgm:t>
    </dgm:pt>
    <dgm:pt modelId="{C049A375-5E9F-4737-B646-920B89389C3B}" type="parTrans" cxnId="{DA9EA2C2-E0FF-486E-B351-D112B8350B09}">
      <dgm:prSet/>
      <dgm:spPr/>
      <dgm:t>
        <a:bodyPr/>
        <a:lstStyle/>
        <a:p>
          <a:endParaRPr lang="zh-HK" altLang="en-US"/>
        </a:p>
      </dgm:t>
    </dgm:pt>
    <dgm:pt modelId="{B349A952-253A-41DE-9133-3E65D375502E}" type="sibTrans" cxnId="{DA9EA2C2-E0FF-486E-B351-D112B8350B09}">
      <dgm:prSet/>
      <dgm:spPr/>
      <dgm:t>
        <a:bodyPr/>
        <a:lstStyle/>
        <a:p>
          <a:endParaRPr lang="zh-HK" altLang="en-US"/>
        </a:p>
      </dgm:t>
    </dgm:pt>
    <dgm:pt modelId="{475D15F9-8EDA-42C9-A240-4AF649189E5F}">
      <dgm:prSet/>
      <dgm:spPr/>
      <dgm:t>
        <a:bodyPr/>
        <a:lstStyle/>
        <a:p>
          <a:r>
            <a:rPr lang="zh-TW" altLang="en-US" dirty="0"/>
            <a:t>全球</a:t>
          </a:r>
          <a:endParaRPr lang="zh-HK" altLang="en-US" dirty="0"/>
        </a:p>
      </dgm:t>
    </dgm:pt>
    <dgm:pt modelId="{804E38C4-6DBE-4AB0-BF4E-04FD0E51A981}" type="parTrans" cxnId="{7863A24A-82D7-4B88-A8AE-CEB1EA07BA24}">
      <dgm:prSet/>
      <dgm:spPr/>
      <dgm:t>
        <a:bodyPr/>
        <a:lstStyle/>
        <a:p>
          <a:endParaRPr lang="zh-HK" altLang="en-US"/>
        </a:p>
      </dgm:t>
    </dgm:pt>
    <dgm:pt modelId="{51A12F4E-628B-423F-88AD-1C8EA6C8B7D2}" type="sibTrans" cxnId="{7863A24A-82D7-4B88-A8AE-CEB1EA07BA24}">
      <dgm:prSet/>
      <dgm:spPr/>
      <dgm:t>
        <a:bodyPr/>
        <a:lstStyle/>
        <a:p>
          <a:endParaRPr lang="zh-HK" altLang="en-US"/>
        </a:p>
      </dgm:t>
    </dgm:pt>
    <dgm:pt modelId="{D9245E7D-6FCD-4DFB-85EB-DB1D4785DEFA}" type="pres">
      <dgm:prSet presAssocID="{EA5285B2-8A23-4AAF-B75D-16D245FA5843}" presName="arrowDiagram" presStyleCnt="0">
        <dgm:presLayoutVars>
          <dgm:chMax val="5"/>
          <dgm:dir/>
          <dgm:resizeHandles val="exact"/>
        </dgm:presLayoutVars>
      </dgm:prSet>
      <dgm:spPr/>
      <dgm:t>
        <a:bodyPr/>
        <a:lstStyle/>
        <a:p>
          <a:endParaRPr lang="zh-HK" altLang="en-US"/>
        </a:p>
      </dgm:t>
    </dgm:pt>
    <dgm:pt modelId="{F587671F-0454-4F4D-A973-91C9B88F6DDA}" type="pres">
      <dgm:prSet presAssocID="{EA5285B2-8A23-4AAF-B75D-16D245FA5843}" presName="arrow" presStyleLbl="bgShp" presStyleIdx="0" presStyleCnt="1"/>
      <dgm:spPr/>
    </dgm:pt>
    <dgm:pt modelId="{12BF5199-781C-4FA3-864F-66D1065808FF}" type="pres">
      <dgm:prSet presAssocID="{EA5285B2-8A23-4AAF-B75D-16D245FA5843}" presName="arrowDiagram4" presStyleCnt="0"/>
      <dgm:spPr/>
    </dgm:pt>
    <dgm:pt modelId="{7F55D5DB-F125-4F8D-AC9C-23A7BDED5E70}" type="pres">
      <dgm:prSet presAssocID="{469B35E2-0E26-4F90-8137-9E07D187B307}" presName="bullet4a" presStyleLbl="node1" presStyleIdx="0" presStyleCnt="4"/>
      <dgm:spPr/>
    </dgm:pt>
    <dgm:pt modelId="{FD293D77-E619-412D-AB53-32136EA4B47C}" type="pres">
      <dgm:prSet presAssocID="{469B35E2-0E26-4F90-8137-9E07D187B307}" presName="textBox4a" presStyleLbl="revTx" presStyleIdx="0" presStyleCnt="4">
        <dgm:presLayoutVars>
          <dgm:bulletEnabled val="1"/>
        </dgm:presLayoutVars>
      </dgm:prSet>
      <dgm:spPr/>
      <dgm:t>
        <a:bodyPr/>
        <a:lstStyle/>
        <a:p>
          <a:endParaRPr lang="zh-HK" altLang="en-US"/>
        </a:p>
      </dgm:t>
    </dgm:pt>
    <dgm:pt modelId="{E694FCAA-39E8-4586-A6C0-C54BD7FE1F2A}" type="pres">
      <dgm:prSet presAssocID="{9C80B757-DEAF-469F-A6B2-B343D6A9E48A}" presName="bullet4b" presStyleLbl="node1" presStyleIdx="1" presStyleCnt="4"/>
      <dgm:spPr/>
    </dgm:pt>
    <dgm:pt modelId="{F78FE3F0-41EB-458D-A4F1-F86783C14953}" type="pres">
      <dgm:prSet presAssocID="{9C80B757-DEAF-469F-A6B2-B343D6A9E48A}" presName="textBox4b" presStyleLbl="revTx" presStyleIdx="1" presStyleCnt="4">
        <dgm:presLayoutVars>
          <dgm:bulletEnabled val="1"/>
        </dgm:presLayoutVars>
      </dgm:prSet>
      <dgm:spPr/>
      <dgm:t>
        <a:bodyPr/>
        <a:lstStyle/>
        <a:p>
          <a:endParaRPr lang="zh-HK" altLang="en-US"/>
        </a:p>
      </dgm:t>
    </dgm:pt>
    <dgm:pt modelId="{1660B905-8D81-447F-99F1-15ADF6734AA0}" type="pres">
      <dgm:prSet presAssocID="{5CB6E98E-5803-4A7A-9ACF-BBD038EBEBA8}" presName="bullet4c" presStyleLbl="node1" presStyleIdx="2" presStyleCnt="4"/>
      <dgm:spPr/>
    </dgm:pt>
    <dgm:pt modelId="{AE387DC1-0058-4A85-8C5F-A113F6A60320}" type="pres">
      <dgm:prSet presAssocID="{5CB6E98E-5803-4A7A-9ACF-BBD038EBEBA8}" presName="textBox4c" presStyleLbl="revTx" presStyleIdx="2" presStyleCnt="4">
        <dgm:presLayoutVars>
          <dgm:bulletEnabled val="1"/>
        </dgm:presLayoutVars>
      </dgm:prSet>
      <dgm:spPr/>
      <dgm:t>
        <a:bodyPr/>
        <a:lstStyle/>
        <a:p>
          <a:endParaRPr lang="zh-HK" altLang="en-US"/>
        </a:p>
      </dgm:t>
    </dgm:pt>
    <dgm:pt modelId="{96BC76E1-E511-4CF4-9CFD-F91C0623753D}" type="pres">
      <dgm:prSet presAssocID="{475D15F9-8EDA-42C9-A240-4AF649189E5F}" presName="bullet4d" presStyleLbl="node1" presStyleIdx="3" presStyleCnt="4"/>
      <dgm:spPr/>
    </dgm:pt>
    <dgm:pt modelId="{1A62DFD1-E78E-436D-8174-465B476F6A44}" type="pres">
      <dgm:prSet presAssocID="{475D15F9-8EDA-42C9-A240-4AF649189E5F}" presName="textBox4d" presStyleLbl="revTx" presStyleIdx="3" presStyleCnt="4">
        <dgm:presLayoutVars>
          <dgm:bulletEnabled val="1"/>
        </dgm:presLayoutVars>
      </dgm:prSet>
      <dgm:spPr/>
      <dgm:t>
        <a:bodyPr/>
        <a:lstStyle/>
        <a:p>
          <a:endParaRPr lang="zh-HK" altLang="en-US"/>
        </a:p>
      </dgm:t>
    </dgm:pt>
  </dgm:ptLst>
  <dgm:cxnLst>
    <dgm:cxn modelId="{EAA6FB21-A3E3-47A9-BBFC-886EBED7E192}" type="presOf" srcId="{9C80B757-DEAF-469F-A6B2-B343D6A9E48A}" destId="{F78FE3F0-41EB-458D-A4F1-F86783C14953}" srcOrd="0" destOrd="0" presId="urn:microsoft.com/office/officeart/2005/8/layout/arrow2"/>
    <dgm:cxn modelId="{8404F168-1004-4237-9871-B0C83B98BC70}" type="presOf" srcId="{469B35E2-0E26-4F90-8137-9E07D187B307}" destId="{FD293D77-E619-412D-AB53-32136EA4B47C}" srcOrd="0" destOrd="0" presId="urn:microsoft.com/office/officeart/2005/8/layout/arrow2"/>
    <dgm:cxn modelId="{7863A24A-82D7-4B88-A8AE-CEB1EA07BA24}" srcId="{EA5285B2-8A23-4AAF-B75D-16D245FA5843}" destId="{475D15F9-8EDA-42C9-A240-4AF649189E5F}" srcOrd="3" destOrd="0" parTransId="{804E38C4-6DBE-4AB0-BF4E-04FD0E51A981}" sibTransId="{51A12F4E-628B-423F-88AD-1C8EA6C8B7D2}"/>
    <dgm:cxn modelId="{DA9EA2C2-E0FF-486E-B351-D112B8350B09}" srcId="{EA5285B2-8A23-4AAF-B75D-16D245FA5843}" destId="{5CB6E98E-5803-4A7A-9ACF-BBD038EBEBA8}" srcOrd="2" destOrd="0" parTransId="{C049A375-5E9F-4737-B646-920B89389C3B}" sibTransId="{B349A952-253A-41DE-9133-3E65D375502E}"/>
    <dgm:cxn modelId="{C2B1735C-86AD-43C2-BA38-A5998AD67080}" type="presOf" srcId="{5CB6E98E-5803-4A7A-9ACF-BBD038EBEBA8}" destId="{AE387DC1-0058-4A85-8C5F-A113F6A60320}" srcOrd="0" destOrd="0" presId="urn:microsoft.com/office/officeart/2005/8/layout/arrow2"/>
    <dgm:cxn modelId="{9CE21384-09D6-4AE5-8CDF-4C5CCD5F4FE1}" srcId="{EA5285B2-8A23-4AAF-B75D-16D245FA5843}" destId="{469B35E2-0E26-4F90-8137-9E07D187B307}" srcOrd="0" destOrd="0" parTransId="{309E7591-8CC0-4381-A390-42E2B8B67BD6}" sibTransId="{65F92DEB-E010-4EAA-B751-EDF8FD883847}"/>
    <dgm:cxn modelId="{B8A073B0-4816-4956-8064-4C9E1CB491C5}" type="presOf" srcId="{475D15F9-8EDA-42C9-A240-4AF649189E5F}" destId="{1A62DFD1-E78E-436D-8174-465B476F6A44}" srcOrd="0" destOrd="0" presId="urn:microsoft.com/office/officeart/2005/8/layout/arrow2"/>
    <dgm:cxn modelId="{711A374C-4EF7-4A71-A98E-8001B9DA0773}" srcId="{EA5285B2-8A23-4AAF-B75D-16D245FA5843}" destId="{9C80B757-DEAF-469F-A6B2-B343D6A9E48A}" srcOrd="1" destOrd="0" parTransId="{278ACB94-D7D6-4550-9BDF-B0C75FCC660C}" sibTransId="{E1A0B140-CDE8-466E-AC38-D9A5F3670179}"/>
    <dgm:cxn modelId="{5AE849B9-74E5-40F2-9F34-F6C1C1720742}" type="presOf" srcId="{EA5285B2-8A23-4AAF-B75D-16D245FA5843}" destId="{D9245E7D-6FCD-4DFB-85EB-DB1D4785DEFA}" srcOrd="0" destOrd="0" presId="urn:microsoft.com/office/officeart/2005/8/layout/arrow2"/>
    <dgm:cxn modelId="{C8D0A05E-43DE-451B-8396-9E8E995F2CC4}" type="presParOf" srcId="{D9245E7D-6FCD-4DFB-85EB-DB1D4785DEFA}" destId="{F587671F-0454-4F4D-A973-91C9B88F6DDA}" srcOrd="0" destOrd="0" presId="urn:microsoft.com/office/officeart/2005/8/layout/arrow2"/>
    <dgm:cxn modelId="{DD794103-E69B-49C0-AB74-DC7935BDAF06}" type="presParOf" srcId="{D9245E7D-6FCD-4DFB-85EB-DB1D4785DEFA}" destId="{12BF5199-781C-4FA3-864F-66D1065808FF}" srcOrd="1" destOrd="0" presId="urn:microsoft.com/office/officeart/2005/8/layout/arrow2"/>
    <dgm:cxn modelId="{F8EBC661-784F-4992-A4FF-926D79928587}" type="presParOf" srcId="{12BF5199-781C-4FA3-864F-66D1065808FF}" destId="{7F55D5DB-F125-4F8D-AC9C-23A7BDED5E70}" srcOrd="0" destOrd="0" presId="urn:microsoft.com/office/officeart/2005/8/layout/arrow2"/>
    <dgm:cxn modelId="{A59FE9D1-D176-4C80-A749-899FF30F233E}" type="presParOf" srcId="{12BF5199-781C-4FA3-864F-66D1065808FF}" destId="{FD293D77-E619-412D-AB53-32136EA4B47C}" srcOrd="1" destOrd="0" presId="urn:microsoft.com/office/officeart/2005/8/layout/arrow2"/>
    <dgm:cxn modelId="{D86E30A5-6B57-4294-A1BA-AE9CC536F4C2}" type="presParOf" srcId="{12BF5199-781C-4FA3-864F-66D1065808FF}" destId="{E694FCAA-39E8-4586-A6C0-C54BD7FE1F2A}" srcOrd="2" destOrd="0" presId="urn:microsoft.com/office/officeart/2005/8/layout/arrow2"/>
    <dgm:cxn modelId="{F4CC57A5-2F1C-4651-B29D-A27759686B37}" type="presParOf" srcId="{12BF5199-781C-4FA3-864F-66D1065808FF}" destId="{F78FE3F0-41EB-458D-A4F1-F86783C14953}" srcOrd="3" destOrd="0" presId="urn:microsoft.com/office/officeart/2005/8/layout/arrow2"/>
    <dgm:cxn modelId="{90A234FB-48FA-4571-BC97-9F0EB4B2575E}" type="presParOf" srcId="{12BF5199-781C-4FA3-864F-66D1065808FF}" destId="{1660B905-8D81-447F-99F1-15ADF6734AA0}" srcOrd="4" destOrd="0" presId="urn:microsoft.com/office/officeart/2005/8/layout/arrow2"/>
    <dgm:cxn modelId="{F14E5A51-2686-4492-9316-AA92FB25ADFC}" type="presParOf" srcId="{12BF5199-781C-4FA3-864F-66D1065808FF}" destId="{AE387DC1-0058-4A85-8C5F-A113F6A60320}" srcOrd="5" destOrd="0" presId="urn:microsoft.com/office/officeart/2005/8/layout/arrow2"/>
    <dgm:cxn modelId="{EE1675D0-2ABA-4699-9748-3ED010ACC170}" type="presParOf" srcId="{12BF5199-781C-4FA3-864F-66D1065808FF}" destId="{96BC76E1-E511-4CF4-9CFD-F91C0623753D}" srcOrd="6" destOrd="0" presId="urn:microsoft.com/office/officeart/2005/8/layout/arrow2"/>
    <dgm:cxn modelId="{08BD5014-0EA1-4C6C-AAC2-8ACC496810A3}" type="presParOf" srcId="{12BF5199-781C-4FA3-864F-66D1065808FF}" destId="{1A62DFD1-E78E-436D-8174-465B476F6A44}"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B3227D-0DEA-4C50-BAFA-C7F3581B3A9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zh-TW" altLang="en-US"/>
        </a:p>
      </dgm:t>
    </dgm:pt>
    <dgm:pt modelId="{E65EEF6E-FB88-47FF-B30D-28B9DE97FD19}">
      <dgm:prSet phldrT="[文字]" custT="1"/>
      <dgm:spPr>
        <a:solidFill>
          <a:schemeClr val="bg1"/>
        </a:solidFill>
        <a:ln w="76200">
          <a:solidFill>
            <a:srgbClr val="FFFF00"/>
          </a:solidFill>
        </a:ln>
      </dgm:spPr>
      <dgm:t>
        <a:bodyPr/>
        <a:lstStyle/>
        <a:p>
          <a:r>
            <a:rPr lang="zh-TW" altLang="en-US" sz="3000" dirty="0">
              <a:solidFill>
                <a:schemeClr val="tx2"/>
              </a:solidFill>
            </a:rPr>
            <a:t>侍產假</a:t>
          </a:r>
        </a:p>
      </dgm:t>
    </dgm:pt>
    <dgm:pt modelId="{176FB8F2-1874-492A-B897-412D78CFA005}" type="parTrans" cxnId="{0129D5C8-4E88-4639-8E12-43235E5426F7}">
      <dgm:prSet/>
      <dgm:spPr/>
      <dgm:t>
        <a:bodyPr/>
        <a:lstStyle/>
        <a:p>
          <a:endParaRPr lang="zh-TW" altLang="en-US"/>
        </a:p>
      </dgm:t>
    </dgm:pt>
    <dgm:pt modelId="{032EF655-BD59-4706-A0C8-13770F494A1E}" type="sibTrans" cxnId="{0129D5C8-4E88-4639-8E12-43235E5426F7}">
      <dgm:prSet/>
      <dgm:spPr/>
      <dgm:t>
        <a:bodyPr/>
        <a:lstStyle/>
        <a:p>
          <a:endParaRPr lang="zh-TW" altLang="en-US"/>
        </a:p>
      </dgm:t>
    </dgm:pt>
    <dgm:pt modelId="{FAF563CE-BFE0-4160-9162-FBD14D58835F}">
      <dgm:prSet phldrT="[文字]" custT="1"/>
      <dgm:spPr/>
      <dgm:t>
        <a:bodyPr/>
        <a:lstStyle/>
        <a:p>
          <a:r>
            <a:rPr lang="zh-TW" altLang="en-US" sz="3000" dirty="0"/>
            <a:t>性別分工</a:t>
          </a:r>
        </a:p>
      </dgm:t>
    </dgm:pt>
    <dgm:pt modelId="{DF370779-4C20-454D-ACF4-185367343ADC}" type="parTrans" cxnId="{05372A53-B1AF-49BA-81CF-4AAC83E79E00}">
      <dgm:prSet/>
      <dgm:spPr/>
      <dgm:t>
        <a:bodyPr/>
        <a:lstStyle/>
        <a:p>
          <a:endParaRPr lang="zh-TW" altLang="en-US"/>
        </a:p>
      </dgm:t>
    </dgm:pt>
    <dgm:pt modelId="{B83383FF-B77A-4B09-8F15-1C11831F07E9}" type="sibTrans" cxnId="{05372A53-B1AF-49BA-81CF-4AAC83E79E00}">
      <dgm:prSet/>
      <dgm:spPr/>
      <dgm:t>
        <a:bodyPr/>
        <a:lstStyle/>
        <a:p>
          <a:endParaRPr lang="zh-TW" altLang="en-US"/>
        </a:p>
      </dgm:t>
    </dgm:pt>
    <dgm:pt modelId="{5401FD73-53BE-4715-8F78-0217F354F98B}">
      <dgm:prSet phldrT="[文字]" custT="1"/>
      <dgm:spPr/>
      <dgm:t>
        <a:bodyPr/>
        <a:lstStyle/>
        <a:p>
          <a:r>
            <a:rPr lang="zh-TW" altLang="en-US" sz="3000" dirty="0"/>
            <a:t>生活素質</a:t>
          </a:r>
        </a:p>
      </dgm:t>
    </dgm:pt>
    <dgm:pt modelId="{9BF317CA-F043-440B-8405-7372390F98E0}" type="parTrans" cxnId="{8A8437E7-C570-4235-9B10-A1400EF058AB}">
      <dgm:prSet/>
      <dgm:spPr/>
      <dgm:t>
        <a:bodyPr/>
        <a:lstStyle/>
        <a:p>
          <a:endParaRPr lang="zh-TW" altLang="en-US"/>
        </a:p>
      </dgm:t>
    </dgm:pt>
    <dgm:pt modelId="{7822E4BC-1BE8-4305-804D-6930CA1FB04F}" type="sibTrans" cxnId="{8A8437E7-C570-4235-9B10-A1400EF058AB}">
      <dgm:prSet/>
      <dgm:spPr/>
      <dgm:t>
        <a:bodyPr/>
        <a:lstStyle/>
        <a:p>
          <a:endParaRPr lang="zh-TW" altLang="en-US"/>
        </a:p>
      </dgm:t>
    </dgm:pt>
    <dgm:pt modelId="{BFB4211C-6C73-4B6E-A142-1B7122F2D4E4}">
      <dgm:prSet phldrT="[文字]" custT="1"/>
      <dgm:spPr/>
      <dgm:t>
        <a:bodyPr/>
        <a:lstStyle/>
        <a:p>
          <a:r>
            <a:rPr lang="zh-TW" altLang="en-US" sz="3000" dirty="0"/>
            <a:t>立法</a:t>
          </a:r>
        </a:p>
      </dgm:t>
    </dgm:pt>
    <dgm:pt modelId="{209BAB9C-3E4B-482D-9CD9-1D91241D182C}" type="parTrans" cxnId="{04D57C04-35CE-4D98-98FC-A29A55C694B6}">
      <dgm:prSet/>
      <dgm:spPr/>
      <dgm:t>
        <a:bodyPr/>
        <a:lstStyle/>
        <a:p>
          <a:endParaRPr lang="zh-TW" altLang="en-US"/>
        </a:p>
      </dgm:t>
    </dgm:pt>
    <dgm:pt modelId="{8CC47FC0-05E3-4C47-A509-8423B8459613}" type="sibTrans" cxnId="{04D57C04-35CE-4D98-98FC-A29A55C694B6}">
      <dgm:prSet/>
      <dgm:spPr/>
      <dgm:t>
        <a:bodyPr/>
        <a:lstStyle/>
        <a:p>
          <a:endParaRPr lang="zh-TW" altLang="en-US"/>
        </a:p>
      </dgm:t>
    </dgm:pt>
    <dgm:pt modelId="{B4E29155-7ABE-4D39-B17B-1EE96B440D9F}">
      <dgm:prSet phldrT="[文字]" custT="1"/>
      <dgm:spPr/>
      <dgm:t>
        <a:bodyPr/>
        <a:lstStyle/>
        <a:p>
          <a:r>
            <a:rPr lang="zh-TW" altLang="en-US" sz="3000" dirty="0"/>
            <a:t>社會政治參與方式</a:t>
          </a:r>
        </a:p>
      </dgm:t>
    </dgm:pt>
    <dgm:pt modelId="{B2AB7182-CBE8-49D3-BEFF-F2BC94D67B0A}" type="parTrans" cxnId="{05B8956C-4D5D-48DC-B2D6-71D1D31A8A2F}">
      <dgm:prSet/>
      <dgm:spPr/>
      <dgm:t>
        <a:bodyPr/>
        <a:lstStyle/>
        <a:p>
          <a:endParaRPr lang="zh-TW" altLang="en-US"/>
        </a:p>
      </dgm:t>
    </dgm:pt>
    <dgm:pt modelId="{AB9B998D-2B66-4103-8A5E-1917F2AD7EB2}" type="sibTrans" cxnId="{05B8956C-4D5D-48DC-B2D6-71D1D31A8A2F}">
      <dgm:prSet/>
      <dgm:spPr/>
      <dgm:t>
        <a:bodyPr/>
        <a:lstStyle/>
        <a:p>
          <a:endParaRPr lang="zh-TW" altLang="en-US"/>
        </a:p>
      </dgm:t>
    </dgm:pt>
    <dgm:pt modelId="{F6FB4387-755C-4339-A834-C82369D3FA84}">
      <dgm:prSet phldrT="[文字]" custT="1"/>
      <dgm:spPr/>
      <dgm:t>
        <a:bodyPr/>
        <a:lstStyle/>
        <a:p>
          <a:r>
            <a:rPr lang="zh-TW" altLang="en-US" sz="3000" dirty="0"/>
            <a:t>全球文化</a:t>
          </a:r>
        </a:p>
      </dgm:t>
    </dgm:pt>
    <dgm:pt modelId="{82F3D468-FC21-4B59-9B96-F2F909994381}" type="parTrans" cxnId="{5B2FC4CD-03C2-4E5C-9AC8-FD94B4CB33BF}">
      <dgm:prSet/>
      <dgm:spPr/>
      <dgm:t>
        <a:bodyPr/>
        <a:lstStyle/>
        <a:p>
          <a:endParaRPr lang="zh-TW" altLang="en-US"/>
        </a:p>
      </dgm:t>
    </dgm:pt>
    <dgm:pt modelId="{545CA919-CF92-400D-AAB6-D3131656404A}" type="sibTrans" cxnId="{5B2FC4CD-03C2-4E5C-9AC8-FD94B4CB33BF}">
      <dgm:prSet/>
      <dgm:spPr/>
      <dgm:t>
        <a:bodyPr/>
        <a:lstStyle/>
        <a:p>
          <a:endParaRPr lang="zh-TW" altLang="en-US"/>
        </a:p>
      </dgm:t>
    </dgm:pt>
    <dgm:pt modelId="{6DCE303E-F700-4149-B71D-5453970AE910}" type="pres">
      <dgm:prSet presAssocID="{4BB3227D-0DEA-4C50-BAFA-C7F3581B3A9C}" presName="cycle" presStyleCnt="0">
        <dgm:presLayoutVars>
          <dgm:chMax val="1"/>
          <dgm:dir/>
          <dgm:animLvl val="ctr"/>
          <dgm:resizeHandles val="exact"/>
        </dgm:presLayoutVars>
      </dgm:prSet>
      <dgm:spPr/>
      <dgm:t>
        <a:bodyPr/>
        <a:lstStyle/>
        <a:p>
          <a:endParaRPr lang="zh-HK" altLang="en-US"/>
        </a:p>
      </dgm:t>
    </dgm:pt>
    <dgm:pt modelId="{A71DAB6D-03EA-44F9-A064-0A6D049879B1}" type="pres">
      <dgm:prSet presAssocID="{E65EEF6E-FB88-47FF-B30D-28B9DE97FD19}" presName="centerShape" presStyleLbl="node0" presStyleIdx="0" presStyleCnt="1" custScaleX="140511" custScaleY="145242" custLinFactNeighborX="-1456" custLinFactNeighborY="8107"/>
      <dgm:spPr/>
      <dgm:t>
        <a:bodyPr/>
        <a:lstStyle/>
        <a:p>
          <a:endParaRPr lang="zh-HK" altLang="en-US"/>
        </a:p>
      </dgm:t>
    </dgm:pt>
    <dgm:pt modelId="{6E464D6A-1DCA-42A9-B07F-72306D4DF548}" type="pres">
      <dgm:prSet presAssocID="{DF370779-4C20-454D-ACF4-185367343ADC}" presName="Name9" presStyleLbl="parChTrans1D2" presStyleIdx="0" presStyleCnt="5"/>
      <dgm:spPr/>
      <dgm:t>
        <a:bodyPr/>
        <a:lstStyle/>
        <a:p>
          <a:endParaRPr lang="zh-HK" altLang="en-US"/>
        </a:p>
      </dgm:t>
    </dgm:pt>
    <dgm:pt modelId="{F1C8F600-82DC-4C06-84E5-7809FC410A02}" type="pres">
      <dgm:prSet presAssocID="{DF370779-4C20-454D-ACF4-185367343ADC}" presName="connTx" presStyleLbl="parChTrans1D2" presStyleIdx="0" presStyleCnt="5"/>
      <dgm:spPr/>
      <dgm:t>
        <a:bodyPr/>
        <a:lstStyle/>
        <a:p>
          <a:endParaRPr lang="zh-HK" altLang="en-US"/>
        </a:p>
      </dgm:t>
    </dgm:pt>
    <dgm:pt modelId="{38885191-F0C9-4E18-8B72-ED9F3DE3A1C9}" type="pres">
      <dgm:prSet presAssocID="{FAF563CE-BFE0-4160-9162-FBD14D58835F}" presName="node" presStyleLbl="node1" presStyleIdx="0" presStyleCnt="5" custScaleX="104972" custScaleY="97254" custRadScaleRad="108339" custRadScaleInc="0">
        <dgm:presLayoutVars>
          <dgm:bulletEnabled val="1"/>
        </dgm:presLayoutVars>
      </dgm:prSet>
      <dgm:spPr/>
      <dgm:t>
        <a:bodyPr/>
        <a:lstStyle/>
        <a:p>
          <a:endParaRPr lang="zh-HK" altLang="en-US"/>
        </a:p>
      </dgm:t>
    </dgm:pt>
    <dgm:pt modelId="{21BE1E97-173F-49F8-979C-D9B8829B851A}" type="pres">
      <dgm:prSet presAssocID="{9BF317CA-F043-440B-8405-7372390F98E0}" presName="Name9" presStyleLbl="parChTrans1D2" presStyleIdx="1" presStyleCnt="5"/>
      <dgm:spPr/>
      <dgm:t>
        <a:bodyPr/>
        <a:lstStyle/>
        <a:p>
          <a:endParaRPr lang="zh-HK" altLang="en-US"/>
        </a:p>
      </dgm:t>
    </dgm:pt>
    <dgm:pt modelId="{C189D613-7607-4F9B-A977-954AC0AB92C9}" type="pres">
      <dgm:prSet presAssocID="{9BF317CA-F043-440B-8405-7372390F98E0}" presName="connTx" presStyleLbl="parChTrans1D2" presStyleIdx="1" presStyleCnt="5"/>
      <dgm:spPr/>
      <dgm:t>
        <a:bodyPr/>
        <a:lstStyle/>
        <a:p>
          <a:endParaRPr lang="zh-HK" altLang="en-US"/>
        </a:p>
      </dgm:t>
    </dgm:pt>
    <dgm:pt modelId="{B3F8FCDA-62DD-4331-86C3-EA52EB82EE92}" type="pres">
      <dgm:prSet presAssocID="{5401FD73-53BE-4715-8F78-0217F354F98B}" presName="node" presStyleLbl="node1" presStyleIdx="1" presStyleCnt="5" custScaleX="108703" custScaleY="106901" custRadScaleRad="128024" custRadScaleInc="2797">
        <dgm:presLayoutVars>
          <dgm:bulletEnabled val="1"/>
        </dgm:presLayoutVars>
      </dgm:prSet>
      <dgm:spPr/>
      <dgm:t>
        <a:bodyPr/>
        <a:lstStyle/>
        <a:p>
          <a:endParaRPr lang="zh-HK" altLang="en-US"/>
        </a:p>
      </dgm:t>
    </dgm:pt>
    <dgm:pt modelId="{673E47AD-DC3B-4B26-9B0B-A258AD206861}" type="pres">
      <dgm:prSet presAssocID="{209BAB9C-3E4B-482D-9CD9-1D91241D182C}" presName="Name9" presStyleLbl="parChTrans1D2" presStyleIdx="2" presStyleCnt="5"/>
      <dgm:spPr/>
      <dgm:t>
        <a:bodyPr/>
        <a:lstStyle/>
        <a:p>
          <a:endParaRPr lang="zh-HK" altLang="en-US"/>
        </a:p>
      </dgm:t>
    </dgm:pt>
    <dgm:pt modelId="{98C5399A-BE92-4438-912A-5CD7CB913995}" type="pres">
      <dgm:prSet presAssocID="{209BAB9C-3E4B-482D-9CD9-1D91241D182C}" presName="connTx" presStyleLbl="parChTrans1D2" presStyleIdx="2" presStyleCnt="5"/>
      <dgm:spPr/>
      <dgm:t>
        <a:bodyPr/>
        <a:lstStyle/>
        <a:p>
          <a:endParaRPr lang="zh-HK" altLang="en-US"/>
        </a:p>
      </dgm:t>
    </dgm:pt>
    <dgm:pt modelId="{5F980BCE-45A7-41E9-B9CB-999C6F7CA5E2}" type="pres">
      <dgm:prSet presAssocID="{BFB4211C-6C73-4B6E-A142-1B7122F2D4E4}" presName="node" presStyleLbl="node1" presStyleIdx="2" presStyleCnt="5" custScaleX="110121" custScaleY="111429" custRadScaleRad="124476" custRadScaleInc="-33072">
        <dgm:presLayoutVars>
          <dgm:bulletEnabled val="1"/>
        </dgm:presLayoutVars>
      </dgm:prSet>
      <dgm:spPr/>
      <dgm:t>
        <a:bodyPr/>
        <a:lstStyle/>
        <a:p>
          <a:endParaRPr lang="zh-HK" altLang="en-US"/>
        </a:p>
      </dgm:t>
    </dgm:pt>
    <dgm:pt modelId="{E6DB6F6B-6A49-4B4C-BB70-1EA141A18CA8}" type="pres">
      <dgm:prSet presAssocID="{B2AB7182-CBE8-49D3-BEFF-F2BC94D67B0A}" presName="Name9" presStyleLbl="parChTrans1D2" presStyleIdx="3" presStyleCnt="5"/>
      <dgm:spPr/>
      <dgm:t>
        <a:bodyPr/>
        <a:lstStyle/>
        <a:p>
          <a:endParaRPr lang="zh-HK" altLang="en-US"/>
        </a:p>
      </dgm:t>
    </dgm:pt>
    <dgm:pt modelId="{77B5A65E-9C07-438C-B181-B412FCB35A08}" type="pres">
      <dgm:prSet presAssocID="{B2AB7182-CBE8-49D3-BEFF-F2BC94D67B0A}" presName="connTx" presStyleLbl="parChTrans1D2" presStyleIdx="3" presStyleCnt="5"/>
      <dgm:spPr/>
      <dgm:t>
        <a:bodyPr/>
        <a:lstStyle/>
        <a:p>
          <a:endParaRPr lang="zh-HK" altLang="en-US"/>
        </a:p>
      </dgm:t>
    </dgm:pt>
    <dgm:pt modelId="{C05A01A5-CAFD-4F0B-88CE-D2E6A0E06959}" type="pres">
      <dgm:prSet presAssocID="{B4E29155-7ABE-4D39-B17B-1EE96B440D9F}" presName="node" presStyleLbl="node1" presStyleIdx="3" presStyleCnt="5" custScaleX="140511" custScaleY="145242" custRadScaleRad="128070" custRadScaleInc="54564">
        <dgm:presLayoutVars>
          <dgm:bulletEnabled val="1"/>
        </dgm:presLayoutVars>
      </dgm:prSet>
      <dgm:spPr/>
      <dgm:t>
        <a:bodyPr/>
        <a:lstStyle/>
        <a:p>
          <a:endParaRPr lang="zh-HK" altLang="en-US"/>
        </a:p>
      </dgm:t>
    </dgm:pt>
    <dgm:pt modelId="{DC61F08F-DE86-4B84-B49C-EAF84A2B86B3}" type="pres">
      <dgm:prSet presAssocID="{82F3D468-FC21-4B59-9B96-F2F909994381}" presName="Name9" presStyleLbl="parChTrans1D2" presStyleIdx="4" presStyleCnt="5"/>
      <dgm:spPr/>
      <dgm:t>
        <a:bodyPr/>
        <a:lstStyle/>
        <a:p>
          <a:endParaRPr lang="zh-HK" altLang="en-US"/>
        </a:p>
      </dgm:t>
    </dgm:pt>
    <dgm:pt modelId="{2035B514-E127-4167-9C52-36A56440E593}" type="pres">
      <dgm:prSet presAssocID="{82F3D468-FC21-4B59-9B96-F2F909994381}" presName="connTx" presStyleLbl="parChTrans1D2" presStyleIdx="4" presStyleCnt="5"/>
      <dgm:spPr/>
      <dgm:t>
        <a:bodyPr/>
        <a:lstStyle/>
        <a:p>
          <a:endParaRPr lang="zh-HK" altLang="en-US"/>
        </a:p>
      </dgm:t>
    </dgm:pt>
    <dgm:pt modelId="{891E05F8-D252-4B47-AD76-8777039D8E0F}" type="pres">
      <dgm:prSet presAssocID="{F6FB4387-755C-4339-A834-C82369D3FA84}" presName="node" presStyleLbl="node1" presStyleIdx="4" presStyleCnt="5" custScaleX="108515" custScaleY="105391" custRadScaleRad="127793" custRadScaleInc="12677">
        <dgm:presLayoutVars>
          <dgm:bulletEnabled val="1"/>
        </dgm:presLayoutVars>
      </dgm:prSet>
      <dgm:spPr/>
      <dgm:t>
        <a:bodyPr/>
        <a:lstStyle/>
        <a:p>
          <a:endParaRPr lang="zh-HK" altLang="en-US"/>
        </a:p>
      </dgm:t>
    </dgm:pt>
  </dgm:ptLst>
  <dgm:cxnLst>
    <dgm:cxn modelId="{C6845A01-D63D-4AB6-B1C4-1F65E197A2A3}" type="presOf" srcId="{DF370779-4C20-454D-ACF4-185367343ADC}" destId="{6E464D6A-1DCA-42A9-B07F-72306D4DF548}" srcOrd="0" destOrd="0" presId="urn:microsoft.com/office/officeart/2005/8/layout/radial1"/>
    <dgm:cxn modelId="{B3960594-0DC8-440E-825F-9B28EDEBF9A0}" type="presOf" srcId="{9BF317CA-F043-440B-8405-7372390F98E0}" destId="{C189D613-7607-4F9B-A977-954AC0AB92C9}" srcOrd="1" destOrd="0" presId="urn:microsoft.com/office/officeart/2005/8/layout/radial1"/>
    <dgm:cxn modelId="{4B1EAAFB-AD32-4C9A-933B-CE3C50D33F4F}" type="presOf" srcId="{82F3D468-FC21-4B59-9B96-F2F909994381}" destId="{2035B514-E127-4167-9C52-36A56440E593}" srcOrd="1" destOrd="0" presId="urn:microsoft.com/office/officeart/2005/8/layout/radial1"/>
    <dgm:cxn modelId="{D53AE4D3-9D21-4B60-A2FC-4010E1335AFB}" type="presOf" srcId="{B2AB7182-CBE8-49D3-BEFF-F2BC94D67B0A}" destId="{77B5A65E-9C07-438C-B181-B412FCB35A08}" srcOrd="1" destOrd="0" presId="urn:microsoft.com/office/officeart/2005/8/layout/radial1"/>
    <dgm:cxn modelId="{05B8956C-4D5D-48DC-B2D6-71D1D31A8A2F}" srcId="{E65EEF6E-FB88-47FF-B30D-28B9DE97FD19}" destId="{B4E29155-7ABE-4D39-B17B-1EE96B440D9F}" srcOrd="3" destOrd="0" parTransId="{B2AB7182-CBE8-49D3-BEFF-F2BC94D67B0A}" sibTransId="{AB9B998D-2B66-4103-8A5E-1917F2AD7EB2}"/>
    <dgm:cxn modelId="{79D74BCA-A8CC-4C8F-BB5D-13BC0C2F1EF7}" type="presOf" srcId="{BFB4211C-6C73-4B6E-A142-1B7122F2D4E4}" destId="{5F980BCE-45A7-41E9-B9CB-999C6F7CA5E2}" srcOrd="0" destOrd="0" presId="urn:microsoft.com/office/officeart/2005/8/layout/radial1"/>
    <dgm:cxn modelId="{E977573C-4BE7-425F-8D62-59501D49D5A3}" type="presOf" srcId="{9BF317CA-F043-440B-8405-7372390F98E0}" destId="{21BE1E97-173F-49F8-979C-D9B8829B851A}" srcOrd="0" destOrd="0" presId="urn:microsoft.com/office/officeart/2005/8/layout/radial1"/>
    <dgm:cxn modelId="{38B5E3F2-78CC-41AA-8BC1-ADA840B75753}" type="presOf" srcId="{FAF563CE-BFE0-4160-9162-FBD14D58835F}" destId="{38885191-F0C9-4E18-8B72-ED9F3DE3A1C9}" srcOrd="0" destOrd="0" presId="urn:microsoft.com/office/officeart/2005/8/layout/radial1"/>
    <dgm:cxn modelId="{0129D5C8-4E88-4639-8E12-43235E5426F7}" srcId="{4BB3227D-0DEA-4C50-BAFA-C7F3581B3A9C}" destId="{E65EEF6E-FB88-47FF-B30D-28B9DE97FD19}" srcOrd="0" destOrd="0" parTransId="{176FB8F2-1874-492A-B897-412D78CFA005}" sibTransId="{032EF655-BD59-4706-A0C8-13770F494A1E}"/>
    <dgm:cxn modelId="{A092D78D-B8F9-46EB-A133-C02415BA90C1}" type="presOf" srcId="{82F3D468-FC21-4B59-9B96-F2F909994381}" destId="{DC61F08F-DE86-4B84-B49C-EAF84A2B86B3}" srcOrd="0" destOrd="0" presId="urn:microsoft.com/office/officeart/2005/8/layout/radial1"/>
    <dgm:cxn modelId="{49E2290A-6706-41CD-8C02-5D419D00D9E6}" type="presOf" srcId="{B2AB7182-CBE8-49D3-BEFF-F2BC94D67B0A}" destId="{E6DB6F6B-6A49-4B4C-BB70-1EA141A18CA8}" srcOrd="0" destOrd="0" presId="urn:microsoft.com/office/officeart/2005/8/layout/radial1"/>
    <dgm:cxn modelId="{04D57C04-35CE-4D98-98FC-A29A55C694B6}" srcId="{E65EEF6E-FB88-47FF-B30D-28B9DE97FD19}" destId="{BFB4211C-6C73-4B6E-A142-1B7122F2D4E4}" srcOrd="2" destOrd="0" parTransId="{209BAB9C-3E4B-482D-9CD9-1D91241D182C}" sibTransId="{8CC47FC0-05E3-4C47-A509-8423B8459613}"/>
    <dgm:cxn modelId="{007A64A3-5F49-4CC2-A7A2-E2EEADE979E5}" type="presOf" srcId="{E65EEF6E-FB88-47FF-B30D-28B9DE97FD19}" destId="{A71DAB6D-03EA-44F9-A064-0A6D049879B1}" srcOrd="0" destOrd="0" presId="urn:microsoft.com/office/officeart/2005/8/layout/radial1"/>
    <dgm:cxn modelId="{1EB435DB-9C40-4D6C-8AF0-4089BB65776F}" type="presOf" srcId="{4BB3227D-0DEA-4C50-BAFA-C7F3581B3A9C}" destId="{6DCE303E-F700-4149-B71D-5453970AE910}" srcOrd="0" destOrd="0" presId="urn:microsoft.com/office/officeart/2005/8/layout/radial1"/>
    <dgm:cxn modelId="{8A8437E7-C570-4235-9B10-A1400EF058AB}" srcId="{E65EEF6E-FB88-47FF-B30D-28B9DE97FD19}" destId="{5401FD73-53BE-4715-8F78-0217F354F98B}" srcOrd="1" destOrd="0" parTransId="{9BF317CA-F043-440B-8405-7372390F98E0}" sibTransId="{7822E4BC-1BE8-4305-804D-6930CA1FB04F}"/>
    <dgm:cxn modelId="{9EDB699F-A320-470C-9FC7-ED6C25985ABB}" type="presOf" srcId="{209BAB9C-3E4B-482D-9CD9-1D91241D182C}" destId="{673E47AD-DC3B-4B26-9B0B-A258AD206861}" srcOrd="0" destOrd="0" presId="urn:microsoft.com/office/officeart/2005/8/layout/radial1"/>
    <dgm:cxn modelId="{FF546951-F614-4E7B-8177-4C20A626EDE5}" type="presOf" srcId="{B4E29155-7ABE-4D39-B17B-1EE96B440D9F}" destId="{C05A01A5-CAFD-4F0B-88CE-D2E6A0E06959}" srcOrd="0" destOrd="0" presId="urn:microsoft.com/office/officeart/2005/8/layout/radial1"/>
    <dgm:cxn modelId="{A0C76B4E-3319-4469-AB91-35A1729F8387}" type="presOf" srcId="{DF370779-4C20-454D-ACF4-185367343ADC}" destId="{F1C8F600-82DC-4C06-84E5-7809FC410A02}" srcOrd="1" destOrd="0" presId="urn:microsoft.com/office/officeart/2005/8/layout/radial1"/>
    <dgm:cxn modelId="{05372A53-B1AF-49BA-81CF-4AAC83E79E00}" srcId="{E65EEF6E-FB88-47FF-B30D-28B9DE97FD19}" destId="{FAF563CE-BFE0-4160-9162-FBD14D58835F}" srcOrd="0" destOrd="0" parTransId="{DF370779-4C20-454D-ACF4-185367343ADC}" sibTransId="{B83383FF-B77A-4B09-8F15-1C11831F07E9}"/>
    <dgm:cxn modelId="{5B2FC4CD-03C2-4E5C-9AC8-FD94B4CB33BF}" srcId="{E65EEF6E-FB88-47FF-B30D-28B9DE97FD19}" destId="{F6FB4387-755C-4339-A834-C82369D3FA84}" srcOrd="4" destOrd="0" parTransId="{82F3D468-FC21-4B59-9B96-F2F909994381}" sibTransId="{545CA919-CF92-400D-AAB6-D3131656404A}"/>
    <dgm:cxn modelId="{3026F975-2156-46F9-B3F6-CB7C77CA5756}" type="presOf" srcId="{5401FD73-53BE-4715-8F78-0217F354F98B}" destId="{B3F8FCDA-62DD-4331-86C3-EA52EB82EE92}" srcOrd="0" destOrd="0" presId="urn:microsoft.com/office/officeart/2005/8/layout/radial1"/>
    <dgm:cxn modelId="{4E2FEE7C-4AA2-4055-BBC7-624837D9832B}" type="presOf" srcId="{209BAB9C-3E4B-482D-9CD9-1D91241D182C}" destId="{98C5399A-BE92-4438-912A-5CD7CB913995}" srcOrd="1" destOrd="0" presId="urn:microsoft.com/office/officeart/2005/8/layout/radial1"/>
    <dgm:cxn modelId="{7CAC376A-8443-4AB1-A12B-5A80D4397B14}" type="presOf" srcId="{F6FB4387-755C-4339-A834-C82369D3FA84}" destId="{891E05F8-D252-4B47-AD76-8777039D8E0F}" srcOrd="0" destOrd="0" presId="urn:microsoft.com/office/officeart/2005/8/layout/radial1"/>
    <dgm:cxn modelId="{3E90D639-E2F7-424C-A15D-DCAA51D36243}" type="presParOf" srcId="{6DCE303E-F700-4149-B71D-5453970AE910}" destId="{A71DAB6D-03EA-44F9-A064-0A6D049879B1}" srcOrd="0" destOrd="0" presId="urn:microsoft.com/office/officeart/2005/8/layout/radial1"/>
    <dgm:cxn modelId="{22829E1A-EB8D-4E52-8263-82C823101C88}" type="presParOf" srcId="{6DCE303E-F700-4149-B71D-5453970AE910}" destId="{6E464D6A-1DCA-42A9-B07F-72306D4DF548}" srcOrd="1" destOrd="0" presId="urn:microsoft.com/office/officeart/2005/8/layout/radial1"/>
    <dgm:cxn modelId="{75199AF6-58AE-4F26-8C48-C7194290A94D}" type="presParOf" srcId="{6E464D6A-1DCA-42A9-B07F-72306D4DF548}" destId="{F1C8F600-82DC-4C06-84E5-7809FC410A02}" srcOrd="0" destOrd="0" presId="urn:microsoft.com/office/officeart/2005/8/layout/radial1"/>
    <dgm:cxn modelId="{115AE39A-8DEE-460F-B67C-CD80A1A9EB8F}" type="presParOf" srcId="{6DCE303E-F700-4149-B71D-5453970AE910}" destId="{38885191-F0C9-4E18-8B72-ED9F3DE3A1C9}" srcOrd="2" destOrd="0" presId="urn:microsoft.com/office/officeart/2005/8/layout/radial1"/>
    <dgm:cxn modelId="{6789CC28-F55C-4C88-B740-85722CB1344A}" type="presParOf" srcId="{6DCE303E-F700-4149-B71D-5453970AE910}" destId="{21BE1E97-173F-49F8-979C-D9B8829B851A}" srcOrd="3" destOrd="0" presId="urn:microsoft.com/office/officeart/2005/8/layout/radial1"/>
    <dgm:cxn modelId="{4DD5344F-6E3F-4A09-BE42-3327FC226740}" type="presParOf" srcId="{21BE1E97-173F-49F8-979C-D9B8829B851A}" destId="{C189D613-7607-4F9B-A977-954AC0AB92C9}" srcOrd="0" destOrd="0" presId="urn:microsoft.com/office/officeart/2005/8/layout/radial1"/>
    <dgm:cxn modelId="{201046BE-8124-4029-8A94-E00D7BE368B7}" type="presParOf" srcId="{6DCE303E-F700-4149-B71D-5453970AE910}" destId="{B3F8FCDA-62DD-4331-86C3-EA52EB82EE92}" srcOrd="4" destOrd="0" presId="urn:microsoft.com/office/officeart/2005/8/layout/radial1"/>
    <dgm:cxn modelId="{642FD2A8-D4E0-4B3A-8AD6-093FBCCE1F1E}" type="presParOf" srcId="{6DCE303E-F700-4149-B71D-5453970AE910}" destId="{673E47AD-DC3B-4B26-9B0B-A258AD206861}" srcOrd="5" destOrd="0" presId="urn:microsoft.com/office/officeart/2005/8/layout/radial1"/>
    <dgm:cxn modelId="{E981D800-31B4-445F-9902-3F227065B380}" type="presParOf" srcId="{673E47AD-DC3B-4B26-9B0B-A258AD206861}" destId="{98C5399A-BE92-4438-912A-5CD7CB913995}" srcOrd="0" destOrd="0" presId="urn:microsoft.com/office/officeart/2005/8/layout/radial1"/>
    <dgm:cxn modelId="{EF4CFC97-FD9B-4658-AE9C-FC74BFB142CF}" type="presParOf" srcId="{6DCE303E-F700-4149-B71D-5453970AE910}" destId="{5F980BCE-45A7-41E9-B9CB-999C6F7CA5E2}" srcOrd="6" destOrd="0" presId="urn:microsoft.com/office/officeart/2005/8/layout/radial1"/>
    <dgm:cxn modelId="{0FD10FA4-4B61-4B61-B01B-22C73F3551EF}" type="presParOf" srcId="{6DCE303E-F700-4149-B71D-5453970AE910}" destId="{E6DB6F6B-6A49-4B4C-BB70-1EA141A18CA8}" srcOrd="7" destOrd="0" presId="urn:microsoft.com/office/officeart/2005/8/layout/radial1"/>
    <dgm:cxn modelId="{7868CA72-DE91-4894-982C-48D488B3DB3F}" type="presParOf" srcId="{E6DB6F6B-6A49-4B4C-BB70-1EA141A18CA8}" destId="{77B5A65E-9C07-438C-B181-B412FCB35A08}" srcOrd="0" destOrd="0" presId="urn:microsoft.com/office/officeart/2005/8/layout/radial1"/>
    <dgm:cxn modelId="{88491971-E7C8-4E09-8EBC-E5AD59D62694}" type="presParOf" srcId="{6DCE303E-F700-4149-B71D-5453970AE910}" destId="{C05A01A5-CAFD-4F0B-88CE-D2E6A0E06959}" srcOrd="8" destOrd="0" presId="urn:microsoft.com/office/officeart/2005/8/layout/radial1"/>
    <dgm:cxn modelId="{325C6842-1DF5-4C91-9B14-7E77FC231BB4}" type="presParOf" srcId="{6DCE303E-F700-4149-B71D-5453970AE910}" destId="{DC61F08F-DE86-4B84-B49C-EAF84A2B86B3}" srcOrd="9" destOrd="0" presId="urn:microsoft.com/office/officeart/2005/8/layout/radial1"/>
    <dgm:cxn modelId="{A9B2821B-C628-42EE-8967-32DB46BBFE5D}" type="presParOf" srcId="{DC61F08F-DE86-4B84-B49C-EAF84A2B86B3}" destId="{2035B514-E127-4167-9C52-36A56440E593}" srcOrd="0" destOrd="0" presId="urn:microsoft.com/office/officeart/2005/8/layout/radial1"/>
    <dgm:cxn modelId="{6BD2BCB1-0B83-496A-86CA-2F231144A144}" type="presParOf" srcId="{6DCE303E-F700-4149-B71D-5453970AE910}" destId="{891E05F8-D252-4B47-AD76-8777039D8E0F}"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B3227D-0DEA-4C50-BAFA-C7F3581B3A9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zh-TW" altLang="en-US"/>
        </a:p>
      </dgm:t>
    </dgm:pt>
    <dgm:pt modelId="{E65EEF6E-FB88-47FF-B30D-28B9DE97FD19}">
      <dgm:prSet phldrT="[文字]" custT="1"/>
      <dgm:spPr>
        <a:solidFill>
          <a:schemeClr val="bg1"/>
        </a:solidFill>
        <a:ln w="76200">
          <a:solidFill>
            <a:srgbClr val="FFFF00"/>
          </a:solidFill>
        </a:ln>
      </dgm:spPr>
      <dgm:t>
        <a:bodyPr/>
        <a:lstStyle/>
        <a:p>
          <a:r>
            <a:rPr lang="zh-TW" altLang="en-US" sz="3000" dirty="0">
              <a:solidFill>
                <a:schemeClr val="tx2"/>
              </a:solidFill>
            </a:rPr>
            <a:t>侍產假</a:t>
          </a:r>
        </a:p>
      </dgm:t>
    </dgm:pt>
    <dgm:pt modelId="{176FB8F2-1874-492A-B897-412D78CFA005}" type="parTrans" cxnId="{0129D5C8-4E88-4639-8E12-43235E5426F7}">
      <dgm:prSet/>
      <dgm:spPr/>
      <dgm:t>
        <a:bodyPr/>
        <a:lstStyle/>
        <a:p>
          <a:endParaRPr lang="zh-TW" altLang="en-US"/>
        </a:p>
      </dgm:t>
    </dgm:pt>
    <dgm:pt modelId="{032EF655-BD59-4706-A0C8-13770F494A1E}" type="sibTrans" cxnId="{0129D5C8-4E88-4639-8E12-43235E5426F7}">
      <dgm:prSet/>
      <dgm:spPr/>
      <dgm:t>
        <a:bodyPr/>
        <a:lstStyle/>
        <a:p>
          <a:endParaRPr lang="zh-TW" altLang="en-US"/>
        </a:p>
      </dgm:t>
    </dgm:pt>
    <dgm:pt modelId="{FAF563CE-BFE0-4160-9162-FBD14D58835F}">
      <dgm:prSet phldrT="[文字]" custT="1"/>
      <dgm:spPr/>
      <dgm:t>
        <a:bodyPr/>
        <a:lstStyle/>
        <a:p>
          <a:r>
            <a:rPr lang="zh-TW" altLang="en-US" sz="3000" dirty="0"/>
            <a:t>性別分工</a:t>
          </a:r>
        </a:p>
      </dgm:t>
    </dgm:pt>
    <dgm:pt modelId="{DF370779-4C20-454D-ACF4-185367343ADC}" type="parTrans" cxnId="{05372A53-B1AF-49BA-81CF-4AAC83E79E00}">
      <dgm:prSet/>
      <dgm:spPr/>
      <dgm:t>
        <a:bodyPr/>
        <a:lstStyle/>
        <a:p>
          <a:endParaRPr lang="zh-TW" altLang="en-US"/>
        </a:p>
      </dgm:t>
    </dgm:pt>
    <dgm:pt modelId="{B83383FF-B77A-4B09-8F15-1C11831F07E9}" type="sibTrans" cxnId="{05372A53-B1AF-49BA-81CF-4AAC83E79E00}">
      <dgm:prSet/>
      <dgm:spPr/>
      <dgm:t>
        <a:bodyPr/>
        <a:lstStyle/>
        <a:p>
          <a:endParaRPr lang="zh-TW" altLang="en-US"/>
        </a:p>
      </dgm:t>
    </dgm:pt>
    <dgm:pt modelId="{5401FD73-53BE-4715-8F78-0217F354F98B}">
      <dgm:prSet phldrT="[文字]" custT="1"/>
      <dgm:spPr/>
      <dgm:t>
        <a:bodyPr/>
        <a:lstStyle/>
        <a:p>
          <a:r>
            <a:rPr lang="zh-TW" altLang="en-US" sz="3000" dirty="0"/>
            <a:t>生活素質</a:t>
          </a:r>
        </a:p>
      </dgm:t>
    </dgm:pt>
    <dgm:pt modelId="{9BF317CA-F043-440B-8405-7372390F98E0}" type="parTrans" cxnId="{8A8437E7-C570-4235-9B10-A1400EF058AB}">
      <dgm:prSet/>
      <dgm:spPr/>
      <dgm:t>
        <a:bodyPr/>
        <a:lstStyle/>
        <a:p>
          <a:endParaRPr lang="zh-TW" altLang="en-US"/>
        </a:p>
      </dgm:t>
    </dgm:pt>
    <dgm:pt modelId="{7822E4BC-1BE8-4305-804D-6930CA1FB04F}" type="sibTrans" cxnId="{8A8437E7-C570-4235-9B10-A1400EF058AB}">
      <dgm:prSet/>
      <dgm:spPr/>
      <dgm:t>
        <a:bodyPr/>
        <a:lstStyle/>
        <a:p>
          <a:endParaRPr lang="zh-TW" altLang="en-US"/>
        </a:p>
      </dgm:t>
    </dgm:pt>
    <dgm:pt modelId="{BFB4211C-6C73-4B6E-A142-1B7122F2D4E4}">
      <dgm:prSet phldrT="[文字]" custT="1"/>
      <dgm:spPr/>
      <dgm:t>
        <a:bodyPr/>
        <a:lstStyle/>
        <a:p>
          <a:r>
            <a:rPr lang="zh-TW" altLang="en-US" sz="2000" dirty="0"/>
            <a:t>立法</a:t>
          </a:r>
        </a:p>
      </dgm:t>
    </dgm:pt>
    <dgm:pt modelId="{209BAB9C-3E4B-482D-9CD9-1D91241D182C}" type="parTrans" cxnId="{04D57C04-35CE-4D98-98FC-A29A55C694B6}">
      <dgm:prSet/>
      <dgm:spPr/>
      <dgm:t>
        <a:bodyPr/>
        <a:lstStyle/>
        <a:p>
          <a:endParaRPr lang="zh-TW" altLang="en-US"/>
        </a:p>
      </dgm:t>
    </dgm:pt>
    <dgm:pt modelId="{8CC47FC0-05E3-4C47-A509-8423B8459613}" type="sibTrans" cxnId="{04D57C04-35CE-4D98-98FC-A29A55C694B6}">
      <dgm:prSet/>
      <dgm:spPr/>
      <dgm:t>
        <a:bodyPr/>
        <a:lstStyle/>
        <a:p>
          <a:endParaRPr lang="zh-TW" altLang="en-US"/>
        </a:p>
      </dgm:t>
    </dgm:pt>
    <dgm:pt modelId="{B4E29155-7ABE-4D39-B17B-1EE96B440D9F}">
      <dgm:prSet phldrT="[文字]" custT="1"/>
      <dgm:spPr/>
      <dgm:t>
        <a:bodyPr/>
        <a:lstStyle/>
        <a:p>
          <a:r>
            <a:rPr lang="zh-TW" altLang="en-US" sz="3000" dirty="0"/>
            <a:t>社會政治參與方式</a:t>
          </a:r>
        </a:p>
      </dgm:t>
    </dgm:pt>
    <dgm:pt modelId="{B2AB7182-CBE8-49D3-BEFF-F2BC94D67B0A}" type="parTrans" cxnId="{05B8956C-4D5D-48DC-B2D6-71D1D31A8A2F}">
      <dgm:prSet/>
      <dgm:spPr/>
      <dgm:t>
        <a:bodyPr/>
        <a:lstStyle/>
        <a:p>
          <a:endParaRPr lang="zh-TW" altLang="en-US"/>
        </a:p>
      </dgm:t>
    </dgm:pt>
    <dgm:pt modelId="{AB9B998D-2B66-4103-8A5E-1917F2AD7EB2}" type="sibTrans" cxnId="{05B8956C-4D5D-48DC-B2D6-71D1D31A8A2F}">
      <dgm:prSet/>
      <dgm:spPr/>
      <dgm:t>
        <a:bodyPr/>
        <a:lstStyle/>
        <a:p>
          <a:endParaRPr lang="zh-TW" altLang="en-US"/>
        </a:p>
      </dgm:t>
    </dgm:pt>
    <dgm:pt modelId="{F6FB4387-755C-4339-A834-C82369D3FA84}">
      <dgm:prSet phldrT="[文字]" custT="1"/>
      <dgm:spPr/>
      <dgm:t>
        <a:bodyPr/>
        <a:lstStyle/>
        <a:p>
          <a:r>
            <a:rPr lang="zh-TW" altLang="en-US" sz="3000" dirty="0"/>
            <a:t>全球文化</a:t>
          </a:r>
        </a:p>
      </dgm:t>
    </dgm:pt>
    <dgm:pt modelId="{82F3D468-FC21-4B59-9B96-F2F909994381}" type="parTrans" cxnId="{5B2FC4CD-03C2-4E5C-9AC8-FD94B4CB33BF}">
      <dgm:prSet/>
      <dgm:spPr/>
      <dgm:t>
        <a:bodyPr/>
        <a:lstStyle/>
        <a:p>
          <a:endParaRPr lang="zh-TW" altLang="en-US"/>
        </a:p>
      </dgm:t>
    </dgm:pt>
    <dgm:pt modelId="{545CA919-CF92-400D-AAB6-D3131656404A}" type="sibTrans" cxnId="{5B2FC4CD-03C2-4E5C-9AC8-FD94B4CB33BF}">
      <dgm:prSet/>
      <dgm:spPr/>
      <dgm:t>
        <a:bodyPr/>
        <a:lstStyle/>
        <a:p>
          <a:endParaRPr lang="zh-TW" altLang="en-US"/>
        </a:p>
      </dgm:t>
    </dgm:pt>
    <dgm:pt modelId="{868F9355-B963-4122-9D01-F4C7FF5813FC}">
      <dgm:prSet/>
      <dgm:spPr/>
      <dgm:t>
        <a:bodyPr/>
        <a:lstStyle/>
        <a:p>
          <a:endParaRPr lang="zh-HK" altLang="en-US"/>
        </a:p>
      </dgm:t>
    </dgm:pt>
    <dgm:pt modelId="{AF10C769-F3A0-461A-8DC4-72EFC8544A4F}" type="parTrans" cxnId="{F9ECE621-1C3E-4D31-9755-42A130E0B08F}">
      <dgm:prSet/>
      <dgm:spPr/>
      <dgm:t>
        <a:bodyPr/>
        <a:lstStyle/>
        <a:p>
          <a:endParaRPr lang="zh-HK" altLang="en-US"/>
        </a:p>
      </dgm:t>
    </dgm:pt>
    <dgm:pt modelId="{25E74050-7EFC-4678-9545-5DB215F049BF}" type="sibTrans" cxnId="{F9ECE621-1C3E-4D31-9755-42A130E0B08F}">
      <dgm:prSet/>
      <dgm:spPr/>
      <dgm:t>
        <a:bodyPr/>
        <a:lstStyle/>
        <a:p>
          <a:endParaRPr lang="zh-HK" altLang="en-US"/>
        </a:p>
      </dgm:t>
    </dgm:pt>
    <dgm:pt modelId="{6DCE303E-F700-4149-B71D-5453970AE910}" type="pres">
      <dgm:prSet presAssocID="{4BB3227D-0DEA-4C50-BAFA-C7F3581B3A9C}" presName="cycle" presStyleCnt="0">
        <dgm:presLayoutVars>
          <dgm:chMax val="1"/>
          <dgm:dir/>
          <dgm:animLvl val="ctr"/>
          <dgm:resizeHandles val="exact"/>
        </dgm:presLayoutVars>
      </dgm:prSet>
      <dgm:spPr/>
      <dgm:t>
        <a:bodyPr/>
        <a:lstStyle/>
        <a:p>
          <a:endParaRPr lang="zh-HK" altLang="en-US"/>
        </a:p>
      </dgm:t>
    </dgm:pt>
    <dgm:pt modelId="{A71DAB6D-03EA-44F9-A064-0A6D049879B1}" type="pres">
      <dgm:prSet presAssocID="{E65EEF6E-FB88-47FF-B30D-28B9DE97FD19}" presName="centerShape" presStyleLbl="node0" presStyleIdx="0" presStyleCnt="1" custScaleX="140511" custScaleY="145242" custLinFactNeighborX="518" custLinFactNeighborY="6131"/>
      <dgm:spPr/>
      <dgm:t>
        <a:bodyPr/>
        <a:lstStyle/>
        <a:p>
          <a:endParaRPr lang="zh-HK" altLang="en-US"/>
        </a:p>
      </dgm:t>
    </dgm:pt>
    <dgm:pt modelId="{6E464D6A-1DCA-42A9-B07F-72306D4DF548}" type="pres">
      <dgm:prSet presAssocID="{DF370779-4C20-454D-ACF4-185367343ADC}" presName="Name9" presStyleLbl="parChTrans1D2" presStyleIdx="0" presStyleCnt="5"/>
      <dgm:spPr/>
      <dgm:t>
        <a:bodyPr/>
        <a:lstStyle/>
        <a:p>
          <a:endParaRPr lang="zh-HK" altLang="en-US"/>
        </a:p>
      </dgm:t>
    </dgm:pt>
    <dgm:pt modelId="{F1C8F600-82DC-4C06-84E5-7809FC410A02}" type="pres">
      <dgm:prSet presAssocID="{DF370779-4C20-454D-ACF4-185367343ADC}" presName="connTx" presStyleLbl="parChTrans1D2" presStyleIdx="0" presStyleCnt="5"/>
      <dgm:spPr/>
      <dgm:t>
        <a:bodyPr/>
        <a:lstStyle/>
        <a:p>
          <a:endParaRPr lang="zh-HK" altLang="en-US"/>
        </a:p>
      </dgm:t>
    </dgm:pt>
    <dgm:pt modelId="{38885191-F0C9-4E18-8B72-ED9F3DE3A1C9}" type="pres">
      <dgm:prSet presAssocID="{FAF563CE-BFE0-4160-9162-FBD14D58835F}" presName="node" presStyleLbl="node1" presStyleIdx="0" presStyleCnt="5" custScaleX="104879" custScaleY="97254" custRadScaleRad="100606" custRadScaleInc="-1862">
        <dgm:presLayoutVars>
          <dgm:bulletEnabled val="1"/>
        </dgm:presLayoutVars>
      </dgm:prSet>
      <dgm:spPr/>
      <dgm:t>
        <a:bodyPr/>
        <a:lstStyle/>
        <a:p>
          <a:endParaRPr lang="zh-HK" altLang="en-US"/>
        </a:p>
      </dgm:t>
    </dgm:pt>
    <dgm:pt modelId="{21BE1E97-173F-49F8-979C-D9B8829B851A}" type="pres">
      <dgm:prSet presAssocID="{9BF317CA-F043-440B-8405-7372390F98E0}" presName="Name9" presStyleLbl="parChTrans1D2" presStyleIdx="1" presStyleCnt="5"/>
      <dgm:spPr/>
      <dgm:t>
        <a:bodyPr/>
        <a:lstStyle/>
        <a:p>
          <a:endParaRPr lang="zh-HK" altLang="en-US"/>
        </a:p>
      </dgm:t>
    </dgm:pt>
    <dgm:pt modelId="{C189D613-7607-4F9B-A977-954AC0AB92C9}" type="pres">
      <dgm:prSet presAssocID="{9BF317CA-F043-440B-8405-7372390F98E0}" presName="connTx" presStyleLbl="parChTrans1D2" presStyleIdx="1" presStyleCnt="5"/>
      <dgm:spPr/>
      <dgm:t>
        <a:bodyPr/>
        <a:lstStyle/>
        <a:p>
          <a:endParaRPr lang="zh-HK" altLang="en-US"/>
        </a:p>
      </dgm:t>
    </dgm:pt>
    <dgm:pt modelId="{B3F8FCDA-62DD-4331-86C3-EA52EB82EE92}" type="pres">
      <dgm:prSet presAssocID="{5401FD73-53BE-4715-8F78-0217F354F98B}" presName="node" presStyleLbl="node1" presStyleIdx="1" presStyleCnt="5" custScaleX="102385" custScaleY="94386" custRadScaleRad="128024" custRadScaleInc="2797">
        <dgm:presLayoutVars>
          <dgm:bulletEnabled val="1"/>
        </dgm:presLayoutVars>
      </dgm:prSet>
      <dgm:spPr/>
      <dgm:t>
        <a:bodyPr/>
        <a:lstStyle/>
        <a:p>
          <a:endParaRPr lang="zh-HK" altLang="en-US"/>
        </a:p>
      </dgm:t>
    </dgm:pt>
    <dgm:pt modelId="{673E47AD-DC3B-4B26-9B0B-A258AD206861}" type="pres">
      <dgm:prSet presAssocID="{209BAB9C-3E4B-482D-9CD9-1D91241D182C}" presName="Name9" presStyleLbl="parChTrans1D2" presStyleIdx="2" presStyleCnt="5"/>
      <dgm:spPr/>
      <dgm:t>
        <a:bodyPr/>
        <a:lstStyle/>
        <a:p>
          <a:endParaRPr lang="zh-HK" altLang="en-US"/>
        </a:p>
      </dgm:t>
    </dgm:pt>
    <dgm:pt modelId="{98C5399A-BE92-4438-912A-5CD7CB913995}" type="pres">
      <dgm:prSet presAssocID="{209BAB9C-3E4B-482D-9CD9-1D91241D182C}" presName="connTx" presStyleLbl="parChTrans1D2" presStyleIdx="2" presStyleCnt="5"/>
      <dgm:spPr/>
      <dgm:t>
        <a:bodyPr/>
        <a:lstStyle/>
        <a:p>
          <a:endParaRPr lang="zh-HK" altLang="en-US"/>
        </a:p>
      </dgm:t>
    </dgm:pt>
    <dgm:pt modelId="{5F980BCE-45A7-41E9-B9CB-999C6F7CA5E2}" type="pres">
      <dgm:prSet presAssocID="{BFB4211C-6C73-4B6E-A142-1B7122F2D4E4}" presName="node" presStyleLbl="node1" presStyleIdx="2" presStyleCnt="5" custScaleX="72104" custScaleY="66369" custRadScaleRad="124476" custRadScaleInc="-33072">
        <dgm:presLayoutVars>
          <dgm:bulletEnabled val="1"/>
        </dgm:presLayoutVars>
      </dgm:prSet>
      <dgm:spPr/>
      <dgm:t>
        <a:bodyPr/>
        <a:lstStyle/>
        <a:p>
          <a:endParaRPr lang="zh-HK" altLang="en-US"/>
        </a:p>
      </dgm:t>
    </dgm:pt>
    <dgm:pt modelId="{E6DB6F6B-6A49-4B4C-BB70-1EA141A18CA8}" type="pres">
      <dgm:prSet presAssocID="{B2AB7182-CBE8-49D3-BEFF-F2BC94D67B0A}" presName="Name9" presStyleLbl="parChTrans1D2" presStyleIdx="3" presStyleCnt="5"/>
      <dgm:spPr/>
      <dgm:t>
        <a:bodyPr/>
        <a:lstStyle/>
        <a:p>
          <a:endParaRPr lang="zh-HK" altLang="en-US"/>
        </a:p>
      </dgm:t>
    </dgm:pt>
    <dgm:pt modelId="{77B5A65E-9C07-438C-B181-B412FCB35A08}" type="pres">
      <dgm:prSet presAssocID="{B2AB7182-CBE8-49D3-BEFF-F2BC94D67B0A}" presName="connTx" presStyleLbl="parChTrans1D2" presStyleIdx="3" presStyleCnt="5"/>
      <dgm:spPr/>
      <dgm:t>
        <a:bodyPr/>
        <a:lstStyle/>
        <a:p>
          <a:endParaRPr lang="zh-HK" altLang="en-US"/>
        </a:p>
      </dgm:t>
    </dgm:pt>
    <dgm:pt modelId="{C05A01A5-CAFD-4F0B-88CE-D2E6A0E06959}" type="pres">
      <dgm:prSet presAssocID="{B4E29155-7ABE-4D39-B17B-1EE96B440D9F}" presName="node" presStyleLbl="node1" presStyleIdx="3" presStyleCnt="5" custScaleX="140511" custScaleY="145242" custRadScaleRad="129569" custRadScaleInc="54332">
        <dgm:presLayoutVars>
          <dgm:bulletEnabled val="1"/>
        </dgm:presLayoutVars>
      </dgm:prSet>
      <dgm:spPr/>
      <dgm:t>
        <a:bodyPr/>
        <a:lstStyle/>
        <a:p>
          <a:endParaRPr lang="zh-HK" altLang="en-US"/>
        </a:p>
      </dgm:t>
    </dgm:pt>
    <dgm:pt modelId="{DC61F08F-DE86-4B84-B49C-EAF84A2B86B3}" type="pres">
      <dgm:prSet presAssocID="{82F3D468-FC21-4B59-9B96-F2F909994381}" presName="Name9" presStyleLbl="parChTrans1D2" presStyleIdx="4" presStyleCnt="5"/>
      <dgm:spPr/>
      <dgm:t>
        <a:bodyPr/>
        <a:lstStyle/>
        <a:p>
          <a:endParaRPr lang="zh-HK" altLang="en-US"/>
        </a:p>
      </dgm:t>
    </dgm:pt>
    <dgm:pt modelId="{2035B514-E127-4167-9C52-36A56440E593}" type="pres">
      <dgm:prSet presAssocID="{82F3D468-FC21-4B59-9B96-F2F909994381}" presName="connTx" presStyleLbl="parChTrans1D2" presStyleIdx="4" presStyleCnt="5"/>
      <dgm:spPr/>
      <dgm:t>
        <a:bodyPr/>
        <a:lstStyle/>
        <a:p>
          <a:endParaRPr lang="zh-HK" altLang="en-US"/>
        </a:p>
      </dgm:t>
    </dgm:pt>
    <dgm:pt modelId="{891E05F8-D252-4B47-AD76-8777039D8E0F}" type="pres">
      <dgm:prSet presAssocID="{F6FB4387-755C-4339-A834-C82369D3FA84}" presName="node" presStyleLbl="node1" presStyleIdx="4" presStyleCnt="5" custScaleX="108515" custScaleY="105391" custRadScaleRad="127793" custRadScaleInc="12677">
        <dgm:presLayoutVars>
          <dgm:bulletEnabled val="1"/>
        </dgm:presLayoutVars>
      </dgm:prSet>
      <dgm:spPr/>
      <dgm:t>
        <a:bodyPr/>
        <a:lstStyle/>
        <a:p>
          <a:endParaRPr lang="zh-HK" altLang="en-US"/>
        </a:p>
      </dgm:t>
    </dgm:pt>
  </dgm:ptLst>
  <dgm:cxnLst>
    <dgm:cxn modelId="{C6845A01-D63D-4AB6-B1C4-1F65E197A2A3}" type="presOf" srcId="{DF370779-4C20-454D-ACF4-185367343ADC}" destId="{6E464D6A-1DCA-42A9-B07F-72306D4DF548}" srcOrd="0" destOrd="0" presId="urn:microsoft.com/office/officeart/2005/8/layout/radial1"/>
    <dgm:cxn modelId="{B3960594-0DC8-440E-825F-9B28EDEBF9A0}" type="presOf" srcId="{9BF317CA-F043-440B-8405-7372390F98E0}" destId="{C189D613-7607-4F9B-A977-954AC0AB92C9}" srcOrd="1" destOrd="0" presId="urn:microsoft.com/office/officeart/2005/8/layout/radial1"/>
    <dgm:cxn modelId="{4B1EAAFB-AD32-4C9A-933B-CE3C50D33F4F}" type="presOf" srcId="{82F3D468-FC21-4B59-9B96-F2F909994381}" destId="{2035B514-E127-4167-9C52-36A56440E593}" srcOrd="1" destOrd="0" presId="urn:microsoft.com/office/officeart/2005/8/layout/radial1"/>
    <dgm:cxn modelId="{D53AE4D3-9D21-4B60-A2FC-4010E1335AFB}" type="presOf" srcId="{B2AB7182-CBE8-49D3-BEFF-F2BC94D67B0A}" destId="{77B5A65E-9C07-438C-B181-B412FCB35A08}" srcOrd="1" destOrd="0" presId="urn:microsoft.com/office/officeart/2005/8/layout/radial1"/>
    <dgm:cxn modelId="{05B8956C-4D5D-48DC-B2D6-71D1D31A8A2F}" srcId="{E65EEF6E-FB88-47FF-B30D-28B9DE97FD19}" destId="{B4E29155-7ABE-4D39-B17B-1EE96B440D9F}" srcOrd="3" destOrd="0" parTransId="{B2AB7182-CBE8-49D3-BEFF-F2BC94D67B0A}" sibTransId="{AB9B998D-2B66-4103-8A5E-1917F2AD7EB2}"/>
    <dgm:cxn modelId="{F9ECE621-1C3E-4D31-9755-42A130E0B08F}" srcId="{4BB3227D-0DEA-4C50-BAFA-C7F3581B3A9C}" destId="{868F9355-B963-4122-9D01-F4C7FF5813FC}" srcOrd="1" destOrd="0" parTransId="{AF10C769-F3A0-461A-8DC4-72EFC8544A4F}" sibTransId="{25E74050-7EFC-4678-9545-5DB215F049BF}"/>
    <dgm:cxn modelId="{79D74BCA-A8CC-4C8F-BB5D-13BC0C2F1EF7}" type="presOf" srcId="{BFB4211C-6C73-4B6E-A142-1B7122F2D4E4}" destId="{5F980BCE-45A7-41E9-B9CB-999C6F7CA5E2}" srcOrd="0" destOrd="0" presId="urn:microsoft.com/office/officeart/2005/8/layout/radial1"/>
    <dgm:cxn modelId="{E977573C-4BE7-425F-8D62-59501D49D5A3}" type="presOf" srcId="{9BF317CA-F043-440B-8405-7372390F98E0}" destId="{21BE1E97-173F-49F8-979C-D9B8829B851A}" srcOrd="0" destOrd="0" presId="urn:microsoft.com/office/officeart/2005/8/layout/radial1"/>
    <dgm:cxn modelId="{38B5E3F2-78CC-41AA-8BC1-ADA840B75753}" type="presOf" srcId="{FAF563CE-BFE0-4160-9162-FBD14D58835F}" destId="{38885191-F0C9-4E18-8B72-ED9F3DE3A1C9}" srcOrd="0" destOrd="0" presId="urn:microsoft.com/office/officeart/2005/8/layout/radial1"/>
    <dgm:cxn modelId="{0129D5C8-4E88-4639-8E12-43235E5426F7}" srcId="{4BB3227D-0DEA-4C50-BAFA-C7F3581B3A9C}" destId="{E65EEF6E-FB88-47FF-B30D-28B9DE97FD19}" srcOrd="0" destOrd="0" parTransId="{176FB8F2-1874-492A-B897-412D78CFA005}" sibTransId="{032EF655-BD59-4706-A0C8-13770F494A1E}"/>
    <dgm:cxn modelId="{A092D78D-B8F9-46EB-A133-C02415BA90C1}" type="presOf" srcId="{82F3D468-FC21-4B59-9B96-F2F909994381}" destId="{DC61F08F-DE86-4B84-B49C-EAF84A2B86B3}" srcOrd="0" destOrd="0" presId="urn:microsoft.com/office/officeart/2005/8/layout/radial1"/>
    <dgm:cxn modelId="{49E2290A-6706-41CD-8C02-5D419D00D9E6}" type="presOf" srcId="{B2AB7182-CBE8-49D3-BEFF-F2BC94D67B0A}" destId="{E6DB6F6B-6A49-4B4C-BB70-1EA141A18CA8}" srcOrd="0" destOrd="0" presId="urn:microsoft.com/office/officeart/2005/8/layout/radial1"/>
    <dgm:cxn modelId="{04D57C04-35CE-4D98-98FC-A29A55C694B6}" srcId="{E65EEF6E-FB88-47FF-B30D-28B9DE97FD19}" destId="{BFB4211C-6C73-4B6E-A142-1B7122F2D4E4}" srcOrd="2" destOrd="0" parTransId="{209BAB9C-3E4B-482D-9CD9-1D91241D182C}" sibTransId="{8CC47FC0-05E3-4C47-A509-8423B8459613}"/>
    <dgm:cxn modelId="{007A64A3-5F49-4CC2-A7A2-E2EEADE979E5}" type="presOf" srcId="{E65EEF6E-FB88-47FF-B30D-28B9DE97FD19}" destId="{A71DAB6D-03EA-44F9-A064-0A6D049879B1}" srcOrd="0" destOrd="0" presId="urn:microsoft.com/office/officeart/2005/8/layout/radial1"/>
    <dgm:cxn modelId="{1EB435DB-9C40-4D6C-8AF0-4089BB65776F}" type="presOf" srcId="{4BB3227D-0DEA-4C50-BAFA-C7F3581B3A9C}" destId="{6DCE303E-F700-4149-B71D-5453970AE910}" srcOrd="0" destOrd="0" presId="urn:microsoft.com/office/officeart/2005/8/layout/radial1"/>
    <dgm:cxn modelId="{8A8437E7-C570-4235-9B10-A1400EF058AB}" srcId="{E65EEF6E-FB88-47FF-B30D-28B9DE97FD19}" destId="{5401FD73-53BE-4715-8F78-0217F354F98B}" srcOrd="1" destOrd="0" parTransId="{9BF317CA-F043-440B-8405-7372390F98E0}" sibTransId="{7822E4BC-1BE8-4305-804D-6930CA1FB04F}"/>
    <dgm:cxn modelId="{9EDB699F-A320-470C-9FC7-ED6C25985ABB}" type="presOf" srcId="{209BAB9C-3E4B-482D-9CD9-1D91241D182C}" destId="{673E47AD-DC3B-4B26-9B0B-A258AD206861}" srcOrd="0" destOrd="0" presId="urn:microsoft.com/office/officeart/2005/8/layout/radial1"/>
    <dgm:cxn modelId="{FF546951-F614-4E7B-8177-4C20A626EDE5}" type="presOf" srcId="{B4E29155-7ABE-4D39-B17B-1EE96B440D9F}" destId="{C05A01A5-CAFD-4F0B-88CE-D2E6A0E06959}" srcOrd="0" destOrd="0" presId="urn:microsoft.com/office/officeart/2005/8/layout/radial1"/>
    <dgm:cxn modelId="{A0C76B4E-3319-4469-AB91-35A1729F8387}" type="presOf" srcId="{DF370779-4C20-454D-ACF4-185367343ADC}" destId="{F1C8F600-82DC-4C06-84E5-7809FC410A02}" srcOrd="1" destOrd="0" presId="urn:microsoft.com/office/officeart/2005/8/layout/radial1"/>
    <dgm:cxn modelId="{05372A53-B1AF-49BA-81CF-4AAC83E79E00}" srcId="{E65EEF6E-FB88-47FF-B30D-28B9DE97FD19}" destId="{FAF563CE-BFE0-4160-9162-FBD14D58835F}" srcOrd="0" destOrd="0" parTransId="{DF370779-4C20-454D-ACF4-185367343ADC}" sibTransId="{B83383FF-B77A-4B09-8F15-1C11831F07E9}"/>
    <dgm:cxn modelId="{5B2FC4CD-03C2-4E5C-9AC8-FD94B4CB33BF}" srcId="{E65EEF6E-FB88-47FF-B30D-28B9DE97FD19}" destId="{F6FB4387-755C-4339-A834-C82369D3FA84}" srcOrd="4" destOrd="0" parTransId="{82F3D468-FC21-4B59-9B96-F2F909994381}" sibTransId="{545CA919-CF92-400D-AAB6-D3131656404A}"/>
    <dgm:cxn modelId="{3026F975-2156-46F9-B3F6-CB7C77CA5756}" type="presOf" srcId="{5401FD73-53BE-4715-8F78-0217F354F98B}" destId="{B3F8FCDA-62DD-4331-86C3-EA52EB82EE92}" srcOrd="0" destOrd="0" presId="urn:microsoft.com/office/officeart/2005/8/layout/radial1"/>
    <dgm:cxn modelId="{4E2FEE7C-4AA2-4055-BBC7-624837D9832B}" type="presOf" srcId="{209BAB9C-3E4B-482D-9CD9-1D91241D182C}" destId="{98C5399A-BE92-4438-912A-5CD7CB913995}" srcOrd="1" destOrd="0" presId="urn:microsoft.com/office/officeart/2005/8/layout/radial1"/>
    <dgm:cxn modelId="{7CAC376A-8443-4AB1-A12B-5A80D4397B14}" type="presOf" srcId="{F6FB4387-755C-4339-A834-C82369D3FA84}" destId="{891E05F8-D252-4B47-AD76-8777039D8E0F}" srcOrd="0" destOrd="0" presId="urn:microsoft.com/office/officeart/2005/8/layout/radial1"/>
    <dgm:cxn modelId="{3E90D639-E2F7-424C-A15D-DCAA51D36243}" type="presParOf" srcId="{6DCE303E-F700-4149-B71D-5453970AE910}" destId="{A71DAB6D-03EA-44F9-A064-0A6D049879B1}" srcOrd="0" destOrd="0" presId="urn:microsoft.com/office/officeart/2005/8/layout/radial1"/>
    <dgm:cxn modelId="{22829E1A-EB8D-4E52-8263-82C823101C88}" type="presParOf" srcId="{6DCE303E-F700-4149-B71D-5453970AE910}" destId="{6E464D6A-1DCA-42A9-B07F-72306D4DF548}" srcOrd="1" destOrd="0" presId="urn:microsoft.com/office/officeart/2005/8/layout/radial1"/>
    <dgm:cxn modelId="{75199AF6-58AE-4F26-8C48-C7194290A94D}" type="presParOf" srcId="{6E464D6A-1DCA-42A9-B07F-72306D4DF548}" destId="{F1C8F600-82DC-4C06-84E5-7809FC410A02}" srcOrd="0" destOrd="0" presId="urn:microsoft.com/office/officeart/2005/8/layout/radial1"/>
    <dgm:cxn modelId="{115AE39A-8DEE-460F-B67C-CD80A1A9EB8F}" type="presParOf" srcId="{6DCE303E-F700-4149-B71D-5453970AE910}" destId="{38885191-F0C9-4E18-8B72-ED9F3DE3A1C9}" srcOrd="2" destOrd="0" presId="urn:microsoft.com/office/officeart/2005/8/layout/radial1"/>
    <dgm:cxn modelId="{6789CC28-F55C-4C88-B740-85722CB1344A}" type="presParOf" srcId="{6DCE303E-F700-4149-B71D-5453970AE910}" destId="{21BE1E97-173F-49F8-979C-D9B8829B851A}" srcOrd="3" destOrd="0" presId="urn:microsoft.com/office/officeart/2005/8/layout/radial1"/>
    <dgm:cxn modelId="{4DD5344F-6E3F-4A09-BE42-3327FC226740}" type="presParOf" srcId="{21BE1E97-173F-49F8-979C-D9B8829B851A}" destId="{C189D613-7607-4F9B-A977-954AC0AB92C9}" srcOrd="0" destOrd="0" presId="urn:microsoft.com/office/officeart/2005/8/layout/radial1"/>
    <dgm:cxn modelId="{201046BE-8124-4029-8A94-E00D7BE368B7}" type="presParOf" srcId="{6DCE303E-F700-4149-B71D-5453970AE910}" destId="{B3F8FCDA-62DD-4331-86C3-EA52EB82EE92}" srcOrd="4" destOrd="0" presId="urn:microsoft.com/office/officeart/2005/8/layout/radial1"/>
    <dgm:cxn modelId="{642FD2A8-D4E0-4B3A-8AD6-093FBCCE1F1E}" type="presParOf" srcId="{6DCE303E-F700-4149-B71D-5453970AE910}" destId="{673E47AD-DC3B-4B26-9B0B-A258AD206861}" srcOrd="5" destOrd="0" presId="urn:microsoft.com/office/officeart/2005/8/layout/radial1"/>
    <dgm:cxn modelId="{E981D800-31B4-445F-9902-3F227065B380}" type="presParOf" srcId="{673E47AD-DC3B-4B26-9B0B-A258AD206861}" destId="{98C5399A-BE92-4438-912A-5CD7CB913995}" srcOrd="0" destOrd="0" presId="urn:microsoft.com/office/officeart/2005/8/layout/radial1"/>
    <dgm:cxn modelId="{EF4CFC97-FD9B-4658-AE9C-FC74BFB142CF}" type="presParOf" srcId="{6DCE303E-F700-4149-B71D-5453970AE910}" destId="{5F980BCE-45A7-41E9-B9CB-999C6F7CA5E2}" srcOrd="6" destOrd="0" presId="urn:microsoft.com/office/officeart/2005/8/layout/radial1"/>
    <dgm:cxn modelId="{0FD10FA4-4B61-4B61-B01B-22C73F3551EF}" type="presParOf" srcId="{6DCE303E-F700-4149-B71D-5453970AE910}" destId="{E6DB6F6B-6A49-4B4C-BB70-1EA141A18CA8}" srcOrd="7" destOrd="0" presId="urn:microsoft.com/office/officeart/2005/8/layout/radial1"/>
    <dgm:cxn modelId="{7868CA72-DE91-4894-982C-48D488B3DB3F}" type="presParOf" srcId="{E6DB6F6B-6A49-4B4C-BB70-1EA141A18CA8}" destId="{77B5A65E-9C07-438C-B181-B412FCB35A08}" srcOrd="0" destOrd="0" presId="urn:microsoft.com/office/officeart/2005/8/layout/radial1"/>
    <dgm:cxn modelId="{88491971-E7C8-4E09-8EBC-E5AD59D62694}" type="presParOf" srcId="{6DCE303E-F700-4149-B71D-5453970AE910}" destId="{C05A01A5-CAFD-4F0B-88CE-D2E6A0E06959}" srcOrd="8" destOrd="0" presId="urn:microsoft.com/office/officeart/2005/8/layout/radial1"/>
    <dgm:cxn modelId="{325C6842-1DF5-4C91-9B14-7E77FC231BB4}" type="presParOf" srcId="{6DCE303E-F700-4149-B71D-5453970AE910}" destId="{DC61F08F-DE86-4B84-B49C-EAF84A2B86B3}" srcOrd="9" destOrd="0" presId="urn:microsoft.com/office/officeart/2005/8/layout/radial1"/>
    <dgm:cxn modelId="{A9B2821B-C628-42EE-8967-32DB46BBFE5D}" type="presParOf" srcId="{DC61F08F-DE86-4B84-B49C-EAF84A2B86B3}" destId="{2035B514-E127-4167-9C52-36A56440E593}" srcOrd="0" destOrd="0" presId="urn:microsoft.com/office/officeart/2005/8/layout/radial1"/>
    <dgm:cxn modelId="{6BD2BCB1-0B83-496A-86CA-2F231144A144}" type="presParOf" srcId="{6DCE303E-F700-4149-B71D-5453970AE910}" destId="{891E05F8-D252-4B47-AD76-8777039D8E0F}"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D86B12-C29E-4FC0-A3A9-A2C1FAF74163}" type="doc">
      <dgm:prSet loTypeId="urn:microsoft.com/office/officeart/2005/8/layout/vProcess5" loCatId="process" qsTypeId="urn:microsoft.com/office/officeart/2005/8/quickstyle/simple1" qsCatId="simple" csTypeId="urn:microsoft.com/office/officeart/2005/8/colors/accent2_1" csCatId="accent2" phldr="1"/>
      <dgm:spPr/>
      <dgm:t>
        <a:bodyPr/>
        <a:lstStyle/>
        <a:p>
          <a:endParaRPr lang="zh-TW" altLang="en-US"/>
        </a:p>
      </dgm:t>
    </dgm:pt>
    <dgm:pt modelId="{AF2ECC3A-9FF9-40DB-B90D-8158DB4E4B85}">
      <dgm:prSet phldrT="[文字]"/>
      <dgm:spPr/>
      <dgm:t>
        <a:bodyPr/>
        <a:lstStyle/>
        <a:p>
          <a:r>
            <a:rPr lang="zh-TW" altLang="en-US" b="0" cap="none" spc="0" dirty="0">
              <a:ln w="0"/>
              <a:solidFill>
                <a:schemeClr val="tx1"/>
              </a:solidFill>
              <a:effectLst>
                <a:outerShdw blurRad="38100" dist="19050" dir="2700000" algn="tl" rotWithShape="0">
                  <a:schemeClr val="dk1">
                    <a:alpha val="40000"/>
                  </a:schemeClr>
                </a:outerShdw>
              </a:effectLst>
            </a:rPr>
            <a:t>任務</a:t>
          </a:r>
          <a:r>
            <a:rPr lang="zh-TW" altLang="en-US" b="0" cap="none" spc="0" dirty="0" smtClean="0">
              <a:ln w="0"/>
              <a:solidFill>
                <a:schemeClr val="tx1"/>
              </a:solidFill>
              <a:effectLst>
                <a:outerShdw blurRad="38100" dist="19050" dir="2700000" algn="tl" rotWithShape="0">
                  <a:schemeClr val="dk1">
                    <a:alpha val="40000"/>
                  </a:schemeClr>
                </a:outerShdw>
              </a:effectLst>
            </a:rPr>
            <a:t>一（個人）</a:t>
          </a:r>
          <a:r>
            <a:rPr lang="en-US" altLang="zh-TW" b="0" cap="none" spc="0" dirty="0" smtClean="0">
              <a:ln w="0"/>
              <a:solidFill>
                <a:schemeClr val="tx1"/>
              </a:solidFill>
              <a:effectLst>
                <a:outerShdw blurRad="38100" dist="19050" dir="2700000" algn="tl" rotWithShape="0">
                  <a:schemeClr val="dk1">
                    <a:alpha val="40000"/>
                  </a:schemeClr>
                </a:outerShdw>
              </a:effectLst>
            </a:rPr>
            <a:t>﹕</a:t>
          </a:r>
          <a:r>
            <a:rPr lang="zh-TW" altLang="en-US" b="0" cap="none" spc="0" dirty="0">
              <a:ln w="0"/>
              <a:solidFill>
                <a:schemeClr val="tx1"/>
              </a:solidFill>
              <a:effectLst>
                <a:outerShdw blurRad="38100" dist="19050" dir="2700000" algn="tl" rotWithShape="0">
                  <a:schemeClr val="dk1">
                    <a:alpha val="40000"/>
                  </a:schemeClr>
                </a:outerShdw>
              </a:effectLst>
            </a:rPr>
            <a:t>閱讀資料，分析方式的</a:t>
          </a:r>
          <a:r>
            <a:rPr lang="zh-TW" altLang="en-US" b="0" cap="none" spc="0" dirty="0" smtClean="0">
              <a:ln w="0"/>
              <a:solidFill>
                <a:schemeClr val="tx1"/>
              </a:solidFill>
              <a:effectLst>
                <a:outerShdw blurRad="38100" dist="19050" dir="2700000" algn="tl" rotWithShape="0">
                  <a:schemeClr val="dk1">
                    <a:alpha val="40000"/>
                  </a:schemeClr>
                </a:outerShdw>
              </a:effectLst>
            </a:rPr>
            <a:t>好處</a:t>
          </a:r>
          <a:endParaRPr lang="zh-TW" altLang="en-US" b="0" cap="none" spc="0" dirty="0">
            <a:ln w="0"/>
            <a:solidFill>
              <a:schemeClr val="tx1"/>
            </a:solidFill>
            <a:effectLst>
              <a:outerShdw blurRad="38100" dist="19050" dir="2700000" algn="tl" rotWithShape="0">
                <a:schemeClr val="dk1">
                  <a:alpha val="40000"/>
                </a:schemeClr>
              </a:outerShdw>
            </a:effectLst>
          </a:endParaRPr>
        </a:p>
      </dgm:t>
    </dgm:pt>
    <dgm:pt modelId="{23D9E7E0-B917-470B-9300-5F8959E4D642}" type="parTrans" cxnId="{4473F94C-09C8-4FB6-9082-AE9ACCFEEE6F}">
      <dgm:prSet/>
      <dgm:spPr/>
      <dgm:t>
        <a:bodyPr/>
        <a:lstStyle/>
        <a:p>
          <a:endParaRPr lang="zh-TW" altLang="en-US"/>
        </a:p>
      </dgm:t>
    </dgm:pt>
    <dgm:pt modelId="{7C5C0F25-DE67-483D-9F73-87F1081C2700}" type="sibTrans" cxnId="{4473F94C-09C8-4FB6-9082-AE9ACCFEEE6F}">
      <dgm:prSet/>
      <dgm:spPr/>
      <dgm:t>
        <a:bodyPr/>
        <a:lstStyle/>
        <a:p>
          <a:endParaRPr lang="zh-TW" altLang="en-US"/>
        </a:p>
      </dgm:t>
    </dgm:pt>
    <dgm:pt modelId="{0A7BA091-1091-417E-AB08-BC2CBD6CA08B}">
      <dgm:prSet phldrT="[文字]"/>
      <dgm:spPr/>
      <dgm:t>
        <a:bodyPr/>
        <a:lstStyle/>
        <a:p>
          <a:r>
            <a:rPr lang="zh-TW" altLang="en-US" b="0" cap="none" spc="0" dirty="0">
              <a:ln w="0"/>
              <a:solidFill>
                <a:schemeClr val="tx1"/>
              </a:solidFill>
              <a:effectLst>
                <a:outerShdw blurRad="38100" dist="19050" dir="2700000" algn="tl" rotWithShape="0">
                  <a:schemeClr val="dk1">
                    <a:alpha val="40000"/>
                  </a:schemeClr>
                </a:outerShdw>
              </a:effectLst>
            </a:rPr>
            <a:t>任務</a:t>
          </a:r>
          <a:r>
            <a:rPr lang="zh-TW" altLang="en-US" b="0" cap="none" spc="0" dirty="0" smtClean="0">
              <a:ln w="0"/>
              <a:solidFill>
                <a:schemeClr val="tx1"/>
              </a:solidFill>
              <a:effectLst>
                <a:outerShdw blurRad="38100" dist="19050" dir="2700000" algn="tl" rotWithShape="0">
                  <a:schemeClr val="dk1">
                    <a:alpha val="40000"/>
                  </a:schemeClr>
                </a:outerShdw>
              </a:effectLst>
            </a:rPr>
            <a:t>二（專家組）</a:t>
          </a:r>
          <a:r>
            <a:rPr lang="en-US" altLang="zh-TW" b="0" cap="none" spc="0" dirty="0" smtClean="0">
              <a:ln w="0"/>
              <a:solidFill>
                <a:schemeClr val="tx1"/>
              </a:solidFill>
              <a:effectLst>
                <a:outerShdw blurRad="38100" dist="19050" dir="2700000" algn="tl" rotWithShape="0">
                  <a:schemeClr val="dk1">
                    <a:alpha val="40000"/>
                  </a:schemeClr>
                </a:outerShdw>
              </a:effectLst>
            </a:rPr>
            <a:t>﹕</a:t>
          </a:r>
          <a:r>
            <a:rPr lang="zh-TW" altLang="en-US" b="0" cap="none" spc="0" dirty="0">
              <a:ln w="0"/>
              <a:solidFill>
                <a:schemeClr val="tx1"/>
              </a:solidFill>
              <a:effectLst>
                <a:outerShdw blurRad="38100" dist="19050" dir="2700000" algn="tl" rotWithShape="0">
                  <a:schemeClr val="dk1">
                    <a:alpha val="40000"/>
                  </a:schemeClr>
                </a:outerShdw>
              </a:effectLst>
            </a:rPr>
            <a:t>討論方式的好壞處，思考反駁</a:t>
          </a:r>
        </a:p>
      </dgm:t>
    </dgm:pt>
    <dgm:pt modelId="{5D4BA5A9-A38E-4572-8514-EEE11DD50B0F}" type="parTrans" cxnId="{6EB1C7FD-B1D2-48E5-B64C-A9A6CCAA3F8D}">
      <dgm:prSet/>
      <dgm:spPr/>
      <dgm:t>
        <a:bodyPr/>
        <a:lstStyle/>
        <a:p>
          <a:endParaRPr lang="zh-TW" altLang="en-US"/>
        </a:p>
      </dgm:t>
    </dgm:pt>
    <dgm:pt modelId="{F8476A54-FED3-4522-BE11-D95DFEDFE795}" type="sibTrans" cxnId="{6EB1C7FD-B1D2-48E5-B64C-A9A6CCAA3F8D}">
      <dgm:prSet/>
      <dgm:spPr/>
      <dgm:t>
        <a:bodyPr/>
        <a:lstStyle/>
        <a:p>
          <a:endParaRPr lang="zh-TW" altLang="en-US"/>
        </a:p>
      </dgm:t>
    </dgm:pt>
    <dgm:pt modelId="{A41067A5-1081-47C2-859D-145FE0063A01}">
      <dgm:prSet phldrT="[文字]"/>
      <dgm:spPr/>
      <dgm:t>
        <a:bodyPr/>
        <a:lstStyle/>
        <a:p>
          <a:r>
            <a:rPr lang="zh-TW" altLang="en-US" b="0" cap="none" spc="0" dirty="0">
              <a:ln w="0"/>
              <a:solidFill>
                <a:schemeClr val="tx1"/>
              </a:solidFill>
              <a:effectLst>
                <a:outerShdw blurRad="38100" dist="19050" dir="2700000" algn="tl" rotWithShape="0">
                  <a:schemeClr val="dk1">
                    <a:alpha val="40000"/>
                  </a:schemeClr>
                </a:outerShdw>
              </a:effectLst>
            </a:rPr>
            <a:t>任務</a:t>
          </a:r>
          <a:r>
            <a:rPr lang="zh-TW" altLang="en-US" b="0" cap="none" spc="0" dirty="0" smtClean="0">
              <a:ln w="0"/>
              <a:solidFill>
                <a:schemeClr val="tx1"/>
              </a:solidFill>
              <a:effectLst>
                <a:outerShdw blurRad="38100" dist="19050" dir="2700000" algn="tl" rotWithShape="0">
                  <a:schemeClr val="dk1">
                    <a:alpha val="40000"/>
                  </a:schemeClr>
                </a:outerShdw>
              </a:effectLst>
            </a:rPr>
            <a:t>三（混合組）</a:t>
          </a:r>
          <a:r>
            <a:rPr lang="en-US" altLang="zh-TW" b="0" cap="none" spc="0" dirty="0" smtClean="0">
              <a:ln w="0"/>
              <a:solidFill>
                <a:schemeClr val="tx1"/>
              </a:solidFill>
              <a:effectLst>
                <a:outerShdw blurRad="38100" dist="19050" dir="2700000" algn="tl" rotWithShape="0">
                  <a:schemeClr val="dk1">
                    <a:alpha val="40000"/>
                  </a:schemeClr>
                </a:outerShdw>
              </a:effectLst>
            </a:rPr>
            <a:t>﹕</a:t>
          </a:r>
          <a:r>
            <a:rPr lang="zh-TW" altLang="en-US" b="0" cap="none" spc="0" dirty="0">
              <a:ln w="0"/>
              <a:solidFill>
                <a:schemeClr val="tx1"/>
              </a:solidFill>
              <a:effectLst>
                <a:outerShdw blurRad="38100" dist="19050" dir="2700000" algn="tl" rotWithShape="0">
                  <a:schemeClr val="dk1">
                    <a:alpha val="40000"/>
                  </a:schemeClr>
                </a:outerShdw>
              </a:effectLst>
            </a:rPr>
            <a:t>進行表達，</a:t>
          </a:r>
          <a:r>
            <a:rPr lang="zh-TW" altLang="en-US" b="0" cap="none" spc="0" dirty="0" smtClean="0">
              <a:ln w="0"/>
              <a:solidFill>
                <a:schemeClr val="tx1"/>
              </a:solidFill>
              <a:effectLst>
                <a:outerShdw blurRad="38100" dist="19050" dir="2700000" algn="tl" rotWithShape="0">
                  <a:schemeClr val="dk1">
                    <a:alpha val="40000"/>
                  </a:schemeClr>
                </a:outerShdw>
              </a:effectLst>
            </a:rPr>
            <a:t>交流意見</a:t>
          </a:r>
          <a:endParaRPr lang="zh-TW" altLang="en-US" b="0" cap="none" spc="0" dirty="0">
            <a:ln w="0"/>
            <a:solidFill>
              <a:schemeClr val="tx1"/>
            </a:solidFill>
            <a:effectLst>
              <a:outerShdw blurRad="38100" dist="19050" dir="2700000" algn="tl" rotWithShape="0">
                <a:schemeClr val="dk1">
                  <a:alpha val="40000"/>
                </a:schemeClr>
              </a:outerShdw>
            </a:effectLst>
          </a:endParaRPr>
        </a:p>
      </dgm:t>
    </dgm:pt>
    <dgm:pt modelId="{E90F0CD2-83EA-49A2-AAA2-86582E367BC8}" type="parTrans" cxnId="{17F36C11-3806-4A2A-BA82-9CF36E9E745F}">
      <dgm:prSet/>
      <dgm:spPr/>
      <dgm:t>
        <a:bodyPr/>
        <a:lstStyle/>
        <a:p>
          <a:endParaRPr lang="zh-TW" altLang="en-US"/>
        </a:p>
      </dgm:t>
    </dgm:pt>
    <dgm:pt modelId="{255C357D-2317-45E8-8607-0E43F8B91CE4}" type="sibTrans" cxnId="{17F36C11-3806-4A2A-BA82-9CF36E9E745F}">
      <dgm:prSet/>
      <dgm:spPr/>
      <dgm:t>
        <a:bodyPr/>
        <a:lstStyle/>
        <a:p>
          <a:endParaRPr lang="zh-TW" altLang="en-US"/>
        </a:p>
      </dgm:t>
    </dgm:pt>
    <dgm:pt modelId="{F0BAC964-DB84-4F92-81D1-2C523C959811}">
      <dgm:prSet phldrT="[文字]"/>
      <dgm:spPr/>
      <dgm:t>
        <a:bodyPr/>
        <a:lstStyle/>
        <a:p>
          <a:r>
            <a:rPr lang="zh-TW" altLang="en-US" b="0" cap="none" spc="0" dirty="0">
              <a:ln w="0"/>
              <a:solidFill>
                <a:schemeClr val="tx1"/>
              </a:solidFill>
              <a:effectLst>
                <a:outerShdw blurRad="38100" dist="19050" dir="2700000" algn="tl" rotWithShape="0">
                  <a:schemeClr val="dk1">
                    <a:alpha val="40000"/>
                  </a:schemeClr>
                </a:outerShdw>
              </a:effectLst>
            </a:rPr>
            <a:t>任務</a:t>
          </a:r>
          <a:r>
            <a:rPr lang="zh-TW" altLang="en-US" b="0" cap="none" spc="0" dirty="0" smtClean="0">
              <a:ln w="0"/>
              <a:solidFill>
                <a:schemeClr val="tx1"/>
              </a:solidFill>
              <a:effectLst>
                <a:outerShdw blurRad="38100" dist="19050" dir="2700000" algn="tl" rotWithShape="0">
                  <a:schemeClr val="dk1">
                    <a:alpha val="40000"/>
                  </a:schemeClr>
                </a:outerShdw>
              </a:effectLst>
            </a:rPr>
            <a:t>四（個人）</a:t>
          </a:r>
          <a:r>
            <a:rPr lang="en-US" altLang="zh-TW" b="0" cap="none" spc="0" dirty="0" smtClean="0">
              <a:ln w="0"/>
              <a:solidFill>
                <a:schemeClr val="tx1"/>
              </a:solidFill>
              <a:effectLst>
                <a:outerShdw blurRad="38100" dist="19050" dir="2700000" algn="tl" rotWithShape="0">
                  <a:schemeClr val="dk1">
                    <a:alpha val="40000"/>
                  </a:schemeClr>
                </a:outerShdw>
              </a:effectLst>
            </a:rPr>
            <a:t>﹕</a:t>
          </a:r>
          <a:r>
            <a:rPr lang="zh-TW" altLang="en-US" b="0" cap="none" spc="0" dirty="0">
              <a:ln w="0"/>
              <a:solidFill>
                <a:schemeClr val="tx1"/>
              </a:solidFill>
              <a:effectLst>
                <a:outerShdw blurRad="38100" dist="19050" dir="2700000" algn="tl" rotWithShape="0">
                  <a:schemeClr val="dk1">
                    <a:alpha val="40000"/>
                  </a:schemeClr>
                </a:outerShdw>
              </a:effectLst>
            </a:rPr>
            <a:t>比較不同方法優劣，選取最佳者</a:t>
          </a:r>
        </a:p>
      </dgm:t>
    </dgm:pt>
    <dgm:pt modelId="{255CDD81-2BC2-4F36-B3DE-9A906EE2DD5E}" type="parTrans" cxnId="{96CB8153-5957-48EB-AEAC-2B9B3936309C}">
      <dgm:prSet/>
      <dgm:spPr/>
      <dgm:t>
        <a:bodyPr/>
        <a:lstStyle/>
        <a:p>
          <a:endParaRPr lang="zh-TW" altLang="en-US"/>
        </a:p>
      </dgm:t>
    </dgm:pt>
    <dgm:pt modelId="{8428F426-C257-424C-80E7-FEFE1A050619}" type="sibTrans" cxnId="{96CB8153-5957-48EB-AEAC-2B9B3936309C}">
      <dgm:prSet/>
      <dgm:spPr/>
      <dgm:t>
        <a:bodyPr/>
        <a:lstStyle/>
        <a:p>
          <a:endParaRPr lang="zh-TW" altLang="en-US"/>
        </a:p>
      </dgm:t>
    </dgm:pt>
    <dgm:pt modelId="{C6F33C61-BF0F-42AF-B965-CCDE37251DB3}" type="pres">
      <dgm:prSet presAssocID="{F4D86B12-C29E-4FC0-A3A9-A2C1FAF74163}" presName="outerComposite" presStyleCnt="0">
        <dgm:presLayoutVars>
          <dgm:chMax val="5"/>
          <dgm:dir/>
          <dgm:resizeHandles val="exact"/>
        </dgm:presLayoutVars>
      </dgm:prSet>
      <dgm:spPr/>
      <dgm:t>
        <a:bodyPr/>
        <a:lstStyle/>
        <a:p>
          <a:endParaRPr lang="zh-HK" altLang="en-US"/>
        </a:p>
      </dgm:t>
    </dgm:pt>
    <dgm:pt modelId="{99CFD82E-1560-42E4-90FB-1354794525C5}" type="pres">
      <dgm:prSet presAssocID="{F4D86B12-C29E-4FC0-A3A9-A2C1FAF74163}" presName="dummyMaxCanvas" presStyleCnt="0">
        <dgm:presLayoutVars/>
      </dgm:prSet>
      <dgm:spPr/>
    </dgm:pt>
    <dgm:pt modelId="{9835E989-B052-46AE-94BD-8F8233EA200F}" type="pres">
      <dgm:prSet presAssocID="{F4D86B12-C29E-4FC0-A3A9-A2C1FAF74163}" presName="FourNodes_1" presStyleLbl="node1" presStyleIdx="0" presStyleCnt="4">
        <dgm:presLayoutVars>
          <dgm:bulletEnabled val="1"/>
        </dgm:presLayoutVars>
      </dgm:prSet>
      <dgm:spPr/>
      <dgm:t>
        <a:bodyPr/>
        <a:lstStyle/>
        <a:p>
          <a:endParaRPr lang="zh-HK" altLang="en-US"/>
        </a:p>
      </dgm:t>
    </dgm:pt>
    <dgm:pt modelId="{0D21843D-509C-43CE-87C8-5FE3DDE7F3E3}" type="pres">
      <dgm:prSet presAssocID="{F4D86B12-C29E-4FC0-A3A9-A2C1FAF74163}" presName="FourNodes_2" presStyleLbl="node1" presStyleIdx="1" presStyleCnt="4">
        <dgm:presLayoutVars>
          <dgm:bulletEnabled val="1"/>
        </dgm:presLayoutVars>
      </dgm:prSet>
      <dgm:spPr/>
      <dgm:t>
        <a:bodyPr/>
        <a:lstStyle/>
        <a:p>
          <a:endParaRPr lang="zh-HK" altLang="en-US"/>
        </a:p>
      </dgm:t>
    </dgm:pt>
    <dgm:pt modelId="{6C26FE69-77C7-4886-8241-E6838B4726F7}" type="pres">
      <dgm:prSet presAssocID="{F4D86B12-C29E-4FC0-A3A9-A2C1FAF74163}" presName="FourNodes_3" presStyleLbl="node1" presStyleIdx="2" presStyleCnt="4">
        <dgm:presLayoutVars>
          <dgm:bulletEnabled val="1"/>
        </dgm:presLayoutVars>
      </dgm:prSet>
      <dgm:spPr/>
      <dgm:t>
        <a:bodyPr/>
        <a:lstStyle/>
        <a:p>
          <a:endParaRPr lang="zh-HK" altLang="en-US"/>
        </a:p>
      </dgm:t>
    </dgm:pt>
    <dgm:pt modelId="{F12FBF38-1D2B-4BAC-A263-780E8AA68FBE}" type="pres">
      <dgm:prSet presAssocID="{F4D86B12-C29E-4FC0-A3A9-A2C1FAF74163}" presName="FourNodes_4" presStyleLbl="node1" presStyleIdx="3" presStyleCnt="4">
        <dgm:presLayoutVars>
          <dgm:bulletEnabled val="1"/>
        </dgm:presLayoutVars>
      </dgm:prSet>
      <dgm:spPr/>
      <dgm:t>
        <a:bodyPr/>
        <a:lstStyle/>
        <a:p>
          <a:endParaRPr lang="zh-HK" altLang="en-US"/>
        </a:p>
      </dgm:t>
    </dgm:pt>
    <dgm:pt modelId="{2BBC6A88-210F-438E-BD28-C7A473CBFC0A}" type="pres">
      <dgm:prSet presAssocID="{F4D86B12-C29E-4FC0-A3A9-A2C1FAF74163}" presName="FourConn_1-2" presStyleLbl="fgAccFollowNode1" presStyleIdx="0" presStyleCnt="3">
        <dgm:presLayoutVars>
          <dgm:bulletEnabled val="1"/>
        </dgm:presLayoutVars>
      </dgm:prSet>
      <dgm:spPr/>
      <dgm:t>
        <a:bodyPr/>
        <a:lstStyle/>
        <a:p>
          <a:endParaRPr lang="zh-HK" altLang="en-US"/>
        </a:p>
      </dgm:t>
    </dgm:pt>
    <dgm:pt modelId="{CE006279-86F3-477E-9B17-BA3A4A7CE781}" type="pres">
      <dgm:prSet presAssocID="{F4D86B12-C29E-4FC0-A3A9-A2C1FAF74163}" presName="FourConn_2-3" presStyleLbl="fgAccFollowNode1" presStyleIdx="1" presStyleCnt="3">
        <dgm:presLayoutVars>
          <dgm:bulletEnabled val="1"/>
        </dgm:presLayoutVars>
      </dgm:prSet>
      <dgm:spPr/>
      <dgm:t>
        <a:bodyPr/>
        <a:lstStyle/>
        <a:p>
          <a:endParaRPr lang="zh-HK" altLang="en-US"/>
        </a:p>
      </dgm:t>
    </dgm:pt>
    <dgm:pt modelId="{382242DC-F3E4-4DC6-9010-D5EBE08BEE5C}" type="pres">
      <dgm:prSet presAssocID="{F4D86B12-C29E-4FC0-A3A9-A2C1FAF74163}" presName="FourConn_3-4" presStyleLbl="fgAccFollowNode1" presStyleIdx="2" presStyleCnt="3">
        <dgm:presLayoutVars>
          <dgm:bulletEnabled val="1"/>
        </dgm:presLayoutVars>
      </dgm:prSet>
      <dgm:spPr/>
      <dgm:t>
        <a:bodyPr/>
        <a:lstStyle/>
        <a:p>
          <a:endParaRPr lang="zh-HK" altLang="en-US"/>
        </a:p>
      </dgm:t>
    </dgm:pt>
    <dgm:pt modelId="{9F05BAC3-F545-46E8-966B-240220322334}" type="pres">
      <dgm:prSet presAssocID="{F4D86B12-C29E-4FC0-A3A9-A2C1FAF74163}" presName="FourNodes_1_text" presStyleLbl="node1" presStyleIdx="3" presStyleCnt="4">
        <dgm:presLayoutVars>
          <dgm:bulletEnabled val="1"/>
        </dgm:presLayoutVars>
      </dgm:prSet>
      <dgm:spPr/>
      <dgm:t>
        <a:bodyPr/>
        <a:lstStyle/>
        <a:p>
          <a:endParaRPr lang="zh-HK" altLang="en-US"/>
        </a:p>
      </dgm:t>
    </dgm:pt>
    <dgm:pt modelId="{2A01307E-5CAC-47BD-9036-6C0C3DE7E77E}" type="pres">
      <dgm:prSet presAssocID="{F4D86B12-C29E-4FC0-A3A9-A2C1FAF74163}" presName="FourNodes_2_text" presStyleLbl="node1" presStyleIdx="3" presStyleCnt="4">
        <dgm:presLayoutVars>
          <dgm:bulletEnabled val="1"/>
        </dgm:presLayoutVars>
      </dgm:prSet>
      <dgm:spPr/>
      <dgm:t>
        <a:bodyPr/>
        <a:lstStyle/>
        <a:p>
          <a:endParaRPr lang="zh-HK" altLang="en-US"/>
        </a:p>
      </dgm:t>
    </dgm:pt>
    <dgm:pt modelId="{B6A6FAF9-5CAC-44F8-948F-45BC8FEC044A}" type="pres">
      <dgm:prSet presAssocID="{F4D86B12-C29E-4FC0-A3A9-A2C1FAF74163}" presName="FourNodes_3_text" presStyleLbl="node1" presStyleIdx="3" presStyleCnt="4">
        <dgm:presLayoutVars>
          <dgm:bulletEnabled val="1"/>
        </dgm:presLayoutVars>
      </dgm:prSet>
      <dgm:spPr/>
      <dgm:t>
        <a:bodyPr/>
        <a:lstStyle/>
        <a:p>
          <a:endParaRPr lang="zh-HK" altLang="en-US"/>
        </a:p>
      </dgm:t>
    </dgm:pt>
    <dgm:pt modelId="{5660899B-7471-4E06-87C6-67C0078426ED}" type="pres">
      <dgm:prSet presAssocID="{F4D86B12-C29E-4FC0-A3A9-A2C1FAF74163}" presName="FourNodes_4_text" presStyleLbl="node1" presStyleIdx="3" presStyleCnt="4">
        <dgm:presLayoutVars>
          <dgm:bulletEnabled val="1"/>
        </dgm:presLayoutVars>
      </dgm:prSet>
      <dgm:spPr/>
      <dgm:t>
        <a:bodyPr/>
        <a:lstStyle/>
        <a:p>
          <a:endParaRPr lang="zh-HK" altLang="en-US"/>
        </a:p>
      </dgm:t>
    </dgm:pt>
  </dgm:ptLst>
  <dgm:cxnLst>
    <dgm:cxn modelId="{22D1C136-7137-42D6-B5FE-2535154EBAC3}" type="presOf" srcId="{AF2ECC3A-9FF9-40DB-B90D-8158DB4E4B85}" destId="{9F05BAC3-F545-46E8-966B-240220322334}" srcOrd="1" destOrd="0" presId="urn:microsoft.com/office/officeart/2005/8/layout/vProcess5"/>
    <dgm:cxn modelId="{17F36C11-3806-4A2A-BA82-9CF36E9E745F}" srcId="{F4D86B12-C29E-4FC0-A3A9-A2C1FAF74163}" destId="{A41067A5-1081-47C2-859D-145FE0063A01}" srcOrd="2" destOrd="0" parTransId="{E90F0CD2-83EA-49A2-AAA2-86582E367BC8}" sibTransId="{255C357D-2317-45E8-8607-0E43F8B91CE4}"/>
    <dgm:cxn modelId="{B1CD90C7-7E92-44B8-9A6B-07490D4451D1}" type="presOf" srcId="{A41067A5-1081-47C2-859D-145FE0063A01}" destId="{B6A6FAF9-5CAC-44F8-948F-45BC8FEC044A}" srcOrd="1" destOrd="0" presId="urn:microsoft.com/office/officeart/2005/8/layout/vProcess5"/>
    <dgm:cxn modelId="{9BC502E3-844E-4106-8887-47F2322C9566}" type="presOf" srcId="{AF2ECC3A-9FF9-40DB-B90D-8158DB4E4B85}" destId="{9835E989-B052-46AE-94BD-8F8233EA200F}" srcOrd="0" destOrd="0" presId="urn:microsoft.com/office/officeart/2005/8/layout/vProcess5"/>
    <dgm:cxn modelId="{55F7FF6F-33C1-430E-A96D-B35D6812B68E}" type="presOf" srcId="{255C357D-2317-45E8-8607-0E43F8B91CE4}" destId="{382242DC-F3E4-4DC6-9010-D5EBE08BEE5C}" srcOrd="0" destOrd="0" presId="urn:microsoft.com/office/officeart/2005/8/layout/vProcess5"/>
    <dgm:cxn modelId="{97DB2E77-A590-476C-A117-3914E4A389A6}" type="presOf" srcId="{7C5C0F25-DE67-483D-9F73-87F1081C2700}" destId="{2BBC6A88-210F-438E-BD28-C7A473CBFC0A}" srcOrd="0" destOrd="0" presId="urn:microsoft.com/office/officeart/2005/8/layout/vProcess5"/>
    <dgm:cxn modelId="{F616FB63-7D10-49C5-9133-6117F5310207}" type="presOf" srcId="{0A7BA091-1091-417E-AB08-BC2CBD6CA08B}" destId="{0D21843D-509C-43CE-87C8-5FE3DDE7F3E3}" srcOrd="0" destOrd="0" presId="urn:microsoft.com/office/officeart/2005/8/layout/vProcess5"/>
    <dgm:cxn modelId="{E1DC69F6-360D-41A7-8B32-23DFFE2D3EBC}" type="presOf" srcId="{F0BAC964-DB84-4F92-81D1-2C523C959811}" destId="{F12FBF38-1D2B-4BAC-A263-780E8AA68FBE}" srcOrd="0" destOrd="0" presId="urn:microsoft.com/office/officeart/2005/8/layout/vProcess5"/>
    <dgm:cxn modelId="{BAD68363-09E1-425F-87FE-17EB6B29BA88}" type="presOf" srcId="{F4D86B12-C29E-4FC0-A3A9-A2C1FAF74163}" destId="{C6F33C61-BF0F-42AF-B965-CCDE37251DB3}" srcOrd="0" destOrd="0" presId="urn:microsoft.com/office/officeart/2005/8/layout/vProcess5"/>
    <dgm:cxn modelId="{6EB1C7FD-B1D2-48E5-B64C-A9A6CCAA3F8D}" srcId="{F4D86B12-C29E-4FC0-A3A9-A2C1FAF74163}" destId="{0A7BA091-1091-417E-AB08-BC2CBD6CA08B}" srcOrd="1" destOrd="0" parTransId="{5D4BA5A9-A38E-4572-8514-EEE11DD50B0F}" sibTransId="{F8476A54-FED3-4522-BE11-D95DFEDFE795}"/>
    <dgm:cxn modelId="{F1E8E5FB-79B0-41E5-B7A6-6DE27DA723A7}" type="presOf" srcId="{F0BAC964-DB84-4F92-81D1-2C523C959811}" destId="{5660899B-7471-4E06-87C6-67C0078426ED}" srcOrd="1" destOrd="0" presId="urn:microsoft.com/office/officeart/2005/8/layout/vProcess5"/>
    <dgm:cxn modelId="{BA116FFF-1B24-4A05-B59E-0DA3391FFB59}" type="presOf" srcId="{A41067A5-1081-47C2-859D-145FE0063A01}" destId="{6C26FE69-77C7-4886-8241-E6838B4726F7}" srcOrd="0" destOrd="0" presId="urn:microsoft.com/office/officeart/2005/8/layout/vProcess5"/>
    <dgm:cxn modelId="{4473F94C-09C8-4FB6-9082-AE9ACCFEEE6F}" srcId="{F4D86B12-C29E-4FC0-A3A9-A2C1FAF74163}" destId="{AF2ECC3A-9FF9-40DB-B90D-8158DB4E4B85}" srcOrd="0" destOrd="0" parTransId="{23D9E7E0-B917-470B-9300-5F8959E4D642}" sibTransId="{7C5C0F25-DE67-483D-9F73-87F1081C2700}"/>
    <dgm:cxn modelId="{96CB8153-5957-48EB-AEAC-2B9B3936309C}" srcId="{F4D86B12-C29E-4FC0-A3A9-A2C1FAF74163}" destId="{F0BAC964-DB84-4F92-81D1-2C523C959811}" srcOrd="3" destOrd="0" parTransId="{255CDD81-2BC2-4F36-B3DE-9A906EE2DD5E}" sibTransId="{8428F426-C257-424C-80E7-FEFE1A050619}"/>
    <dgm:cxn modelId="{F899045C-347A-4CFA-997E-85E368F8E835}" type="presOf" srcId="{F8476A54-FED3-4522-BE11-D95DFEDFE795}" destId="{CE006279-86F3-477E-9B17-BA3A4A7CE781}" srcOrd="0" destOrd="0" presId="urn:microsoft.com/office/officeart/2005/8/layout/vProcess5"/>
    <dgm:cxn modelId="{383F2291-6A19-43C4-866D-0AAB49B2C88A}" type="presOf" srcId="{0A7BA091-1091-417E-AB08-BC2CBD6CA08B}" destId="{2A01307E-5CAC-47BD-9036-6C0C3DE7E77E}" srcOrd="1" destOrd="0" presId="urn:microsoft.com/office/officeart/2005/8/layout/vProcess5"/>
    <dgm:cxn modelId="{F3C8F7CA-09C2-4DD2-86BE-E0A674F3FD5C}" type="presParOf" srcId="{C6F33C61-BF0F-42AF-B965-CCDE37251DB3}" destId="{99CFD82E-1560-42E4-90FB-1354794525C5}" srcOrd="0" destOrd="0" presId="urn:microsoft.com/office/officeart/2005/8/layout/vProcess5"/>
    <dgm:cxn modelId="{2D8A48E6-4C16-4610-9B25-88CA992871EC}" type="presParOf" srcId="{C6F33C61-BF0F-42AF-B965-CCDE37251DB3}" destId="{9835E989-B052-46AE-94BD-8F8233EA200F}" srcOrd="1" destOrd="0" presId="urn:microsoft.com/office/officeart/2005/8/layout/vProcess5"/>
    <dgm:cxn modelId="{B7BEBB77-40B6-4FFF-B125-744F124F62E7}" type="presParOf" srcId="{C6F33C61-BF0F-42AF-B965-CCDE37251DB3}" destId="{0D21843D-509C-43CE-87C8-5FE3DDE7F3E3}" srcOrd="2" destOrd="0" presId="urn:microsoft.com/office/officeart/2005/8/layout/vProcess5"/>
    <dgm:cxn modelId="{CF7132A9-0B97-44F6-9F9B-AF8C466ABDAF}" type="presParOf" srcId="{C6F33C61-BF0F-42AF-B965-CCDE37251DB3}" destId="{6C26FE69-77C7-4886-8241-E6838B4726F7}" srcOrd="3" destOrd="0" presId="urn:microsoft.com/office/officeart/2005/8/layout/vProcess5"/>
    <dgm:cxn modelId="{2BF88354-BF94-4A6C-9B4D-ED7918579B47}" type="presParOf" srcId="{C6F33C61-BF0F-42AF-B965-CCDE37251DB3}" destId="{F12FBF38-1D2B-4BAC-A263-780E8AA68FBE}" srcOrd="4" destOrd="0" presId="urn:microsoft.com/office/officeart/2005/8/layout/vProcess5"/>
    <dgm:cxn modelId="{E4F30B8B-61D7-48B7-BB4C-D6744D5CAD02}" type="presParOf" srcId="{C6F33C61-BF0F-42AF-B965-CCDE37251DB3}" destId="{2BBC6A88-210F-438E-BD28-C7A473CBFC0A}" srcOrd="5" destOrd="0" presId="urn:microsoft.com/office/officeart/2005/8/layout/vProcess5"/>
    <dgm:cxn modelId="{1F3BFAF4-7674-407C-A8C0-4BA2C4C60CBE}" type="presParOf" srcId="{C6F33C61-BF0F-42AF-B965-CCDE37251DB3}" destId="{CE006279-86F3-477E-9B17-BA3A4A7CE781}" srcOrd="6" destOrd="0" presId="urn:microsoft.com/office/officeart/2005/8/layout/vProcess5"/>
    <dgm:cxn modelId="{DB65C708-1F50-41F0-8204-50F03B089055}" type="presParOf" srcId="{C6F33C61-BF0F-42AF-B965-CCDE37251DB3}" destId="{382242DC-F3E4-4DC6-9010-D5EBE08BEE5C}" srcOrd="7" destOrd="0" presId="urn:microsoft.com/office/officeart/2005/8/layout/vProcess5"/>
    <dgm:cxn modelId="{85358CA2-F9DB-43DE-9A4C-1DE9D9863207}" type="presParOf" srcId="{C6F33C61-BF0F-42AF-B965-CCDE37251DB3}" destId="{9F05BAC3-F545-46E8-966B-240220322334}" srcOrd="8" destOrd="0" presId="urn:microsoft.com/office/officeart/2005/8/layout/vProcess5"/>
    <dgm:cxn modelId="{157AD10E-4D5D-404C-AC5D-2C521FA00F46}" type="presParOf" srcId="{C6F33C61-BF0F-42AF-B965-CCDE37251DB3}" destId="{2A01307E-5CAC-47BD-9036-6C0C3DE7E77E}" srcOrd="9" destOrd="0" presId="urn:microsoft.com/office/officeart/2005/8/layout/vProcess5"/>
    <dgm:cxn modelId="{7D41F506-3DB3-45EC-B95A-F81526DAE90A}" type="presParOf" srcId="{C6F33C61-BF0F-42AF-B965-CCDE37251DB3}" destId="{B6A6FAF9-5CAC-44F8-948F-45BC8FEC044A}" srcOrd="10" destOrd="0" presId="urn:microsoft.com/office/officeart/2005/8/layout/vProcess5"/>
    <dgm:cxn modelId="{27C0609F-D269-41B6-87AE-7B426C794F23}" type="presParOf" srcId="{C6F33C61-BF0F-42AF-B965-CCDE37251DB3}" destId="{5660899B-7471-4E06-87C6-67C0078426ED}" srcOrd="11" destOrd="0" presId="urn:microsoft.com/office/officeart/2005/8/layout/vProcess5"/>
  </dgm:cxnLst>
  <dgm:bg/>
  <dgm:whole>
    <a:ln w="76200"/>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71835-905A-4456-8B55-DA93FE60AB18}">
      <dsp:nvSpPr>
        <dsp:cNvPr id="0" name=""/>
        <dsp:cNvSpPr/>
      </dsp:nvSpPr>
      <dsp:spPr>
        <a:xfrm>
          <a:off x="435482" y="1241265"/>
          <a:ext cx="3723797" cy="3723797"/>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40C648-48CF-4735-94B0-DD584F30E724}">
      <dsp:nvSpPr>
        <dsp:cNvPr id="0" name=""/>
        <dsp:cNvSpPr/>
      </dsp:nvSpPr>
      <dsp:spPr>
        <a:xfrm>
          <a:off x="967675" y="1773458"/>
          <a:ext cx="2659411" cy="2659411"/>
        </a:xfrm>
        <a:prstGeom prst="ellipse">
          <a:avLst/>
        </a:prstGeom>
        <a:solidFill>
          <a:srgbClr val="0066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E54949-89EB-4791-9D18-63A88FFD61CF}">
      <dsp:nvSpPr>
        <dsp:cNvPr id="0" name=""/>
        <dsp:cNvSpPr/>
      </dsp:nvSpPr>
      <dsp:spPr>
        <a:xfrm>
          <a:off x="1499557" y="2305340"/>
          <a:ext cx="1595647" cy="1595647"/>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0AB33A-2A13-42FE-B0A1-CAD3B373E4FD}">
      <dsp:nvSpPr>
        <dsp:cNvPr id="0" name=""/>
        <dsp:cNvSpPr/>
      </dsp:nvSpPr>
      <dsp:spPr>
        <a:xfrm>
          <a:off x="2031440" y="2837223"/>
          <a:ext cx="531882" cy="531882"/>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0C1963-83D8-4C2B-BA0F-75410F9A7FC0}">
      <dsp:nvSpPr>
        <dsp:cNvPr id="0" name=""/>
        <dsp:cNvSpPr/>
      </dsp:nvSpPr>
      <dsp:spPr>
        <a:xfrm>
          <a:off x="4740173" y="15906"/>
          <a:ext cx="2812342" cy="890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27940" rIns="27940" bIns="27940" numCol="1" spcCol="1270" anchor="ctr" anchorCtr="0">
          <a:noAutofit/>
        </a:bodyPr>
        <a:lstStyle/>
        <a:p>
          <a:pPr lvl="0" algn="l" defTabSz="977900">
            <a:lnSpc>
              <a:spcPct val="90000"/>
            </a:lnSpc>
            <a:spcBef>
              <a:spcPct val="0"/>
            </a:spcBef>
            <a:spcAft>
              <a:spcPct val="35000"/>
            </a:spcAft>
          </a:pPr>
          <a:r>
            <a:rPr lang="zh-TW" altLang="en-US" sz="2200" kern="1200" dirty="0">
              <a:solidFill>
                <a:schemeClr val="tx1"/>
              </a:solidFill>
            </a:rPr>
            <a:t>個人成長與人際關係</a:t>
          </a:r>
          <a:endParaRPr lang="zh-HK" altLang="en-US" sz="2200" kern="1200" dirty="0">
            <a:solidFill>
              <a:schemeClr val="tx1"/>
            </a:solidFill>
          </a:endParaRPr>
        </a:p>
      </dsp:txBody>
      <dsp:txXfrm>
        <a:off x="4740173" y="15906"/>
        <a:ext cx="2812342" cy="890608"/>
      </dsp:txXfrm>
    </dsp:sp>
    <dsp:sp modelId="{C29B4201-91C8-45B3-AE6E-5EB010F315F0}">
      <dsp:nvSpPr>
        <dsp:cNvPr id="0" name=""/>
        <dsp:cNvSpPr/>
      </dsp:nvSpPr>
      <dsp:spPr>
        <a:xfrm>
          <a:off x="4314438" y="445304"/>
          <a:ext cx="4654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627312-ED4D-4004-BCAB-C83F01382A1D}">
      <dsp:nvSpPr>
        <dsp:cNvPr id="0" name=""/>
        <dsp:cNvSpPr/>
      </dsp:nvSpPr>
      <dsp:spPr>
        <a:xfrm rot="5400000">
          <a:off x="1974652" y="738553"/>
          <a:ext cx="2631483" cy="204808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C7FDA4-CF2A-4490-AC62-80BFF39FD5AC}">
      <dsp:nvSpPr>
        <dsp:cNvPr id="0" name=""/>
        <dsp:cNvSpPr/>
      </dsp:nvSpPr>
      <dsp:spPr>
        <a:xfrm>
          <a:off x="4779912" y="890608"/>
          <a:ext cx="1861898" cy="890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27940" rIns="27940" bIns="27940" numCol="1" spcCol="1270" anchor="ctr" anchorCtr="0">
          <a:noAutofit/>
        </a:bodyPr>
        <a:lstStyle/>
        <a:p>
          <a:pPr lvl="0" algn="l" defTabSz="977900">
            <a:lnSpc>
              <a:spcPct val="90000"/>
            </a:lnSpc>
            <a:spcBef>
              <a:spcPct val="0"/>
            </a:spcBef>
            <a:spcAft>
              <a:spcPct val="35000"/>
            </a:spcAft>
          </a:pPr>
          <a:r>
            <a:rPr lang="zh-TW" altLang="en-US" sz="2200" kern="1200" dirty="0">
              <a:solidFill>
                <a:schemeClr val="tx1"/>
              </a:solidFill>
            </a:rPr>
            <a:t>今日香港</a:t>
          </a:r>
          <a:endParaRPr lang="zh-HK" altLang="en-US" sz="2200" kern="1200" dirty="0">
            <a:solidFill>
              <a:schemeClr val="tx1"/>
            </a:solidFill>
          </a:endParaRPr>
        </a:p>
      </dsp:txBody>
      <dsp:txXfrm>
        <a:off x="4779912" y="890608"/>
        <a:ext cx="1861898" cy="890608"/>
      </dsp:txXfrm>
    </dsp:sp>
    <dsp:sp modelId="{BE23530C-5F7E-48FE-9D98-E2D9C4A37073}">
      <dsp:nvSpPr>
        <dsp:cNvPr id="0" name=""/>
        <dsp:cNvSpPr/>
      </dsp:nvSpPr>
      <dsp:spPr>
        <a:xfrm>
          <a:off x="4314438" y="1335912"/>
          <a:ext cx="4654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01D325-4E7E-4053-8465-39F477143938}">
      <dsp:nvSpPr>
        <dsp:cNvPr id="0" name=""/>
        <dsp:cNvSpPr/>
      </dsp:nvSpPr>
      <dsp:spPr>
        <a:xfrm rot="5400000">
          <a:off x="2430196" y="1614576"/>
          <a:ext cx="2161043" cy="1604335"/>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C65E9-D880-40E4-9B46-BD5AA5573AD2}">
      <dsp:nvSpPr>
        <dsp:cNvPr id="0" name=""/>
        <dsp:cNvSpPr/>
      </dsp:nvSpPr>
      <dsp:spPr>
        <a:xfrm>
          <a:off x="4779912" y="1781216"/>
          <a:ext cx="1861898" cy="890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27940" rIns="27940" bIns="27940" numCol="1" spcCol="1270" anchor="ctr" anchorCtr="0">
          <a:noAutofit/>
        </a:bodyPr>
        <a:lstStyle/>
        <a:p>
          <a:pPr lvl="0" algn="l" defTabSz="977900">
            <a:lnSpc>
              <a:spcPct val="90000"/>
            </a:lnSpc>
            <a:spcBef>
              <a:spcPct val="0"/>
            </a:spcBef>
            <a:spcAft>
              <a:spcPct val="35000"/>
            </a:spcAft>
          </a:pPr>
          <a:r>
            <a:rPr lang="zh-TW" altLang="en-US" sz="2200" kern="1200" dirty="0">
              <a:solidFill>
                <a:schemeClr val="tx1"/>
              </a:solidFill>
            </a:rPr>
            <a:t>現代中國</a:t>
          </a:r>
          <a:endParaRPr lang="zh-HK" altLang="en-US" sz="2200" kern="1200" dirty="0">
            <a:solidFill>
              <a:schemeClr val="tx1"/>
            </a:solidFill>
          </a:endParaRPr>
        </a:p>
      </dsp:txBody>
      <dsp:txXfrm>
        <a:off x="4779912" y="1781216"/>
        <a:ext cx="1861898" cy="890608"/>
      </dsp:txXfrm>
    </dsp:sp>
    <dsp:sp modelId="{36314514-16E9-4C8A-8AF1-70D14F644165}">
      <dsp:nvSpPr>
        <dsp:cNvPr id="0" name=""/>
        <dsp:cNvSpPr/>
      </dsp:nvSpPr>
      <dsp:spPr>
        <a:xfrm>
          <a:off x="4314438" y="2226520"/>
          <a:ext cx="4654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578D5A-C2F7-496F-807C-769D37771E2C}">
      <dsp:nvSpPr>
        <dsp:cNvPr id="0" name=""/>
        <dsp:cNvSpPr/>
      </dsp:nvSpPr>
      <dsp:spPr>
        <a:xfrm rot="5400000">
          <a:off x="2871156" y="2431018"/>
          <a:ext cx="1648400" cy="1238162"/>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8E0394-0893-41E1-A75E-8E030E4B4309}">
      <dsp:nvSpPr>
        <dsp:cNvPr id="0" name=""/>
        <dsp:cNvSpPr/>
      </dsp:nvSpPr>
      <dsp:spPr>
        <a:xfrm>
          <a:off x="4779912" y="2671824"/>
          <a:ext cx="1861898" cy="890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27940" rIns="27940" bIns="27940" numCol="1" spcCol="1270" anchor="ctr" anchorCtr="0">
          <a:noAutofit/>
        </a:bodyPr>
        <a:lstStyle/>
        <a:p>
          <a:pPr lvl="0" algn="l" defTabSz="977900">
            <a:lnSpc>
              <a:spcPct val="90000"/>
            </a:lnSpc>
            <a:spcBef>
              <a:spcPct val="0"/>
            </a:spcBef>
            <a:spcAft>
              <a:spcPct val="35000"/>
            </a:spcAft>
          </a:pPr>
          <a:endParaRPr lang="zh-HK" altLang="en-US" sz="2200" kern="1200"/>
        </a:p>
      </dsp:txBody>
      <dsp:txXfrm>
        <a:off x="4779912" y="2671824"/>
        <a:ext cx="1861898" cy="890608"/>
      </dsp:txXfrm>
    </dsp:sp>
    <dsp:sp modelId="{93F6BA62-18E9-4D38-AAA8-2ED78E765802}">
      <dsp:nvSpPr>
        <dsp:cNvPr id="0" name=""/>
        <dsp:cNvSpPr/>
      </dsp:nvSpPr>
      <dsp:spPr>
        <a:xfrm>
          <a:off x="4314438" y="3117128"/>
          <a:ext cx="4654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36EC47-5060-4315-BED6-29098902A682}">
      <dsp:nvSpPr>
        <dsp:cNvPr id="0" name=""/>
        <dsp:cNvSpPr/>
      </dsp:nvSpPr>
      <dsp:spPr>
        <a:xfrm rot="5400000">
          <a:off x="3313171" y="3250688"/>
          <a:ext cx="1133027" cy="865162"/>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7671F-0454-4F4D-A973-91C9B88F6DDA}">
      <dsp:nvSpPr>
        <dsp:cNvPr id="0" name=""/>
        <dsp:cNvSpPr/>
      </dsp:nvSpPr>
      <dsp:spPr>
        <a:xfrm>
          <a:off x="776578" y="0"/>
          <a:ext cx="7378808" cy="461175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55D5DB-F125-4F8D-AC9C-23A7BDED5E70}">
      <dsp:nvSpPr>
        <dsp:cNvPr id="0" name=""/>
        <dsp:cNvSpPr/>
      </dsp:nvSpPr>
      <dsp:spPr>
        <a:xfrm>
          <a:off x="1503391" y="3429301"/>
          <a:ext cx="169712" cy="1697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293D77-E619-412D-AB53-32136EA4B47C}">
      <dsp:nvSpPr>
        <dsp:cNvPr id="0" name=""/>
        <dsp:cNvSpPr/>
      </dsp:nvSpPr>
      <dsp:spPr>
        <a:xfrm>
          <a:off x="1588247" y="3514157"/>
          <a:ext cx="1261776" cy="1097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927" tIns="0" rIns="0" bIns="0" numCol="1" spcCol="1270" anchor="t" anchorCtr="0">
          <a:noAutofit/>
        </a:bodyPr>
        <a:lstStyle/>
        <a:p>
          <a:pPr lvl="0" algn="l" defTabSz="2044700">
            <a:lnSpc>
              <a:spcPct val="90000"/>
            </a:lnSpc>
            <a:spcBef>
              <a:spcPct val="0"/>
            </a:spcBef>
            <a:spcAft>
              <a:spcPct val="35000"/>
            </a:spcAft>
          </a:pPr>
          <a:r>
            <a:rPr lang="zh-TW" altLang="en-US" sz="4600" kern="1200"/>
            <a:t>個人</a:t>
          </a:r>
          <a:endParaRPr lang="zh-HK" altLang="en-US" sz="4600" kern="1200" dirty="0"/>
        </a:p>
      </dsp:txBody>
      <dsp:txXfrm>
        <a:off x="1588247" y="3514157"/>
        <a:ext cx="1261776" cy="1097597"/>
      </dsp:txXfrm>
    </dsp:sp>
    <dsp:sp modelId="{E694FCAA-39E8-4586-A6C0-C54BD7FE1F2A}">
      <dsp:nvSpPr>
        <dsp:cNvPr id="0" name=""/>
        <dsp:cNvSpPr/>
      </dsp:nvSpPr>
      <dsp:spPr>
        <a:xfrm>
          <a:off x="2702447" y="2356606"/>
          <a:ext cx="295152" cy="29515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8FE3F0-41EB-458D-A4F1-F86783C14953}">
      <dsp:nvSpPr>
        <dsp:cNvPr id="0" name=""/>
        <dsp:cNvSpPr/>
      </dsp:nvSpPr>
      <dsp:spPr>
        <a:xfrm>
          <a:off x="2850023" y="2504182"/>
          <a:ext cx="1549549" cy="210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395" tIns="0" rIns="0" bIns="0" numCol="1" spcCol="1270" anchor="t" anchorCtr="0">
          <a:noAutofit/>
        </a:bodyPr>
        <a:lstStyle/>
        <a:p>
          <a:pPr lvl="0" algn="l" defTabSz="2044700">
            <a:lnSpc>
              <a:spcPct val="90000"/>
            </a:lnSpc>
            <a:spcBef>
              <a:spcPct val="0"/>
            </a:spcBef>
            <a:spcAft>
              <a:spcPct val="35000"/>
            </a:spcAft>
          </a:pPr>
          <a:r>
            <a:rPr lang="zh-TW" altLang="en-US" sz="4600" kern="1200" dirty="0"/>
            <a:t>香港</a:t>
          </a:r>
          <a:endParaRPr lang="zh-HK" altLang="en-US" sz="4600" kern="1200" dirty="0"/>
        </a:p>
      </dsp:txBody>
      <dsp:txXfrm>
        <a:off x="2850023" y="2504182"/>
        <a:ext cx="1549549" cy="2107572"/>
      </dsp:txXfrm>
    </dsp:sp>
    <dsp:sp modelId="{1660B905-8D81-447F-99F1-15ADF6734AA0}">
      <dsp:nvSpPr>
        <dsp:cNvPr id="0" name=""/>
        <dsp:cNvSpPr/>
      </dsp:nvSpPr>
      <dsp:spPr>
        <a:xfrm>
          <a:off x="4233550" y="1566151"/>
          <a:ext cx="391076" cy="3910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387DC1-0058-4A85-8C5F-A113F6A60320}">
      <dsp:nvSpPr>
        <dsp:cNvPr id="0" name=""/>
        <dsp:cNvSpPr/>
      </dsp:nvSpPr>
      <dsp:spPr>
        <a:xfrm>
          <a:off x="4429088" y="1761690"/>
          <a:ext cx="1549549" cy="285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7224" tIns="0" rIns="0" bIns="0" numCol="1" spcCol="1270" anchor="t" anchorCtr="0">
          <a:noAutofit/>
        </a:bodyPr>
        <a:lstStyle/>
        <a:p>
          <a:pPr lvl="0" algn="l" defTabSz="2044700">
            <a:lnSpc>
              <a:spcPct val="90000"/>
            </a:lnSpc>
            <a:spcBef>
              <a:spcPct val="0"/>
            </a:spcBef>
            <a:spcAft>
              <a:spcPct val="35000"/>
            </a:spcAft>
          </a:pPr>
          <a:r>
            <a:rPr lang="zh-TW" altLang="en-US" sz="4600" kern="1200" dirty="0"/>
            <a:t>中國</a:t>
          </a:r>
          <a:endParaRPr lang="zh-HK" altLang="en-US" sz="4600" kern="1200" dirty="0"/>
        </a:p>
      </dsp:txBody>
      <dsp:txXfrm>
        <a:off x="4429088" y="1761690"/>
        <a:ext cx="1549549" cy="2850064"/>
      </dsp:txXfrm>
    </dsp:sp>
    <dsp:sp modelId="{96BC76E1-E511-4CF4-9CFD-F91C0623753D}">
      <dsp:nvSpPr>
        <dsp:cNvPr id="0" name=""/>
        <dsp:cNvSpPr/>
      </dsp:nvSpPr>
      <dsp:spPr>
        <a:xfrm>
          <a:off x="5901160" y="1043178"/>
          <a:ext cx="523895" cy="5238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2DFD1-E78E-436D-8174-465B476F6A44}">
      <dsp:nvSpPr>
        <dsp:cNvPr id="0" name=""/>
        <dsp:cNvSpPr/>
      </dsp:nvSpPr>
      <dsp:spPr>
        <a:xfrm>
          <a:off x="6163108" y="1305126"/>
          <a:ext cx="1549549" cy="3306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601" tIns="0" rIns="0" bIns="0" numCol="1" spcCol="1270" anchor="t" anchorCtr="0">
          <a:noAutofit/>
        </a:bodyPr>
        <a:lstStyle/>
        <a:p>
          <a:pPr lvl="0" algn="l" defTabSz="2044700">
            <a:lnSpc>
              <a:spcPct val="90000"/>
            </a:lnSpc>
            <a:spcBef>
              <a:spcPct val="0"/>
            </a:spcBef>
            <a:spcAft>
              <a:spcPct val="35000"/>
            </a:spcAft>
          </a:pPr>
          <a:r>
            <a:rPr lang="zh-TW" altLang="en-US" sz="4600" kern="1200" dirty="0"/>
            <a:t>全球</a:t>
          </a:r>
          <a:endParaRPr lang="zh-HK" altLang="en-US" sz="4600" kern="1200" dirty="0"/>
        </a:p>
      </dsp:txBody>
      <dsp:txXfrm>
        <a:off x="6163108" y="1305126"/>
        <a:ext cx="1549549" cy="33066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DAB6D-03EA-44F9-A064-0A6D049879B1}">
      <dsp:nvSpPr>
        <dsp:cNvPr id="0" name=""/>
        <dsp:cNvSpPr/>
      </dsp:nvSpPr>
      <dsp:spPr>
        <a:xfrm>
          <a:off x="2696728" y="1775324"/>
          <a:ext cx="2111171" cy="2182254"/>
        </a:xfrm>
        <a:prstGeom prst="ellipse">
          <a:avLst/>
        </a:prstGeom>
        <a:solidFill>
          <a:schemeClr val="bg1"/>
        </a:solidFill>
        <a:ln w="762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solidFill>
                <a:schemeClr val="tx2"/>
              </a:solidFill>
            </a:rPr>
            <a:t>侍產假</a:t>
          </a:r>
        </a:p>
      </dsp:txBody>
      <dsp:txXfrm>
        <a:off x="3005902" y="2094908"/>
        <a:ext cx="1492823" cy="1543086"/>
      </dsp:txXfrm>
    </dsp:sp>
    <dsp:sp modelId="{6E464D6A-1DCA-42A9-B07F-72306D4DF548}">
      <dsp:nvSpPr>
        <dsp:cNvPr id="0" name=""/>
        <dsp:cNvSpPr/>
      </dsp:nvSpPr>
      <dsp:spPr>
        <a:xfrm rot="16286122">
          <a:off x="3558844" y="1531541"/>
          <a:ext cx="452947" cy="35492"/>
        </a:xfrm>
        <a:custGeom>
          <a:avLst/>
          <a:gdLst/>
          <a:ahLst/>
          <a:cxnLst/>
          <a:rect l="0" t="0" r="0" b="0"/>
          <a:pathLst>
            <a:path>
              <a:moveTo>
                <a:pt x="0" y="17746"/>
              </a:moveTo>
              <a:lnTo>
                <a:pt x="452947"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3773994" y="1537963"/>
        <a:ext cx="22647" cy="22647"/>
      </dsp:txXfrm>
    </dsp:sp>
    <dsp:sp modelId="{38885191-F0C9-4E18-8B72-ED9F3DE3A1C9}">
      <dsp:nvSpPr>
        <dsp:cNvPr id="0" name=""/>
        <dsp:cNvSpPr/>
      </dsp:nvSpPr>
      <dsp:spPr>
        <a:xfrm>
          <a:off x="3020694" y="-138155"/>
          <a:ext cx="1577199" cy="146123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性別分工</a:t>
          </a:r>
        </a:p>
      </dsp:txBody>
      <dsp:txXfrm>
        <a:off x="3251669" y="75838"/>
        <a:ext cx="1115249" cy="1033250"/>
      </dsp:txXfrm>
    </dsp:sp>
    <dsp:sp modelId="{21BE1E97-173F-49F8-979C-D9B8829B851A}">
      <dsp:nvSpPr>
        <dsp:cNvPr id="0" name=""/>
        <dsp:cNvSpPr/>
      </dsp:nvSpPr>
      <dsp:spPr>
        <a:xfrm rot="20210173">
          <a:off x="4695710" y="2275555"/>
          <a:ext cx="792400" cy="35492"/>
        </a:xfrm>
        <a:custGeom>
          <a:avLst/>
          <a:gdLst/>
          <a:ahLst/>
          <a:cxnLst/>
          <a:rect l="0" t="0" r="0" b="0"/>
          <a:pathLst>
            <a:path>
              <a:moveTo>
                <a:pt x="0" y="17746"/>
              </a:moveTo>
              <a:lnTo>
                <a:pt x="792400"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5072100" y="2273491"/>
        <a:ext cx="39620" cy="39620"/>
      </dsp:txXfrm>
    </dsp:sp>
    <dsp:sp modelId="{B3F8FCDA-62DD-4331-86C3-EA52EB82EE92}">
      <dsp:nvSpPr>
        <dsp:cNvPr id="0" name=""/>
        <dsp:cNvSpPr/>
      </dsp:nvSpPr>
      <dsp:spPr>
        <a:xfrm>
          <a:off x="5388371" y="1013972"/>
          <a:ext cx="1633257" cy="16061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生活素質</a:t>
          </a:r>
        </a:p>
      </dsp:txBody>
      <dsp:txXfrm>
        <a:off x="5627556" y="1249192"/>
        <a:ext cx="1154887" cy="1135742"/>
      </dsp:txXfrm>
    </dsp:sp>
    <dsp:sp modelId="{673E47AD-DC3B-4B26-9B0B-A258AD206861}">
      <dsp:nvSpPr>
        <dsp:cNvPr id="0" name=""/>
        <dsp:cNvSpPr/>
      </dsp:nvSpPr>
      <dsp:spPr>
        <a:xfrm rot="2112402">
          <a:off x="4589005" y="3574618"/>
          <a:ext cx="384202" cy="35492"/>
        </a:xfrm>
        <a:custGeom>
          <a:avLst/>
          <a:gdLst/>
          <a:ahLst/>
          <a:cxnLst/>
          <a:rect l="0" t="0" r="0" b="0"/>
          <a:pathLst>
            <a:path>
              <a:moveTo>
                <a:pt x="0" y="17746"/>
              </a:moveTo>
              <a:lnTo>
                <a:pt x="384202"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4771501" y="3582759"/>
        <a:ext cx="19210" cy="19210"/>
      </dsp:txXfrm>
    </dsp:sp>
    <dsp:sp modelId="{5F980BCE-45A7-41E9-B9CB-999C6F7CA5E2}">
      <dsp:nvSpPr>
        <dsp:cNvPr id="0" name=""/>
        <dsp:cNvSpPr/>
      </dsp:nvSpPr>
      <dsp:spPr>
        <a:xfrm>
          <a:off x="4789376" y="3344820"/>
          <a:ext cx="1654563" cy="16742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立法</a:t>
          </a:r>
        </a:p>
      </dsp:txBody>
      <dsp:txXfrm>
        <a:off x="5031681" y="3590003"/>
        <a:ext cx="1169953" cy="1183849"/>
      </dsp:txXfrm>
    </dsp:sp>
    <dsp:sp modelId="{E6DB6F6B-6A49-4B4C-BB70-1EA141A18CA8}">
      <dsp:nvSpPr>
        <dsp:cNvPr id="0" name=""/>
        <dsp:cNvSpPr/>
      </dsp:nvSpPr>
      <dsp:spPr>
        <a:xfrm rot="9083856">
          <a:off x="2664118" y="3397194"/>
          <a:ext cx="164591" cy="35492"/>
        </a:xfrm>
        <a:custGeom>
          <a:avLst/>
          <a:gdLst/>
          <a:ahLst/>
          <a:cxnLst/>
          <a:rect l="0" t="0" r="0" b="0"/>
          <a:pathLst>
            <a:path>
              <a:moveTo>
                <a:pt x="0" y="17746"/>
              </a:moveTo>
              <a:lnTo>
                <a:pt x="164591"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2742299" y="3410825"/>
        <a:ext cx="8229" cy="8229"/>
      </dsp:txXfrm>
    </dsp:sp>
    <dsp:sp modelId="{C05A01A5-CAFD-4F0B-88CE-D2E6A0E06959}">
      <dsp:nvSpPr>
        <dsp:cNvPr id="0" name=""/>
        <dsp:cNvSpPr/>
      </dsp:nvSpPr>
      <dsp:spPr>
        <a:xfrm>
          <a:off x="684929" y="2872302"/>
          <a:ext cx="2111171" cy="218225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社會政治參與方式</a:t>
          </a:r>
        </a:p>
      </dsp:txBody>
      <dsp:txXfrm>
        <a:off x="994103" y="3191886"/>
        <a:ext cx="1492823" cy="1543086"/>
      </dsp:txXfrm>
    </dsp:sp>
    <dsp:sp modelId="{DC61F08F-DE86-4B84-B49C-EAF84A2B86B3}">
      <dsp:nvSpPr>
        <dsp:cNvPr id="0" name=""/>
        <dsp:cNvSpPr/>
      </dsp:nvSpPr>
      <dsp:spPr>
        <a:xfrm rot="12572934">
          <a:off x="2157657" y="2147550"/>
          <a:ext cx="715666" cy="35492"/>
        </a:xfrm>
        <a:custGeom>
          <a:avLst/>
          <a:gdLst/>
          <a:ahLst/>
          <a:cxnLst/>
          <a:rect l="0" t="0" r="0" b="0"/>
          <a:pathLst>
            <a:path>
              <a:moveTo>
                <a:pt x="0" y="17746"/>
              </a:moveTo>
              <a:lnTo>
                <a:pt x="715666"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2497598" y="2147404"/>
        <a:ext cx="35783" cy="35783"/>
      </dsp:txXfrm>
    </dsp:sp>
    <dsp:sp modelId="{891E05F8-D252-4B47-AD76-8777039D8E0F}">
      <dsp:nvSpPr>
        <dsp:cNvPr id="0" name=""/>
        <dsp:cNvSpPr/>
      </dsp:nvSpPr>
      <dsp:spPr>
        <a:xfrm>
          <a:off x="684928" y="797950"/>
          <a:ext cx="1630432" cy="15834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全球文化</a:t>
          </a:r>
        </a:p>
      </dsp:txBody>
      <dsp:txXfrm>
        <a:off x="923699" y="1029847"/>
        <a:ext cx="1152890" cy="1119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DAB6D-03EA-44F9-A064-0A6D049879B1}">
      <dsp:nvSpPr>
        <dsp:cNvPr id="0" name=""/>
        <dsp:cNvSpPr/>
      </dsp:nvSpPr>
      <dsp:spPr>
        <a:xfrm>
          <a:off x="2797711" y="1697994"/>
          <a:ext cx="2111171" cy="2182254"/>
        </a:xfrm>
        <a:prstGeom prst="ellipse">
          <a:avLst/>
        </a:prstGeom>
        <a:solidFill>
          <a:schemeClr val="bg1"/>
        </a:solidFill>
        <a:ln w="762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solidFill>
                <a:schemeClr val="tx2"/>
              </a:solidFill>
            </a:rPr>
            <a:t>侍產假</a:t>
          </a:r>
        </a:p>
      </dsp:txBody>
      <dsp:txXfrm>
        <a:off x="3106885" y="2017578"/>
        <a:ext cx="1492823" cy="1543086"/>
      </dsp:txXfrm>
    </dsp:sp>
    <dsp:sp modelId="{6E464D6A-1DCA-42A9-B07F-72306D4DF548}">
      <dsp:nvSpPr>
        <dsp:cNvPr id="0" name=""/>
        <dsp:cNvSpPr/>
      </dsp:nvSpPr>
      <dsp:spPr>
        <a:xfrm rot="16132241">
          <a:off x="3640426" y="1492844"/>
          <a:ext cx="375334" cy="35492"/>
        </a:xfrm>
        <a:custGeom>
          <a:avLst/>
          <a:gdLst/>
          <a:ahLst/>
          <a:cxnLst/>
          <a:rect l="0" t="0" r="0" b="0"/>
          <a:pathLst>
            <a:path>
              <a:moveTo>
                <a:pt x="0" y="17746"/>
              </a:moveTo>
              <a:lnTo>
                <a:pt x="375334"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3818710" y="1501206"/>
        <a:ext cx="18766" cy="18766"/>
      </dsp:txXfrm>
    </dsp:sp>
    <dsp:sp modelId="{38885191-F0C9-4E18-8B72-ED9F3DE3A1C9}">
      <dsp:nvSpPr>
        <dsp:cNvPr id="0" name=""/>
        <dsp:cNvSpPr/>
      </dsp:nvSpPr>
      <dsp:spPr>
        <a:xfrm>
          <a:off x="3022094" y="-138155"/>
          <a:ext cx="1575802" cy="146123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性別分工</a:t>
          </a:r>
        </a:p>
      </dsp:txBody>
      <dsp:txXfrm>
        <a:off x="3252865" y="75838"/>
        <a:ext cx="1114260" cy="1033250"/>
      </dsp:txXfrm>
    </dsp:sp>
    <dsp:sp modelId="{21BE1E97-173F-49F8-979C-D9B8829B851A}">
      <dsp:nvSpPr>
        <dsp:cNvPr id="0" name=""/>
        <dsp:cNvSpPr/>
      </dsp:nvSpPr>
      <dsp:spPr>
        <a:xfrm rot="20264700">
          <a:off x="4806964" y="2228372"/>
          <a:ext cx="746557" cy="35492"/>
        </a:xfrm>
        <a:custGeom>
          <a:avLst/>
          <a:gdLst/>
          <a:ahLst/>
          <a:cxnLst/>
          <a:rect l="0" t="0" r="0" b="0"/>
          <a:pathLst>
            <a:path>
              <a:moveTo>
                <a:pt x="0" y="17746"/>
              </a:moveTo>
              <a:lnTo>
                <a:pt x="746557"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5161579" y="2227454"/>
        <a:ext cx="37327" cy="37327"/>
      </dsp:txXfrm>
    </dsp:sp>
    <dsp:sp modelId="{B3F8FCDA-62DD-4331-86C3-EA52EB82EE92}">
      <dsp:nvSpPr>
        <dsp:cNvPr id="0" name=""/>
        <dsp:cNvSpPr/>
      </dsp:nvSpPr>
      <dsp:spPr>
        <a:xfrm>
          <a:off x="5459566" y="1107991"/>
          <a:ext cx="1538330" cy="14181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生活素質</a:t>
          </a:r>
        </a:p>
      </dsp:txBody>
      <dsp:txXfrm>
        <a:off x="5684849" y="1315674"/>
        <a:ext cx="1087764" cy="1002779"/>
      </dsp:txXfrm>
    </dsp:sp>
    <dsp:sp modelId="{673E47AD-DC3B-4B26-9B0B-A258AD206861}">
      <dsp:nvSpPr>
        <dsp:cNvPr id="0" name=""/>
        <dsp:cNvSpPr/>
      </dsp:nvSpPr>
      <dsp:spPr>
        <a:xfrm rot="2275907">
          <a:off x="4625061" y="3635132"/>
          <a:ext cx="673022" cy="35492"/>
        </a:xfrm>
        <a:custGeom>
          <a:avLst/>
          <a:gdLst/>
          <a:ahLst/>
          <a:cxnLst/>
          <a:rect l="0" t="0" r="0" b="0"/>
          <a:pathLst>
            <a:path>
              <a:moveTo>
                <a:pt x="0" y="17746"/>
              </a:moveTo>
              <a:lnTo>
                <a:pt x="673022"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4944747" y="3636052"/>
        <a:ext cx="33651" cy="33651"/>
      </dsp:txXfrm>
    </dsp:sp>
    <dsp:sp modelId="{5F980BCE-45A7-41E9-B9CB-999C6F7CA5E2}">
      <dsp:nvSpPr>
        <dsp:cNvPr id="0" name=""/>
        <dsp:cNvSpPr/>
      </dsp:nvSpPr>
      <dsp:spPr>
        <a:xfrm>
          <a:off x="5098710" y="3683332"/>
          <a:ext cx="1083359" cy="99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TW" altLang="en-US" sz="2000" kern="1200" dirty="0"/>
            <a:t>立法</a:t>
          </a:r>
        </a:p>
      </dsp:txBody>
      <dsp:txXfrm>
        <a:off x="5257364" y="3829367"/>
        <a:ext cx="766051" cy="705121"/>
      </dsp:txXfrm>
    </dsp:sp>
    <dsp:sp modelId="{E6DB6F6B-6A49-4B4C-BB70-1EA141A18CA8}">
      <dsp:nvSpPr>
        <dsp:cNvPr id="0" name=""/>
        <dsp:cNvSpPr/>
      </dsp:nvSpPr>
      <dsp:spPr>
        <a:xfrm rot="9030662">
          <a:off x="2648895" y="3368330"/>
          <a:ext cx="297627" cy="35492"/>
        </a:xfrm>
        <a:custGeom>
          <a:avLst/>
          <a:gdLst/>
          <a:ahLst/>
          <a:cxnLst/>
          <a:rect l="0" t="0" r="0" b="0"/>
          <a:pathLst>
            <a:path>
              <a:moveTo>
                <a:pt x="0" y="17746"/>
              </a:moveTo>
              <a:lnTo>
                <a:pt x="297627"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2790268" y="3378636"/>
        <a:ext cx="14881" cy="14881"/>
      </dsp:txXfrm>
    </dsp:sp>
    <dsp:sp modelId="{C05A01A5-CAFD-4F0B-88CE-D2E6A0E06959}">
      <dsp:nvSpPr>
        <dsp:cNvPr id="0" name=""/>
        <dsp:cNvSpPr/>
      </dsp:nvSpPr>
      <dsp:spPr>
        <a:xfrm>
          <a:off x="686534" y="2891904"/>
          <a:ext cx="2111171" cy="218225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社會政治參與方式</a:t>
          </a:r>
        </a:p>
      </dsp:txBody>
      <dsp:txXfrm>
        <a:off x="995708" y="3211488"/>
        <a:ext cx="1492823" cy="1543086"/>
      </dsp:txXfrm>
    </dsp:sp>
    <dsp:sp modelId="{DC61F08F-DE86-4B84-B49C-EAF84A2B86B3}">
      <dsp:nvSpPr>
        <dsp:cNvPr id="0" name=""/>
        <dsp:cNvSpPr/>
      </dsp:nvSpPr>
      <dsp:spPr>
        <a:xfrm rot="12434643">
          <a:off x="2202685" y="2113841"/>
          <a:ext cx="747207" cy="35492"/>
        </a:xfrm>
        <a:custGeom>
          <a:avLst/>
          <a:gdLst/>
          <a:ahLst/>
          <a:cxnLst/>
          <a:rect l="0" t="0" r="0" b="0"/>
          <a:pathLst>
            <a:path>
              <a:moveTo>
                <a:pt x="0" y="17746"/>
              </a:moveTo>
              <a:lnTo>
                <a:pt x="747207" y="177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2557609" y="2112906"/>
        <a:ext cx="37360" cy="37360"/>
      </dsp:txXfrm>
    </dsp:sp>
    <dsp:sp modelId="{891E05F8-D252-4B47-AD76-8777039D8E0F}">
      <dsp:nvSpPr>
        <dsp:cNvPr id="0" name=""/>
        <dsp:cNvSpPr/>
      </dsp:nvSpPr>
      <dsp:spPr>
        <a:xfrm>
          <a:off x="708660" y="797950"/>
          <a:ext cx="1630432" cy="15834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a:t>全球文化</a:t>
          </a:r>
        </a:p>
      </dsp:txBody>
      <dsp:txXfrm>
        <a:off x="947431" y="1029847"/>
        <a:ext cx="1152890" cy="11197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5E989-B052-46AE-94BD-8F8233EA200F}">
      <dsp:nvSpPr>
        <dsp:cNvPr id="0" name=""/>
        <dsp:cNvSpPr/>
      </dsp:nvSpPr>
      <dsp:spPr>
        <a:xfrm>
          <a:off x="0" y="0"/>
          <a:ext cx="6682342" cy="105537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TW" altLang="en-US" sz="2000" b="0" kern="1200" cap="none" spc="0" dirty="0">
              <a:ln w="0"/>
              <a:solidFill>
                <a:schemeClr val="tx1"/>
              </a:solidFill>
              <a:effectLst>
                <a:outerShdw blurRad="38100" dist="19050" dir="2700000" algn="tl" rotWithShape="0">
                  <a:schemeClr val="dk1">
                    <a:alpha val="40000"/>
                  </a:schemeClr>
                </a:outerShdw>
              </a:effectLst>
            </a:rPr>
            <a:t>任務</a:t>
          </a:r>
          <a:r>
            <a:rPr lang="zh-TW" altLang="en-US" sz="2000" b="0" kern="1200" cap="none" spc="0" dirty="0" smtClean="0">
              <a:ln w="0"/>
              <a:solidFill>
                <a:schemeClr val="tx1"/>
              </a:solidFill>
              <a:effectLst>
                <a:outerShdw blurRad="38100" dist="19050" dir="2700000" algn="tl" rotWithShape="0">
                  <a:schemeClr val="dk1">
                    <a:alpha val="40000"/>
                  </a:schemeClr>
                </a:outerShdw>
              </a:effectLst>
            </a:rPr>
            <a:t>一（個人）</a:t>
          </a:r>
          <a:r>
            <a:rPr lang="en-US" altLang="zh-TW" sz="2000" b="0" kern="1200" cap="none" spc="0" dirty="0" smtClean="0">
              <a:ln w="0"/>
              <a:solidFill>
                <a:schemeClr val="tx1"/>
              </a:solidFill>
              <a:effectLst>
                <a:outerShdw blurRad="38100" dist="19050" dir="2700000" algn="tl" rotWithShape="0">
                  <a:schemeClr val="dk1">
                    <a:alpha val="40000"/>
                  </a:schemeClr>
                </a:outerShdw>
              </a:effectLst>
            </a:rPr>
            <a:t>﹕</a:t>
          </a:r>
          <a:r>
            <a:rPr lang="zh-TW" altLang="en-US" sz="2000" b="0" kern="1200" cap="none" spc="0" dirty="0">
              <a:ln w="0"/>
              <a:solidFill>
                <a:schemeClr val="tx1"/>
              </a:solidFill>
              <a:effectLst>
                <a:outerShdw blurRad="38100" dist="19050" dir="2700000" algn="tl" rotWithShape="0">
                  <a:schemeClr val="dk1">
                    <a:alpha val="40000"/>
                  </a:schemeClr>
                </a:outerShdw>
              </a:effectLst>
            </a:rPr>
            <a:t>閱讀資料，分析方式的</a:t>
          </a:r>
          <a:r>
            <a:rPr lang="zh-TW" altLang="en-US" sz="2000" b="0" kern="1200" cap="none" spc="0" dirty="0" smtClean="0">
              <a:ln w="0"/>
              <a:solidFill>
                <a:schemeClr val="tx1"/>
              </a:solidFill>
              <a:effectLst>
                <a:outerShdw blurRad="38100" dist="19050" dir="2700000" algn="tl" rotWithShape="0">
                  <a:schemeClr val="dk1">
                    <a:alpha val="40000"/>
                  </a:schemeClr>
                </a:outerShdw>
              </a:effectLst>
            </a:rPr>
            <a:t>好處</a:t>
          </a:r>
          <a:endParaRPr lang="zh-TW" altLang="en-US" sz="2000" b="0" kern="1200" cap="none" spc="0" dirty="0">
            <a:ln w="0"/>
            <a:solidFill>
              <a:schemeClr val="tx1"/>
            </a:solidFill>
            <a:effectLst>
              <a:outerShdw blurRad="38100" dist="19050" dir="2700000" algn="tl" rotWithShape="0">
                <a:schemeClr val="dk1">
                  <a:alpha val="40000"/>
                </a:schemeClr>
              </a:outerShdw>
            </a:effectLst>
          </a:endParaRPr>
        </a:p>
      </dsp:txBody>
      <dsp:txXfrm>
        <a:off x="30911" y="30911"/>
        <a:ext cx="5454332" cy="993551"/>
      </dsp:txXfrm>
    </dsp:sp>
    <dsp:sp modelId="{0D21843D-509C-43CE-87C8-5FE3DDE7F3E3}">
      <dsp:nvSpPr>
        <dsp:cNvPr id="0" name=""/>
        <dsp:cNvSpPr/>
      </dsp:nvSpPr>
      <dsp:spPr>
        <a:xfrm>
          <a:off x="559646" y="1247259"/>
          <a:ext cx="6682342" cy="105537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TW" altLang="en-US" sz="2000" b="0" kern="1200" cap="none" spc="0" dirty="0">
              <a:ln w="0"/>
              <a:solidFill>
                <a:schemeClr val="tx1"/>
              </a:solidFill>
              <a:effectLst>
                <a:outerShdw blurRad="38100" dist="19050" dir="2700000" algn="tl" rotWithShape="0">
                  <a:schemeClr val="dk1">
                    <a:alpha val="40000"/>
                  </a:schemeClr>
                </a:outerShdw>
              </a:effectLst>
            </a:rPr>
            <a:t>任務</a:t>
          </a:r>
          <a:r>
            <a:rPr lang="zh-TW" altLang="en-US" sz="2000" b="0" kern="1200" cap="none" spc="0" dirty="0" smtClean="0">
              <a:ln w="0"/>
              <a:solidFill>
                <a:schemeClr val="tx1"/>
              </a:solidFill>
              <a:effectLst>
                <a:outerShdw blurRad="38100" dist="19050" dir="2700000" algn="tl" rotWithShape="0">
                  <a:schemeClr val="dk1">
                    <a:alpha val="40000"/>
                  </a:schemeClr>
                </a:outerShdw>
              </a:effectLst>
            </a:rPr>
            <a:t>二（專家組）</a:t>
          </a:r>
          <a:r>
            <a:rPr lang="en-US" altLang="zh-TW" sz="2000" b="0" kern="1200" cap="none" spc="0" dirty="0" smtClean="0">
              <a:ln w="0"/>
              <a:solidFill>
                <a:schemeClr val="tx1"/>
              </a:solidFill>
              <a:effectLst>
                <a:outerShdw blurRad="38100" dist="19050" dir="2700000" algn="tl" rotWithShape="0">
                  <a:schemeClr val="dk1">
                    <a:alpha val="40000"/>
                  </a:schemeClr>
                </a:outerShdw>
              </a:effectLst>
            </a:rPr>
            <a:t>﹕</a:t>
          </a:r>
          <a:r>
            <a:rPr lang="zh-TW" altLang="en-US" sz="2000" b="0" kern="1200" cap="none" spc="0" dirty="0">
              <a:ln w="0"/>
              <a:solidFill>
                <a:schemeClr val="tx1"/>
              </a:solidFill>
              <a:effectLst>
                <a:outerShdw blurRad="38100" dist="19050" dir="2700000" algn="tl" rotWithShape="0">
                  <a:schemeClr val="dk1">
                    <a:alpha val="40000"/>
                  </a:schemeClr>
                </a:outerShdw>
              </a:effectLst>
            </a:rPr>
            <a:t>討論方式的好壞處，思考反駁</a:t>
          </a:r>
        </a:p>
      </dsp:txBody>
      <dsp:txXfrm>
        <a:off x="590557" y="1278170"/>
        <a:ext cx="5374881" cy="993551"/>
      </dsp:txXfrm>
    </dsp:sp>
    <dsp:sp modelId="{6C26FE69-77C7-4886-8241-E6838B4726F7}">
      <dsp:nvSpPr>
        <dsp:cNvPr id="0" name=""/>
        <dsp:cNvSpPr/>
      </dsp:nvSpPr>
      <dsp:spPr>
        <a:xfrm>
          <a:off x="1110939" y="2494519"/>
          <a:ext cx="6682342" cy="105537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TW" altLang="en-US" sz="2000" b="0" kern="1200" cap="none" spc="0" dirty="0">
              <a:ln w="0"/>
              <a:solidFill>
                <a:schemeClr val="tx1"/>
              </a:solidFill>
              <a:effectLst>
                <a:outerShdw blurRad="38100" dist="19050" dir="2700000" algn="tl" rotWithShape="0">
                  <a:schemeClr val="dk1">
                    <a:alpha val="40000"/>
                  </a:schemeClr>
                </a:outerShdw>
              </a:effectLst>
            </a:rPr>
            <a:t>任務</a:t>
          </a:r>
          <a:r>
            <a:rPr lang="zh-TW" altLang="en-US" sz="2000" b="0" kern="1200" cap="none" spc="0" dirty="0" smtClean="0">
              <a:ln w="0"/>
              <a:solidFill>
                <a:schemeClr val="tx1"/>
              </a:solidFill>
              <a:effectLst>
                <a:outerShdw blurRad="38100" dist="19050" dir="2700000" algn="tl" rotWithShape="0">
                  <a:schemeClr val="dk1">
                    <a:alpha val="40000"/>
                  </a:schemeClr>
                </a:outerShdw>
              </a:effectLst>
            </a:rPr>
            <a:t>三（混合組）</a:t>
          </a:r>
          <a:r>
            <a:rPr lang="en-US" altLang="zh-TW" sz="2000" b="0" kern="1200" cap="none" spc="0" dirty="0" smtClean="0">
              <a:ln w="0"/>
              <a:solidFill>
                <a:schemeClr val="tx1"/>
              </a:solidFill>
              <a:effectLst>
                <a:outerShdw blurRad="38100" dist="19050" dir="2700000" algn="tl" rotWithShape="0">
                  <a:schemeClr val="dk1">
                    <a:alpha val="40000"/>
                  </a:schemeClr>
                </a:outerShdw>
              </a:effectLst>
            </a:rPr>
            <a:t>﹕</a:t>
          </a:r>
          <a:r>
            <a:rPr lang="zh-TW" altLang="en-US" sz="2000" b="0" kern="1200" cap="none" spc="0" dirty="0">
              <a:ln w="0"/>
              <a:solidFill>
                <a:schemeClr val="tx1"/>
              </a:solidFill>
              <a:effectLst>
                <a:outerShdw blurRad="38100" dist="19050" dir="2700000" algn="tl" rotWithShape="0">
                  <a:schemeClr val="dk1">
                    <a:alpha val="40000"/>
                  </a:schemeClr>
                </a:outerShdw>
              </a:effectLst>
            </a:rPr>
            <a:t>進行表達，</a:t>
          </a:r>
          <a:r>
            <a:rPr lang="zh-TW" altLang="en-US" sz="2000" b="0" kern="1200" cap="none" spc="0" dirty="0" smtClean="0">
              <a:ln w="0"/>
              <a:solidFill>
                <a:schemeClr val="tx1"/>
              </a:solidFill>
              <a:effectLst>
                <a:outerShdw blurRad="38100" dist="19050" dir="2700000" algn="tl" rotWithShape="0">
                  <a:schemeClr val="dk1">
                    <a:alpha val="40000"/>
                  </a:schemeClr>
                </a:outerShdw>
              </a:effectLst>
            </a:rPr>
            <a:t>交流意見</a:t>
          </a:r>
          <a:endParaRPr lang="zh-TW" altLang="en-US" sz="2000" b="0" kern="1200" cap="none" spc="0" dirty="0">
            <a:ln w="0"/>
            <a:solidFill>
              <a:schemeClr val="tx1"/>
            </a:solidFill>
            <a:effectLst>
              <a:outerShdw blurRad="38100" dist="19050" dir="2700000" algn="tl" rotWithShape="0">
                <a:schemeClr val="dk1">
                  <a:alpha val="40000"/>
                </a:schemeClr>
              </a:outerShdw>
            </a:effectLst>
          </a:endParaRPr>
        </a:p>
      </dsp:txBody>
      <dsp:txXfrm>
        <a:off x="1141850" y="2525430"/>
        <a:ext cx="5383234" cy="993551"/>
      </dsp:txXfrm>
    </dsp:sp>
    <dsp:sp modelId="{F12FBF38-1D2B-4BAC-A263-780E8AA68FBE}">
      <dsp:nvSpPr>
        <dsp:cNvPr id="0" name=""/>
        <dsp:cNvSpPr/>
      </dsp:nvSpPr>
      <dsp:spPr>
        <a:xfrm>
          <a:off x="1670585" y="3741778"/>
          <a:ext cx="6682342" cy="105537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TW" altLang="en-US" sz="2000" b="0" kern="1200" cap="none" spc="0" dirty="0">
              <a:ln w="0"/>
              <a:solidFill>
                <a:schemeClr val="tx1"/>
              </a:solidFill>
              <a:effectLst>
                <a:outerShdw blurRad="38100" dist="19050" dir="2700000" algn="tl" rotWithShape="0">
                  <a:schemeClr val="dk1">
                    <a:alpha val="40000"/>
                  </a:schemeClr>
                </a:outerShdw>
              </a:effectLst>
            </a:rPr>
            <a:t>任務</a:t>
          </a:r>
          <a:r>
            <a:rPr lang="zh-TW" altLang="en-US" sz="2000" b="0" kern="1200" cap="none" spc="0" dirty="0" smtClean="0">
              <a:ln w="0"/>
              <a:solidFill>
                <a:schemeClr val="tx1"/>
              </a:solidFill>
              <a:effectLst>
                <a:outerShdw blurRad="38100" dist="19050" dir="2700000" algn="tl" rotWithShape="0">
                  <a:schemeClr val="dk1">
                    <a:alpha val="40000"/>
                  </a:schemeClr>
                </a:outerShdw>
              </a:effectLst>
            </a:rPr>
            <a:t>四（個人）</a:t>
          </a:r>
          <a:r>
            <a:rPr lang="en-US" altLang="zh-TW" sz="2000" b="0" kern="1200" cap="none" spc="0" dirty="0" smtClean="0">
              <a:ln w="0"/>
              <a:solidFill>
                <a:schemeClr val="tx1"/>
              </a:solidFill>
              <a:effectLst>
                <a:outerShdw blurRad="38100" dist="19050" dir="2700000" algn="tl" rotWithShape="0">
                  <a:schemeClr val="dk1">
                    <a:alpha val="40000"/>
                  </a:schemeClr>
                </a:outerShdw>
              </a:effectLst>
            </a:rPr>
            <a:t>﹕</a:t>
          </a:r>
          <a:r>
            <a:rPr lang="zh-TW" altLang="en-US" sz="2000" b="0" kern="1200" cap="none" spc="0" dirty="0">
              <a:ln w="0"/>
              <a:solidFill>
                <a:schemeClr val="tx1"/>
              </a:solidFill>
              <a:effectLst>
                <a:outerShdw blurRad="38100" dist="19050" dir="2700000" algn="tl" rotWithShape="0">
                  <a:schemeClr val="dk1">
                    <a:alpha val="40000"/>
                  </a:schemeClr>
                </a:outerShdw>
              </a:effectLst>
            </a:rPr>
            <a:t>比較不同方法優劣，選取最佳者</a:t>
          </a:r>
        </a:p>
      </dsp:txBody>
      <dsp:txXfrm>
        <a:off x="1701496" y="3772689"/>
        <a:ext cx="5374881" cy="993551"/>
      </dsp:txXfrm>
    </dsp:sp>
    <dsp:sp modelId="{2BBC6A88-210F-438E-BD28-C7A473CBFC0A}">
      <dsp:nvSpPr>
        <dsp:cNvPr id="0" name=""/>
        <dsp:cNvSpPr/>
      </dsp:nvSpPr>
      <dsp:spPr>
        <a:xfrm>
          <a:off x="5996349" y="808320"/>
          <a:ext cx="685992" cy="685992"/>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zh-TW" altLang="en-US" sz="3100" kern="1200"/>
        </a:p>
      </dsp:txBody>
      <dsp:txXfrm>
        <a:off x="6150697" y="808320"/>
        <a:ext cx="377296" cy="516209"/>
      </dsp:txXfrm>
    </dsp:sp>
    <dsp:sp modelId="{CE006279-86F3-477E-9B17-BA3A4A7CE781}">
      <dsp:nvSpPr>
        <dsp:cNvPr id="0" name=""/>
        <dsp:cNvSpPr/>
      </dsp:nvSpPr>
      <dsp:spPr>
        <a:xfrm>
          <a:off x="6555995" y="2055579"/>
          <a:ext cx="685992" cy="685992"/>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zh-TW" altLang="en-US" sz="3100" kern="1200"/>
        </a:p>
      </dsp:txBody>
      <dsp:txXfrm>
        <a:off x="6710343" y="2055579"/>
        <a:ext cx="377296" cy="516209"/>
      </dsp:txXfrm>
    </dsp:sp>
    <dsp:sp modelId="{382242DC-F3E4-4DC6-9010-D5EBE08BEE5C}">
      <dsp:nvSpPr>
        <dsp:cNvPr id="0" name=""/>
        <dsp:cNvSpPr/>
      </dsp:nvSpPr>
      <dsp:spPr>
        <a:xfrm>
          <a:off x="7107289" y="3302839"/>
          <a:ext cx="685992" cy="685992"/>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zh-TW" altLang="en-US" sz="3100" kern="1200"/>
        </a:p>
      </dsp:txBody>
      <dsp:txXfrm>
        <a:off x="7261637" y="3302839"/>
        <a:ext cx="377296" cy="516209"/>
      </dsp:txXfrm>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71800" cy="457200"/>
          </a:xfrm>
          <a:prstGeom prst="rect">
            <a:avLst/>
          </a:prstGeom>
        </p:spPr>
        <p:txBody>
          <a:bodyPr vert="horz" lIns="91431" tIns="45716" rIns="91431" bIns="45716" rtlCol="0"/>
          <a:lstStyle>
            <a:lvl1pPr algn="l">
              <a:defRPr sz="1200"/>
            </a:lvl1pPr>
          </a:lstStyle>
          <a:p>
            <a:endParaRPr lang="zh-HK" altLang="en-US"/>
          </a:p>
        </p:txBody>
      </p:sp>
      <p:sp>
        <p:nvSpPr>
          <p:cNvPr id="3" name="日期版面配置區 2"/>
          <p:cNvSpPr>
            <a:spLocks noGrp="1"/>
          </p:cNvSpPr>
          <p:nvPr>
            <p:ph type="dt" idx="1"/>
          </p:nvPr>
        </p:nvSpPr>
        <p:spPr>
          <a:xfrm>
            <a:off x="3884613" y="1"/>
            <a:ext cx="2971800" cy="457200"/>
          </a:xfrm>
          <a:prstGeom prst="rect">
            <a:avLst/>
          </a:prstGeom>
        </p:spPr>
        <p:txBody>
          <a:bodyPr vert="horz" lIns="91431" tIns="45716" rIns="91431" bIns="45716" rtlCol="0"/>
          <a:lstStyle>
            <a:lvl1pPr algn="r">
              <a:defRPr sz="1200"/>
            </a:lvl1pPr>
          </a:lstStyle>
          <a:p>
            <a:fld id="{EA003BB0-4AD6-42A8-8CB0-81EF79607B14}" type="datetimeFigureOut">
              <a:rPr lang="zh-HK" altLang="en-US" smtClean="0"/>
              <a:t>10/7/2017</a:t>
            </a:fld>
            <a:endParaRPr lang="zh-HK"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1" tIns="45716" rIns="91431" bIns="45716" rtlCol="0" anchor="ctr"/>
          <a:lstStyle/>
          <a:p>
            <a:endParaRPr lang="zh-HK"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31" tIns="45716" rIns="91431" bIns="45716"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8685214"/>
            <a:ext cx="2971800" cy="457200"/>
          </a:xfrm>
          <a:prstGeom prst="rect">
            <a:avLst/>
          </a:prstGeom>
        </p:spPr>
        <p:txBody>
          <a:bodyPr vert="horz" lIns="91431" tIns="45716" rIns="91431" bIns="45716"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4"/>
            <a:ext cx="2971800" cy="457200"/>
          </a:xfrm>
          <a:prstGeom prst="rect">
            <a:avLst/>
          </a:prstGeom>
        </p:spPr>
        <p:txBody>
          <a:bodyPr vert="horz" lIns="91431" tIns="45716" rIns="91431" bIns="45716" rtlCol="0" anchor="b"/>
          <a:lstStyle>
            <a:lvl1pPr algn="r">
              <a:defRPr sz="1200"/>
            </a:lvl1pPr>
          </a:lstStyle>
          <a:p>
            <a:fld id="{C7DB6FB0-7C08-4680-AF99-BED6A4256068}" type="slidenum">
              <a:rPr lang="zh-HK" altLang="en-US" smtClean="0"/>
              <a:t>‹#›</a:t>
            </a:fld>
            <a:endParaRPr lang="zh-HK" altLang="en-US"/>
          </a:p>
        </p:txBody>
      </p:sp>
    </p:spTree>
    <p:extLst>
      <p:ext uri="{BB962C8B-B14F-4D97-AF65-F5344CB8AC3E}">
        <p14:creationId xmlns:p14="http://schemas.microsoft.com/office/powerpoint/2010/main" val="2414317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3505200" y="1498602"/>
            <a:ext cx="5257800" cy="3298825"/>
          </a:xfrm>
        </p:spPr>
        <p:txBody>
          <a:bodyPr rtlCol="0">
            <a:normAutofit/>
          </a:bodyPr>
          <a:lstStyle>
            <a:lvl1pPr algn="l" rtl="0">
              <a:lnSpc>
                <a:spcPct val="90000"/>
              </a:lnSpc>
              <a:defRPr sz="4051" cap="none" baseline="0">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3" name="副標題 2"/>
          <p:cNvSpPr>
            <a:spLocks noGrp="1"/>
          </p:cNvSpPr>
          <p:nvPr>
            <p:ph type="subTitle" idx="1"/>
          </p:nvPr>
        </p:nvSpPr>
        <p:spPr>
          <a:xfrm>
            <a:off x="3505200" y="4927600"/>
            <a:ext cx="5257800" cy="1244600"/>
          </a:xfrm>
        </p:spPr>
        <p:txBody>
          <a:bodyPr rtlCol="0">
            <a:normAutofit/>
          </a:bodyPr>
          <a:lstStyle>
            <a:lvl1pPr marL="0" indent="0" algn="l" rtl="0">
              <a:spcBef>
                <a:spcPts val="0"/>
              </a:spcBef>
              <a:buNone/>
              <a:defRPr sz="2101" b="0">
                <a:solidFill>
                  <a:schemeClr val="tx1"/>
                </a:solidFill>
                <a:latin typeface="Microsoft JhengHei UI" panose="020B0604030504040204" pitchFamily="34" charset="-120"/>
                <a:ea typeface="Microsoft JhengHei UI" panose="020B0604030504040204" pitchFamily="34" charset="-120"/>
              </a:defRPr>
            </a:lvl1pPr>
            <a:lvl2pPr marL="457242" indent="0" algn="ctr" rtl="0">
              <a:buNone/>
              <a:defRPr>
                <a:solidFill>
                  <a:schemeClr val="tx1">
                    <a:tint val="75000"/>
                  </a:schemeClr>
                </a:solidFill>
              </a:defRPr>
            </a:lvl2pPr>
            <a:lvl3pPr marL="914484" indent="0" algn="ctr" rtl="0">
              <a:buNone/>
              <a:defRPr>
                <a:solidFill>
                  <a:schemeClr val="tx1">
                    <a:tint val="75000"/>
                  </a:schemeClr>
                </a:solidFill>
              </a:defRPr>
            </a:lvl3pPr>
            <a:lvl4pPr marL="1371726" indent="0" algn="ctr" rtl="0">
              <a:buNone/>
              <a:defRPr>
                <a:solidFill>
                  <a:schemeClr val="tx1">
                    <a:tint val="75000"/>
                  </a:schemeClr>
                </a:solidFill>
              </a:defRPr>
            </a:lvl4pPr>
            <a:lvl5pPr marL="1828967" indent="0" algn="ctr" rtl="0">
              <a:buNone/>
              <a:defRPr>
                <a:solidFill>
                  <a:schemeClr val="tx1">
                    <a:tint val="75000"/>
                  </a:schemeClr>
                </a:solidFill>
              </a:defRPr>
            </a:lvl5pPr>
            <a:lvl6pPr marL="2286210" indent="0" algn="ctr" rtl="0">
              <a:buNone/>
              <a:defRPr>
                <a:solidFill>
                  <a:schemeClr val="tx1">
                    <a:tint val="75000"/>
                  </a:schemeClr>
                </a:solidFill>
              </a:defRPr>
            </a:lvl6pPr>
            <a:lvl7pPr marL="2743451" indent="0" algn="ctr" rtl="0">
              <a:buNone/>
              <a:defRPr>
                <a:solidFill>
                  <a:schemeClr val="tx1">
                    <a:tint val="75000"/>
                  </a:schemeClr>
                </a:solidFill>
              </a:defRPr>
            </a:lvl7pPr>
            <a:lvl8pPr marL="3200693" indent="0" algn="ctr" rtl="0">
              <a:buNone/>
              <a:defRPr>
                <a:solidFill>
                  <a:schemeClr val="tx1">
                    <a:tint val="75000"/>
                  </a:schemeClr>
                </a:solidFill>
              </a:defRPr>
            </a:lvl8pPr>
            <a:lvl9pPr marL="3657935" indent="0" algn="ctr" rtl="0">
              <a:buNone/>
              <a:defRPr>
                <a:solidFill>
                  <a:schemeClr val="tx1">
                    <a:tint val="75000"/>
                  </a:schemeClr>
                </a:solidFill>
              </a:defRPr>
            </a:lvl9pPr>
          </a:lstStyle>
          <a:p>
            <a:pPr rtl="0"/>
            <a:r>
              <a:rPr lang="zh-TW" altLang="en-US" noProof="0"/>
              <a:t>按一下以編輯母片副標題樣式</a:t>
            </a:r>
            <a:endParaRPr lang="zh-TW" altLang="en-US" noProof="0" dirty="0"/>
          </a:p>
        </p:txBody>
      </p:sp>
    </p:spTree>
    <p:extLst>
      <p:ext uri="{BB962C8B-B14F-4D97-AF65-F5344CB8AC3E}">
        <p14:creationId xmlns:p14="http://schemas.microsoft.com/office/powerpoint/2010/main" val="4115829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lvl1pPr>
              <a:defRPr>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3" name="內容預留位置 2"/>
          <p:cNvSpPr>
            <a:spLocks noGrp="1"/>
          </p:cNvSpPr>
          <p:nvPr>
            <p:ph idx="1"/>
          </p:nvPr>
        </p:nvSpPr>
        <p:spPr/>
        <p:txBody>
          <a:bodyPr rtlCol="0"/>
          <a:lstStyle>
            <a:lvl1pPr>
              <a:defRPr>
                <a:latin typeface="Microsoft JhengHei UI" panose="020B0604030504040204" pitchFamily="34" charset="-120"/>
                <a:ea typeface="Microsoft JhengHei UI" panose="020B0604030504040204" pitchFamily="34" charset="-120"/>
              </a:defRPr>
            </a:lvl1pPr>
            <a:lvl2pPr>
              <a:defRPr>
                <a:latin typeface="Microsoft JhengHei UI" panose="020B0604030504040204" pitchFamily="34" charset="-120"/>
                <a:ea typeface="Microsoft JhengHei UI" panose="020B0604030504040204" pitchFamily="34" charset="-120"/>
              </a:defRPr>
            </a:lvl2pPr>
            <a:lvl3pPr>
              <a:defRPr>
                <a:latin typeface="Microsoft JhengHei UI" panose="020B0604030504040204" pitchFamily="34" charset="-120"/>
                <a:ea typeface="Microsoft JhengHei UI" panose="020B0604030504040204" pitchFamily="34" charset="-120"/>
              </a:defRPr>
            </a:lvl3pPr>
            <a:lvl4pPr>
              <a:defRPr>
                <a:latin typeface="Microsoft JhengHei UI" panose="020B0604030504040204" pitchFamily="34" charset="-120"/>
                <a:ea typeface="Microsoft JhengHei UI" panose="020B0604030504040204" pitchFamily="34" charset="-120"/>
              </a:defRPr>
            </a:lvl4pPr>
            <a:lvl5pPr algn="l" rtl="0">
              <a:defRPr>
                <a:latin typeface="Microsoft JhengHei UI" panose="020B0604030504040204" pitchFamily="34" charset="-120"/>
                <a:ea typeface="Microsoft JhengHei UI" panose="020B0604030504040204" pitchFamily="34" charset="-120"/>
              </a:defRPr>
            </a:lvl5pPr>
            <a:lvl6pPr algn="l" rtl="0">
              <a:defRPr/>
            </a:lvl6pPr>
            <a:lvl7pPr algn="l" rtl="0">
              <a:defRPr baseline="0"/>
            </a:lvl7pPr>
            <a:lvl8pPr algn="l" rtl="0">
              <a:defRPr baseline="0"/>
            </a:lvl8pPr>
            <a:lvl9pPr algn="l" rtl="0">
              <a:defRPr baseline="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4" name="日期預留位置 3"/>
          <p:cNvSpPr>
            <a:spLocks noGrp="1"/>
          </p:cNvSpPr>
          <p:nvPr>
            <p:ph type="dt" sz="half"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5BBEAD13-0566-4C6C-97E7-55F17F24B09F}" type="datetimeFigureOut">
              <a:rPr lang="zh-TW" altLang="en-US" smtClean="0"/>
              <a:t>2017/7/10</a:t>
            </a:fld>
            <a:endParaRPr lang="zh-TW" altLang="en-US"/>
          </a:p>
        </p:txBody>
      </p:sp>
      <p:sp>
        <p:nvSpPr>
          <p:cNvPr id="5" name="頁尾預留位置 4"/>
          <p:cNvSpPr>
            <a:spLocks noGrp="1"/>
          </p:cNvSpPr>
          <p:nvPr>
            <p:ph type="ftr"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p>
        </p:txBody>
      </p:sp>
      <p:sp>
        <p:nvSpPr>
          <p:cNvPr id="6" name="投影片編號預留位置 5"/>
          <p:cNvSpPr>
            <a:spLocks noGrp="1"/>
          </p:cNvSpPr>
          <p:nvPr>
            <p:ph type="sldNum" sz="quarter" idx="12"/>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3246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09600" y="4445000"/>
            <a:ext cx="5257800" cy="1930400"/>
          </a:xfrm>
        </p:spPr>
        <p:txBody>
          <a:bodyPr rtlCol="0" anchor="t">
            <a:normAutofit/>
          </a:bodyPr>
          <a:lstStyle>
            <a:lvl1pPr algn="l" rtl="0">
              <a:defRPr sz="4051" b="0" cap="none" baseline="0">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3" name="文字預留位置 2"/>
          <p:cNvSpPr>
            <a:spLocks noGrp="1"/>
          </p:cNvSpPr>
          <p:nvPr>
            <p:ph type="body" idx="1"/>
          </p:nvPr>
        </p:nvSpPr>
        <p:spPr>
          <a:xfrm>
            <a:off x="609600" y="3124201"/>
            <a:ext cx="5257800" cy="1296987"/>
          </a:xfrm>
        </p:spPr>
        <p:txBody>
          <a:bodyPr rtlCol="0" anchor="b">
            <a:normAutofit/>
          </a:bodyPr>
          <a:lstStyle>
            <a:lvl1pPr marL="0" indent="0" algn="l" rtl="0">
              <a:spcBef>
                <a:spcPts val="0"/>
              </a:spcBef>
              <a:buNone/>
              <a:defRPr sz="2101">
                <a:solidFill>
                  <a:schemeClr val="tx1"/>
                </a:solidFill>
                <a:latin typeface="Microsoft JhengHei UI" panose="020B0604030504040204" pitchFamily="34" charset="-120"/>
                <a:ea typeface="Microsoft JhengHei UI" panose="020B0604030504040204" pitchFamily="34" charset="-120"/>
              </a:defRPr>
            </a:lvl1pPr>
            <a:lvl2pPr marL="457242" indent="0" algn="l" rtl="0">
              <a:buNone/>
              <a:defRPr sz="1800">
                <a:solidFill>
                  <a:schemeClr val="tx1">
                    <a:tint val="75000"/>
                  </a:schemeClr>
                </a:solidFill>
              </a:defRPr>
            </a:lvl2pPr>
            <a:lvl3pPr marL="914484" indent="0" algn="l" rtl="0">
              <a:buNone/>
              <a:defRPr sz="1575">
                <a:solidFill>
                  <a:schemeClr val="tx1">
                    <a:tint val="75000"/>
                  </a:schemeClr>
                </a:solidFill>
              </a:defRPr>
            </a:lvl3pPr>
            <a:lvl4pPr marL="1371726" indent="0" algn="l" rtl="0">
              <a:buNone/>
              <a:defRPr sz="1425">
                <a:solidFill>
                  <a:schemeClr val="tx1">
                    <a:tint val="75000"/>
                  </a:schemeClr>
                </a:solidFill>
              </a:defRPr>
            </a:lvl4pPr>
            <a:lvl5pPr marL="1828967" indent="0" algn="l" rtl="0">
              <a:buNone/>
              <a:defRPr sz="1425">
                <a:solidFill>
                  <a:schemeClr val="tx1">
                    <a:tint val="75000"/>
                  </a:schemeClr>
                </a:solidFill>
              </a:defRPr>
            </a:lvl5pPr>
            <a:lvl6pPr marL="2286210" indent="0" algn="l" rtl="0">
              <a:buNone/>
              <a:defRPr sz="1425">
                <a:solidFill>
                  <a:schemeClr val="tx1">
                    <a:tint val="75000"/>
                  </a:schemeClr>
                </a:solidFill>
              </a:defRPr>
            </a:lvl6pPr>
            <a:lvl7pPr marL="2743451" indent="0" algn="l" rtl="0">
              <a:buNone/>
              <a:defRPr sz="1425">
                <a:solidFill>
                  <a:schemeClr val="tx1">
                    <a:tint val="75000"/>
                  </a:schemeClr>
                </a:solidFill>
              </a:defRPr>
            </a:lvl7pPr>
            <a:lvl8pPr marL="3200693" indent="0" algn="l" rtl="0">
              <a:buNone/>
              <a:defRPr sz="1425">
                <a:solidFill>
                  <a:schemeClr val="tx1">
                    <a:tint val="75000"/>
                  </a:schemeClr>
                </a:solidFill>
              </a:defRPr>
            </a:lvl8pPr>
            <a:lvl9pPr marL="3657935" indent="0" algn="l" rtl="0">
              <a:buNone/>
              <a:defRPr sz="1425">
                <a:solidFill>
                  <a:schemeClr val="tx1">
                    <a:tint val="75000"/>
                  </a:schemeClr>
                </a:solidFill>
              </a:defRPr>
            </a:lvl9pPr>
          </a:lstStyle>
          <a:p>
            <a:pPr lvl="0" rtl="0"/>
            <a:r>
              <a:rPr lang="zh-TW" altLang="en-US" noProof="0"/>
              <a:t>編輯母片文字樣式</a:t>
            </a:r>
          </a:p>
        </p:txBody>
      </p:sp>
    </p:spTree>
    <p:extLst>
      <p:ext uri="{BB962C8B-B14F-4D97-AF65-F5344CB8AC3E}">
        <p14:creationId xmlns:p14="http://schemas.microsoft.com/office/powerpoint/2010/main" val="23100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lvl1pPr>
              <a:defRPr>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3" name="內容預留位置 2"/>
          <p:cNvSpPr>
            <a:spLocks noGrp="1"/>
          </p:cNvSpPr>
          <p:nvPr>
            <p:ph sz="half" idx="1"/>
          </p:nvPr>
        </p:nvSpPr>
        <p:spPr>
          <a:xfrm>
            <a:off x="838200" y="1701800"/>
            <a:ext cx="3733800" cy="4470400"/>
          </a:xfrm>
        </p:spPr>
        <p:txBody>
          <a:bodyPr rtlCol="0">
            <a:normAutofit/>
          </a:bodyPr>
          <a:lstStyle>
            <a:lvl1pPr algn="l" rtl="0">
              <a:defRPr sz="1800">
                <a:latin typeface="Microsoft JhengHei UI" panose="020B0604030504040204" pitchFamily="34" charset="-120"/>
                <a:ea typeface="Microsoft JhengHei UI" panose="020B0604030504040204" pitchFamily="34" charset="-120"/>
              </a:defRPr>
            </a:lvl1pPr>
            <a:lvl2pPr algn="l" rtl="0">
              <a:defRPr sz="1500">
                <a:latin typeface="Microsoft JhengHei UI" panose="020B0604030504040204" pitchFamily="34" charset="-120"/>
                <a:ea typeface="Microsoft JhengHei UI" panose="020B0604030504040204" pitchFamily="34" charset="-120"/>
              </a:defRPr>
            </a:lvl2pPr>
            <a:lvl3pPr algn="l" rtl="0">
              <a:defRPr sz="1350">
                <a:latin typeface="Microsoft JhengHei UI" panose="020B0604030504040204" pitchFamily="34" charset="-120"/>
                <a:ea typeface="Microsoft JhengHei UI" panose="020B0604030504040204" pitchFamily="34" charset="-120"/>
              </a:defRPr>
            </a:lvl3pPr>
            <a:lvl4pPr algn="l" rtl="0">
              <a:defRPr sz="1350">
                <a:latin typeface="Microsoft JhengHei UI" panose="020B0604030504040204" pitchFamily="34" charset="-120"/>
                <a:ea typeface="Microsoft JhengHei UI" panose="020B0604030504040204" pitchFamily="34" charset="-120"/>
              </a:defRPr>
            </a:lvl4pPr>
            <a:lvl5pPr marL="1508898" algn="l" rtl="0">
              <a:defRPr sz="1350">
                <a:latin typeface="Microsoft JhengHei UI" panose="020B0604030504040204" pitchFamily="34" charset="-120"/>
                <a:ea typeface="Microsoft JhengHei UI" panose="020B0604030504040204" pitchFamily="34" charset="-120"/>
              </a:defRPr>
            </a:lvl5pPr>
            <a:lvl6pPr marL="1508898" algn="l" rtl="0">
              <a:defRPr sz="1350"/>
            </a:lvl6pPr>
            <a:lvl7pPr marL="1508898" algn="l" rtl="0">
              <a:defRPr sz="1350"/>
            </a:lvl7pPr>
            <a:lvl8pPr marL="1508898" algn="l" rtl="0">
              <a:defRPr sz="1350"/>
            </a:lvl8pPr>
            <a:lvl9pPr marL="1508898" algn="l" rtl="0">
              <a:defRPr sz="135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4" name="內容預留位置 3"/>
          <p:cNvSpPr>
            <a:spLocks noGrp="1"/>
          </p:cNvSpPr>
          <p:nvPr>
            <p:ph sz="half" idx="2"/>
          </p:nvPr>
        </p:nvSpPr>
        <p:spPr>
          <a:xfrm>
            <a:off x="4724400" y="1701800"/>
            <a:ext cx="3733800" cy="4470400"/>
          </a:xfrm>
        </p:spPr>
        <p:txBody>
          <a:bodyPr rtlCol="0">
            <a:normAutofit/>
          </a:bodyPr>
          <a:lstStyle>
            <a:lvl1pPr algn="l" rtl="0">
              <a:defRPr sz="1800">
                <a:latin typeface="Microsoft JhengHei UI" panose="020B0604030504040204" pitchFamily="34" charset="-120"/>
                <a:ea typeface="Microsoft JhengHei UI" panose="020B0604030504040204" pitchFamily="34" charset="-120"/>
              </a:defRPr>
            </a:lvl1pPr>
            <a:lvl2pPr algn="l" rtl="0">
              <a:defRPr sz="1500">
                <a:latin typeface="Microsoft JhengHei UI" panose="020B0604030504040204" pitchFamily="34" charset="-120"/>
                <a:ea typeface="Microsoft JhengHei UI" panose="020B0604030504040204" pitchFamily="34" charset="-120"/>
              </a:defRPr>
            </a:lvl2pPr>
            <a:lvl3pPr algn="l" rtl="0">
              <a:defRPr sz="1350">
                <a:latin typeface="Microsoft JhengHei UI" panose="020B0604030504040204" pitchFamily="34" charset="-120"/>
                <a:ea typeface="Microsoft JhengHei UI" panose="020B0604030504040204" pitchFamily="34" charset="-120"/>
              </a:defRPr>
            </a:lvl3pPr>
            <a:lvl4pPr algn="l" rtl="0">
              <a:defRPr sz="1350">
                <a:latin typeface="Microsoft JhengHei UI" panose="020B0604030504040204" pitchFamily="34" charset="-120"/>
                <a:ea typeface="Microsoft JhengHei UI" panose="020B0604030504040204" pitchFamily="34" charset="-120"/>
              </a:defRPr>
            </a:lvl4pPr>
            <a:lvl5pPr marL="1508898" algn="l" rtl="0">
              <a:defRPr sz="1350">
                <a:latin typeface="Microsoft JhengHei UI" panose="020B0604030504040204" pitchFamily="34" charset="-120"/>
                <a:ea typeface="Microsoft JhengHei UI" panose="020B0604030504040204" pitchFamily="34" charset="-120"/>
              </a:defRPr>
            </a:lvl5pPr>
            <a:lvl6pPr marL="1508898" algn="l" rtl="0">
              <a:defRPr sz="1350"/>
            </a:lvl6pPr>
            <a:lvl7pPr marL="1508898" algn="l" rtl="0">
              <a:defRPr sz="1350"/>
            </a:lvl7pPr>
            <a:lvl8pPr marL="1508898" algn="l" rtl="0">
              <a:defRPr sz="1350"/>
            </a:lvl8pPr>
            <a:lvl9pPr marL="1508898" algn="l" rtl="0">
              <a:defRPr sz="135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5" name="日期預留位置 4"/>
          <p:cNvSpPr>
            <a:spLocks noGrp="1"/>
          </p:cNvSpPr>
          <p:nvPr>
            <p:ph type="dt" sz="half"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5BBEAD13-0566-4C6C-97E7-55F17F24B09F}" type="datetimeFigureOut">
              <a:rPr lang="zh-TW" altLang="en-US" smtClean="0"/>
              <a:t>2017/7/10</a:t>
            </a:fld>
            <a:endParaRPr lang="zh-TW" altLang="en-US"/>
          </a:p>
        </p:txBody>
      </p:sp>
      <p:sp>
        <p:nvSpPr>
          <p:cNvPr id="6" name="頁尾預留位置 5"/>
          <p:cNvSpPr>
            <a:spLocks noGrp="1"/>
          </p:cNvSpPr>
          <p:nvPr>
            <p:ph type="ftr"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p>
        </p:txBody>
      </p:sp>
      <p:sp>
        <p:nvSpPr>
          <p:cNvPr id="7" name="投影片編號預留位置 6"/>
          <p:cNvSpPr>
            <a:spLocks noGrp="1"/>
          </p:cNvSpPr>
          <p:nvPr>
            <p:ph type="sldNum" sz="quarter" idx="12"/>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3013772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lvl1pPr algn="l" rtl="0">
              <a:defRPr/>
            </a:lvl1pPr>
          </a:lstStyle>
          <a:p>
            <a:pPr rtl="0"/>
            <a:r>
              <a:rPr lang="zh-TW" altLang="en-US" noProof="0"/>
              <a:t>按一下以編輯母片標題樣式</a:t>
            </a:r>
            <a:endParaRPr lang="zh-TW" altLang="en-US" noProof="0" dirty="0"/>
          </a:p>
        </p:txBody>
      </p:sp>
      <p:sp>
        <p:nvSpPr>
          <p:cNvPr id="3" name="文字預留位置 2"/>
          <p:cNvSpPr>
            <a:spLocks noGrp="1"/>
          </p:cNvSpPr>
          <p:nvPr>
            <p:ph type="body" idx="1"/>
          </p:nvPr>
        </p:nvSpPr>
        <p:spPr>
          <a:xfrm>
            <a:off x="841249" y="1608836"/>
            <a:ext cx="3730752" cy="512064"/>
          </a:xfrm>
        </p:spPr>
        <p:txBody>
          <a:bodyPr rtlCol="0" anchor="b">
            <a:noAutofit/>
          </a:bodyPr>
          <a:lstStyle>
            <a:lvl1pPr marL="0" indent="0" algn="l" rtl="0">
              <a:spcBef>
                <a:spcPts val="0"/>
              </a:spcBef>
              <a:buNone/>
              <a:defRPr sz="1800" b="1"/>
            </a:lvl1pPr>
            <a:lvl2pPr marL="457242" indent="0" algn="l" rtl="0">
              <a:buNone/>
              <a:defRPr sz="2026" b="1"/>
            </a:lvl2pPr>
            <a:lvl3pPr marL="914484" indent="0" algn="l" rtl="0">
              <a:buNone/>
              <a:defRPr sz="1800" b="1"/>
            </a:lvl3pPr>
            <a:lvl4pPr marL="1371726" indent="0" algn="l" rtl="0">
              <a:buNone/>
              <a:defRPr sz="1575" b="1"/>
            </a:lvl4pPr>
            <a:lvl5pPr marL="1828967" indent="0" algn="l" rtl="0">
              <a:buNone/>
              <a:defRPr sz="1575" b="1"/>
            </a:lvl5pPr>
            <a:lvl6pPr marL="2286210" indent="0" algn="l" rtl="0">
              <a:buNone/>
              <a:defRPr sz="1575" b="1"/>
            </a:lvl6pPr>
            <a:lvl7pPr marL="2743451" indent="0" algn="l" rtl="0">
              <a:buNone/>
              <a:defRPr sz="1575" b="1"/>
            </a:lvl7pPr>
            <a:lvl8pPr marL="3200693" indent="0" algn="l" rtl="0">
              <a:buNone/>
              <a:defRPr sz="1575" b="1"/>
            </a:lvl8pPr>
            <a:lvl9pPr marL="3657935" indent="0" algn="l" rtl="0">
              <a:buNone/>
              <a:defRPr sz="1575" b="1"/>
            </a:lvl9pPr>
          </a:lstStyle>
          <a:p>
            <a:pPr lvl="0" rtl="0"/>
            <a:r>
              <a:rPr lang="zh-TW" altLang="en-US" noProof="0"/>
              <a:t>編輯母片文字樣式</a:t>
            </a:r>
          </a:p>
        </p:txBody>
      </p:sp>
      <p:sp>
        <p:nvSpPr>
          <p:cNvPr id="4" name="內容預留位置 3"/>
          <p:cNvSpPr>
            <a:spLocks noGrp="1"/>
          </p:cNvSpPr>
          <p:nvPr>
            <p:ph sz="half" idx="2"/>
          </p:nvPr>
        </p:nvSpPr>
        <p:spPr>
          <a:xfrm>
            <a:off x="838200" y="2209800"/>
            <a:ext cx="3733800" cy="3962400"/>
          </a:xfrm>
        </p:spPr>
        <p:txBody>
          <a:bodyPr rtlCol="0">
            <a:normAutofit/>
          </a:bodyPr>
          <a:lstStyle>
            <a:lvl1pPr algn="l" rtl="0">
              <a:defRPr sz="1500"/>
            </a:lvl1pPr>
            <a:lvl2pPr algn="l" rtl="0">
              <a:defRPr sz="1350"/>
            </a:lvl2pPr>
            <a:lvl3pPr algn="l" rtl="0">
              <a:defRPr sz="1350"/>
            </a:lvl3pPr>
            <a:lvl4pPr algn="l" rtl="0">
              <a:defRPr sz="1350"/>
            </a:lvl4pPr>
            <a:lvl5pPr marL="1508898" algn="l" rtl="0">
              <a:defRPr sz="1350"/>
            </a:lvl5pPr>
            <a:lvl6pPr marL="1508898" algn="l" rtl="0">
              <a:defRPr sz="1350"/>
            </a:lvl6pPr>
            <a:lvl7pPr marL="1508898" algn="l" rtl="0">
              <a:defRPr sz="1350"/>
            </a:lvl7pPr>
            <a:lvl8pPr marL="1508898" algn="l" rtl="0">
              <a:defRPr sz="1350"/>
            </a:lvl8pPr>
            <a:lvl9pPr marL="1508898" algn="l" rtl="0">
              <a:defRPr sz="135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5" name="文字預留位置 4"/>
          <p:cNvSpPr>
            <a:spLocks noGrp="1"/>
          </p:cNvSpPr>
          <p:nvPr>
            <p:ph type="body" sz="quarter" idx="3"/>
          </p:nvPr>
        </p:nvSpPr>
        <p:spPr>
          <a:xfrm>
            <a:off x="4727448" y="1608836"/>
            <a:ext cx="3730752" cy="512064"/>
          </a:xfrm>
        </p:spPr>
        <p:txBody>
          <a:bodyPr rtlCol="0" anchor="b">
            <a:noAutofit/>
          </a:bodyPr>
          <a:lstStyle>
            <a:lvl1pPr marL="0" indent="0" algn="l" rtl="0">
              <a:spcBef>
                <a:spcPts val="0"/>
              </a:spcBef>
              <a:buNone/>
              <a:defRPr sz="1800" b="1"/>
            </a:lvl1pPr>
            <a:lvl2pPr marL="457242" indent="0" algn="l" rtl="0">
              <a:buNone/>
              <a:defRPr sz="2026" b="1"/>
            </a:lvl2pPr>
            <a:lvl3pPr marL="914484" indent="0" algn="l" rtl="0">
              <a:buNone/>
              <a:defRPr sz="1800" b="1"/>
            </a:lvl3pPr>
            <a:lvl4pPr marL="1371726" indent="0" algn="l" rtl="0">
              <a:buNone/>
              <a:defRPr sz="1575" b="1"/>
            </a:lvl4pPr>
            <a:lvl5pPr marL="1828967" indent="0" algn="l" rtl="0">
              <a:buNone/>
              <a:defRPr sz="1575" b="1"/>
            </a:lvl5pPr>
            <a:lvl6pPr marL="2286210" indent="0" algn="l" rtl="0">
              <a:buNone/>
              <a:defRPr sz="1575" b="1"/>
            </a:lvl6pPr>
            <a:lvl7pPr marL="2743451" indent="0" algn="l" rtl="0">
              <a:buNone/>
              <a:defRPr sz="1575" b="1"/>
            </a:lvl7pPr>
            <a:lvl8pPr marL="3200693" indent="0" algn="l" rtl="0">
              <a:buNone/>
              <a:defRPr sz="1575" b="1"/>
            </a:lvl8pPr>
            <a:lvl9pPr marL="3657935" indent="0" algn="l" rtl="0">
              <a:buNone/>
              <a:defRPr sz="1575" b="1"/>
            </a:lvl9pPr>
          </a:lstStyle>
          <a:p>
            <a:pPr lvl="0" rtl="0"/>
            <a:r>
              <a:rPr lang="zh-TW" altLang="en-US" noProof="0"/>
              <a:t>編輯母片文字樣式</a:t>
            </a:r>
          </a:p>
        </p:txBody>
      </p:sp>
      <p:sp>
        <p:nvSpPr>
          <p:cNvPr id="6" name="內容預留位置 5"/>
          <p:cNvSpPr>
            <a:spLocks noGrp="1"/>
          </p:cNvSpPr>
          <p:nvPr>
            <p:ph sz="quarter" idx="4"/>
          </p:nvPr>
        </p:nvSpPr>
        <p:spPr>
          <a:xfrm>
            <a:off x="4724400" y="2209800"/>
            <a:ext cx="3733800" cy="3962400"/>
          </a:xfrm>
        </p:spPr>
        <p:txBody>
          <a:bodyPr rtlCol="0">
            <a:normAutofit/>
          </a:bodyPr>
          <a:lstStyle>
            <a:lvl1pPr algn="l" rtl="0">
              <a:defRPr sz="1500"/>
            </a:lvl1pPr>
            <a:lvl2pPr algn="l" rtl="0">
              <a:defRPr sz="1350"/>
            </a:lvl2pPr>
            <a:lvl3pPr algn="l" rtl="0">
              <a:defRPr sz="1350"/>
            </a:lvl3pPr>
            <a:lvl4pPr algn="l" rtl="0">
              <a:defRPr sz="1350"/>
            </a:lvl4pPr>
            <a:lvl5pPr marL="1508898" algn="l" rtl="0">
              <a:defRPr sz="1350"/>
            </a:lvl5pPr>
            <a:lvl6pPr marL="1508898" algn="l" rtl="0">
              <a:defRPr sz="1350"/>
            </a:lvl6pPr>
            <a:lvl7pPr marL="1508898" algn="l" rtl="0">
              <a:defRPr sz="1350"/>
            </a:lvl7pPr>
            <a:lvl8pPr marL="1508898" algn="l" rtl="0">
              <a:defRPr sz="1350"/>
            </a:lvl8pPr>
            <a:lvl9pPr marL="1508898" algn="l" rtl="0">
              <a:defRPr sz="135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7" name="日期預留位置 6"/>
          <p:cNvSpPr>
            <a:spLocks noGrp="1"/>
          </p:cNvSpPr>
          <p:nvPr>
            <p:ph type="dt" sz="half" idx="10"/>
          </p:nvPr>
        </p:nvSpPr>
        <p:spPr/>
        <p:txBody>
          <a:bodyPr rtlCol="0"/>
          <a:lstStyle>
            <a:lvl1pPr>
              <a:defRPr/>
            </a:lvl1pPr>
          </a:lstStyle>
          <a:p>
            <a:fld id="{5BBEAD13-0566-4C6C-97E7-55F17F24B09F}" type="datetimeFigureOut">
              <a:rPr lang="zh-TW" altLang="en-US" smtClean="0"/>
              <a:t>2017/7/10</a:t>
            </a:fld>
            <a:endParaRPr lang="zh-TW" altLang="en-US"/>
          </a:p>
        </p:txBody>
      </p:sp>
      <p:sp>
        <p:nvSpPr>
          <p:cNvPr id="8" name="頁尾預留位置 7"/>
          <p:cNvSpPr>
            <a:spLocks noGrp="1"/>
          </p:cNvSpPr>
          <p:nvPr>
            <p:ph type="ftr" sz="quarter" idx="11"/>
          </p:nvPr>
        </p:nvSpPr>
        <p:spPr/>
        <p:txBody>
          <a:bodyPr rtlCol="0"/>
          <a:lstStyle/>
          <a:p>
            <a:endParaRPr lang="zh-TW" altLang="en-US"/>
          </a:p>
        </p:txBody>
      </p:sp>
      <p:sp>
        <p:nvSpPr>
          <p:cNvPr id="9" name="投影片編號預留位置 8"/>
          <p:cNvSpPr>
            <a:spLocks noGrp="1"/>
          </p:cNvSpPr>
          <p:nvPr>
            <p:ph type="sldNum" sz="quarter" idx="12"/>
          </p:nvPr>
        </p:nvSpPr>
        <p:spPr/>
        <p:txBody>
          <a:bodyPr rtlCol="0"/>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14997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noProof="0"/>
              <a:t>按一下以編輯母片標題樣式</a:t>
            </a:r>
            <a:endParaRPr lang="zh-TW" altLang="en-US" noProof="0" dirty="0"/>
          </a:p>
        </p:txBody>
      </p:sp>
      <p:sp>
        <p:nvSpPr>
          <p:cNvPr id="3" name="日期預留位置 2"/>
          <p:cNvSpPr>
            <a:spLocks noGrp="1"/>
          </p:cNvSpPr>
          <p:nvPr>
            <p:ph type="dt" sz="half" idx="10"/>
          </p:nvPr>
        </p:nvSpPr>
        <p:spPr/>
        <p:txBody>
          <a:bodyPr rtlCol="0"/>
          <a:lstStyle>
            <a:lvl1pPr>
              <a:defRPr/>
            </a:lvl1pPr>
          </a:lstStyle>
          <a:p>
            <a:fld id="{5BBEAD13-0566-4C6C-97E7-55F17F24B09F}" type="datetimeFigureOut">
              <a:rPr lang="zh-TW" altLang="en-US" smtClean="0"/>
              <a:t>2017/7/10</a:t>
            </a:fld>
            <a:endParaRPr lang="zh-TW" altLang="en-US"/>
          </a:p>
        </p:txBody>
      </p:sp>
      <p:sp>
        <p:nvSpPr>
          <p:cNvPr id="4" name="頁尾預留位置 3"/>
          <p:cNvSpPr>
            <a:spLocks noGrp="1"/>
          </p:cNvSpPr>
          <p:nvPr>
            <p:ph type="ftr" sz="quarter" idx="11"/>
          </p:nvPr>
        </p:nvSpPr>
        <p:spPr/>
        <p:txBody>
          <a:bodyPr rtlCol="0"/>
          <a:lstStyle/>
          <a:p>
            <a:endParaRPr lang="zh-TW" altLang="en-US"/>
          </a:p>
        </p:txBody>
      </p:sp>
      <p:sp>
        <p:nvSpPr>
          <p:cNvPr id="5" name="投影片編號預留位置 4"/>
          <p:cNvSpPr>
            <a:spLocks noGrp="1"/>
          </p:cNvSpPr>
          <p:nvPr>
            <p:ph type="sldNum" sz="quarter" idx="12"/>
          </p:nvPr>
        </p:nvSpPr>
        <p:spPr/>
        <p:txBody>
          <a:bodyPr rtlCol="0"/>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139259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預留位置 1"/>
          <p:cNvSpPr>
            <a:spLocks noGrp="1"/>
          </p:cNvSpPr>
          <p:nvPr>
            <p:ph type="dt" sz="half"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5BBEAD13-0566-4C6C-97E7-55F17F24B09F}" type="datetimeFigureOut">
              <a:rPr lang="zh-TW" altLang="en-US" smtClean="0"/>
              <a:t>2017/7/10</a:t>
            </a:fld>
            <a:endParaRPr lang="zh-TW" altLang="en-US"/>
          </a:p>
        </p:txBody>
      </p:sp>
      <p:sp>
        <p:nvSpPr>
          <p:cNvPr id="3" name="頁尾預留位置 2"/>
          <p:cNvSpPr>
            <a:spLocks noGrp="1"/>
          </p:cNvSpPr>
          <p:nvPr>
            <p:ph type="ftr"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p>
        </p:txBody>
      </p:sp>
      <p:sp>
        <p:nvSpPr>
          <p:cNvPr id="4" name="投影片編號預留位置 3"/>
          <p:cNvSpPr>
            <a:spLocks noGrp="1"/>
          </p:cNvSpPr>
          <p:nvPr>
            <p:ph type="sldNum" sz="quarter" idx="12"/>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92837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8" name="矩形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8" tIns="45724" rIns="91448" bIns="45724" rtlCol="0" anchor="ctr"/>
          <a:lstStyle/>
          <a:p>
            <a:pPr algn="ctr" rtl="0"/>
            <a:endParaRPr lang="zh-TW" altLang="en-US" sz="1350" noProof="0" dirty="0">
              <a:latin typeface="Microsoft JhengHei UI" panose="020B0604030504040204" pitchFamily="34" charset="-120"/>
              <a:ea typeface="Microsoft JhengHei UI" panose="020B0604030504040204" pitchFamily="34" charset="-120"/>
            </a:endParaRPr>
          </a:p>
        </p:txBody>
      </p:sp>
      <p:sp>
        <p:nvSpPr>
          <p:cNvPr id="2" name="標題 1"/>
          <p:cNvSpPr>
            <a:spLocks noGrp="1"/>
          </p:cNvSpPr>
          <p:nvPr>
            <p:ph type="title"/>
          </p:nvPr>
        </p:nvSpPr>
        <p:spPr>
          <a:xfrm>
            <a:off x="228601" y="1701800"/>
            <a:ext cx="2514600" cy="2844800"/>
          </a:xfrm>
        </p:spPr>
        <p:txBody>
          <a:bodyPr rtlCol="0" anchor="b">
            <a:normAutofit/>
          </a:bodyPr>
          <a:lstStyle>
            <a:lvl1pPr algn="l" rtl="0">
              <a:defRPr sz="1500" b="1">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3" name="內容預留位置 2"/>
          <p:cNvSpPr>
            <a:spLocks noGrp="1"/>
          </p:cNvSpPr>
          <p:nvPr>
            <p:ph idx="1"/>
          </p:nvPr>
        </p:nvSpPr>
        <p:spPr>
          <a:xfrm>
            <a:off x="3352800" y="482600"/>
            <a:ext cx="5105400" cy="5892800"/>
          </a:xfrm>
        </p:spPr>
        <p:txBody>
          <a:bodyPr rtlCol="0">
            <a:normAutofit/>
          </a:bodyPr>
          <a:lstStyle>
            <a:lvl1pPr algn="l" rtl="0">
              <a:defRPr sz="1800">
                <a:latin typeface="Microsoft JhengHei UI" panose="020B0604030504040204" pitchFamily="34" charset="-120"/>
                <a:ea typeface="Microsoft JhengHei UI" panose="020B0604030504040204" pitchFamily="34" charset="-120"/>
              </a:defRPr>
            </a:lvl1pPr>
            <a:lvl2pPr algn="l" rtl="0">
              <a:defRPr sz="1500">
                <a:latin typeface="Microsoft JhengHei UI" panose="020B0604030504040204" pitchFamily="34" charset="-120"/>
                <a:ea typeface="Microsoft JhengHei UI" panose="020B0604030504040204" pitchFamily="34" charset="-120"/>
              </a:defRPr>
            </a:lvl2pPr>
            <a:lvl3pPr algn="l" rtl="0">
              <a:defRPr sz="1350">
                <a:latin typeface="Microsoft JhengHei UI" panose="020B0604030504040204" pitchFamily="34" charset="-120"/>
                <a:ea typeface="Microsoft JhengHei UI" panose="020B0604030504040204" pitchFamily="34" charset="-120"/>
              </a:defRPr>
            </a:lvl3pPr>
            <a:lvl4pPr algn="l" rtl="0">
              <a:defRPr sz="1350">
                <a:latin typeface="Microsoft JhengHei UI" panose="020B0604030504040204" pitchFamily="34" charset="-120"/>
                <a:ea typeface="Microsoft JhengHei UI" panose="020B0604030504040204" pitchFamily="34" charset="-120"/>
              </a:defRPr>
            </a:lvl4pPr>
            <a:lvl5pPr algn="l" rtl="0">
              <a:defRPr sz="1350">
                <a:latin typeface="Microsoft JhengHei UI" panose="020B0604030504040204" pitchFamily="34" charset="-120"/>
                <a:ea typeface="Microsoft JhengHei UI" panose="020B0604030504040204" pitchFamily="34" charset="-120"/>
              </a:defRPr>
            </a:lvl5pPr>
            <a:lvl6pPr algn="l" rtl="0">
              <a:defRPr sz="1350"/>
            </a:lvl6pPr>
            <a:lvl7pPr algn="l" rtl="0">
              <a:defRPr sz="1350"/>
            </a:lvl7pPr>
            <a:lvl8pPr algn="l" rtl="0">
              <a:defRPr sz="1350"/>
            </a:lvl8pPr>
            <a:lvl9pPr algn="l" rtl="0">
              <a:defRPr sz="135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4" name="文字預留位置 3"/>
          <p:cNvSpPr>
            <a:spLocks noGrp="1"/>
          </p:cNvSpPr>
          <p:nvPr>
            <p:ph type="body" sz="half" idx="2"/>
          </p:nvPr>
        </p:nvSpPr>
        <p:spPr>
          <a:xfrm>
            <a:off x="228601" y="4648200"/>
            <a:ext cx="2514600" cy="1727200"/>
          </a:xfrm>
        </p:spPr>
        <p:txBody>
          <a:bodyPr rtlCol="0">
            <a:normAutofit/>
          </a:bodyPr>
          <a:lstStyle>
            <a:lvl1pPr marL="0" indent="0" algn="l" rtl="0">
              <a:spcBef>
                <a:spcPts val="900"/>
              </a:spcBef>
              <a:buNone/>
              <a:defRPr sz="1200">
                <a:latin typeface="Microsoft JhengHei UI" panose="020B0604030504040204" pitchFamily="34" charset="-120"/>
                <a:ea typeface="Microsoft JhengHei UI" panose="020B0604030504040204" pitchFamily="34" charset="-120"/>
              </a:defRPr>
            </a:lvl1pPr>
            <a:lvl2pPr marL="457242" indent="0" algn="l" rtl="0">
              <a:buNone/>
              <a:defRPr sz="1200"/>
            </a:lvl2pPr>
            <a:lvl3pPr marL="914484" indent="0" algn="l" rtl="0">
              <a:buNone/>
              <a:defRPr sz="975"/>
            </a:lvl3pPr>
            <a:lvl4pPr marL="1371726" indent="0" algn="l" rtl="0">
              <a:buNone/>
              <a:defRPr sz="900"/>
            </a:lvl4pPr>
            <a:lvl5pPr marL="1828967" indent="0" algn="l" rtl="0">
              <a:buNone/>
              <a:defRPr sz="900"/>
            </a:lvl5pPr>
            <a:lvl6pPr marL="2286210" indent="0" algn="l" rtl="0">
              <a:buNone/>
              <a:defRPr sz="900"/>
            </a:lvl6pPr>
            <a:lvl7pPr marL="2743451" indent="0" algn="l" rtl="0">
              <a:buNone/>
              <a:defRPr sz="900"/>
            </a:lvl7pPr>
            <a:lvl8pPr marL="3200693" indent="0" algn="l" rtl="0">
              <a:buNone/>
              <a:defRPr sz="900"/>
            </a:lvl8pPr>
            <a:lvl9pPr marL="3657935" indent="0" algn="l" rtl="0">
              <a:buNone/>
              <a:defRPr sz="900"/>
            </a:lvl9pPr>
          </a:lstStyle>
          <a:p>
            <a:pPr lvl="0" rtl="0"/>
            <a:r>
              <a:rPr lang="zh-TW" altLang="en-US" noProof="0"/>
              <a:t>編輯母片文字樣式</a:t>
            </a:r>
          </a:p>
        </p:txBody>
      </p:sp>
      <p:sp>
        <p:nvSpPr>
          <p:cNvPr id="5" name="日期預留位置 4"/>
          <p:cNvSpPr>
            <a:spLocks noGrp="1"/>
          </p:cNvSpPr>
          <p:nvPr>
            <p:ph type="dt" sz="half"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5BBEAD13-0566-4C6C-97E7-55F17F24B09F}" type="datetimeFigureOut">
              <a:rPr lang="zh-TW" altLang="en-US" smtClean="0"/>
              <a:t>2017/7/10</a:t>
            </a:fld>
            <a:endParaRPr lang="zh-TW" altLang="en-US"/>
          </a:p>
        </p:txBody>
      </p:sp>
      <p:sp>
        <p:nvSpPr>
          <p:cNvPr id="6" name="頁尾預留位置 5"/>
          <p:cNvSpPr>
            <a:spLocks noGrp="1"/>
          </p:cNvSpPr>
          <p:nvPr>
            <p:ph type="ftr"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p>
        </p:txBody>
      </p:sp>
      <p:sp>
        <p:nvSpPr>
          <p:cNvPr id="7" name="投影片編號預留位置 6"/>
          <p:cNvSpPr>
            <a:spLocks noGrp="1"/>
          </p:cNvSpPr>
          <p:nvPr>
            <p:ph type="sldNum" sz="quarter" idx="12"/>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31702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8" name="矩形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8" tIns="45724" rIns="91448" bIns="45724" rtlCol="0" anchor="ctr"/>
          <a:lstStyle/>
          <a:p>
            <a:pPr algn="ctr" rtl="0"/>
            <a:endParaRPr lang="zh-TW" altLang="en-US" sz="1350" noProof="0" dirty="0">
              <a:latin typeface="Microsoft JhengHei UI" panose="020B0604030504040204" pitchFamily="34" charset="-120"/>
              <a:ea typeface="Microsoft JhengHei UI" panose="020B0604030504040204" pitchFamily="34" charset="-120"/>
            </a:endParaRPr>
          </a:p>
        </p:txBody>
      </p:sp>
      <p:sp>
        <p:nvSpPr>
          <p:cNvPr id="2" name="標題 1"/>
          <p:cNvSpPr>
            <a:spLocks noGrp="1"/>
          </p:cNvSpPr>
          <p:nvPr>
            <p:ph type="title"/>
          </p:nvPr>
        </p:nvSpPr>
        <p:spPr>
          <a:xfrm>
            <a:off x="1828800" y="4800600"/>
            <a:ext cx="5486400" cy="762000"/>
          </a:xfrm>
        </p:spPr>
        <p:txBody>
          <a:bodyPr rtlCol="0" anchor="b">
            <a:normAutofit/>
          </a:bodyPr>
          <a:lstStyle>
            <a:lvl1pPr algn="l" rtl="0">
              <a:defRPr sz="1500" b="1">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endParaRPr lang="zh-TW" altLang="en-US" noProof="0" dirty="0"/>
          </a:p>
        </p:txBody>
      </p:sp>
      <p:sp>
        <p:nvSpPr>
          <p:cNvPr id="3" name="圖片預留位置 2"/>
          <p:cNvSpPr>
            <a:spLocks noGrp="1"/>
          </p:cNvSpPr>
          <p:nvPr>
            <p:ph type="pic" idx="1"/>
          </p:nvPr>
        </p:nvSpPr>
        <p:spPr>
          <a:xfrm>
            <a:off x="1828800" y="279402"/>
            <a:ext cx="5486400" cy="4448175"/>
          </a:xfrm>
        </p:spPr>
        <p:txBody>
          <a:bodyPr rtlCol="0">
            <a:normAutofit/>
          </a:bodyPr>
          <a:lstStyle>
            <a:lvl1pPr marL="0" indent="0" algn="l" rtl="0">
              <a:buNone/>
              <a:defRPr sz="2101">
                <a:latin typeface="Microsoft JhengHei UI" panose="020B0604030504040204" pitchFamily="34" charset="-120"/>
                <a:ea typeface="Microsoft JhengHei UI" panose="020B0604030504040204" pitchFamily="34" charset="-120"/>
              </a:defRPr>
            </a:lvl1pPr>
            <a:lvl2pPr marL="457242" indent="0" algn="l" rtl="0">
              <a:buNone/>
              <a:defRPr sz="2776"/>
            </a:lvl2pPr>
            <a:lvl3pPr marL="914484" indent="0" algn="l" rtl="0">
              <a:buNone/>
              <a:defRPr sz="2401"/>
            </a:lvl3pPr>
            <a:lvl4pPr marL="1371726" indent="0" algn="l" rtl="0">
              <a:buNone/>
              <a:defRPr sz="2026"/>
            </a:lvl4pPr>
            <a:lvl5pPr marL="1828967" indent="0" algn="l" rtl="0">
              <a:buNone/>
              <a:defRPr sz="2026"/>
            </a:lvl5pPr>
            <a:lvl6pPr marL="2286210" indent="0" algn="l" rtl="0">
              <a:buNone/>
              <a:defRPr sz="2026"/>
            </a:lvl6pPr>
            <a:lvl7pPr marL="2743451" indent="0" algn="l" rtl="0">
              <a:buNone/>
              <a:defRPr sz="2026"/>
            </a:lvl7pPr>
            <a:lvl8pPr marL="3200693" indent="0" algn="l" rtl="0">
              <a:buNone/>
              <a:defRPr sz="2026"/>
            </a:lvl8pPr>
            <a:lvl9pPr marL="3657935" indent="0" algn="l" rtl="0">
              <a:buNone/>
              <a:defRPr sz="2026"/>
            </a:lvl9pPr>
          </a:lstStyle>
          <a:p>
            <a:pPr rtl="0"/>
            <a:r>
              <a:rPr lang="zh-TW" altLang="en-US" noProof="0"/>
              <a:t>按一下圖示以新增圖片</a:t>
            </a:r>
            <a:endParaRPr lang="zh-TW" altLang="en-US" noProof="0" dirty="0"/>
          </a:p>
        </p:txBody>
      </p:sp>
      <p:sp>
        <p:nvSpPr>
          <p:cNvPr id="4" name="文字預留位置 3"/>
          <p:cNvSpPr>
            <a:spLocks noGrp="1"/>
          </p:cNvSpPr>
          <p:nvPr>
            <p:ph type="body" sz="half" idx="2"/>
          </p:nvPr>
        </p:nvSpPr>
        <p:spPr>
          <a:xfrm>
            <a:off x="1828800" y="5562600"/>
            <a:ext cx="5486400" cy="812800"/>
          </a:xfrm>
        </p:spPr>
        <p:txBody>
          <a:bodyPr rtlCol="0">
            <a:normAutofit/>
          </a:bodyPr>
          <a:lstStyle>
            <a:lvl1pPr marL="0" indent="0" algn="l" rtl="0">
              <a:spcBef>
                <a:spcPts val="0"/>
              </a:spcBef>
              <a:buNone/>
              <a:defRPr sz="1200">
                <a:latin typeface="Microsoft JhengHei UI" panose="020B0604030504040204" pitchFamily="34" charset="-120"/>
                <a:ea typeface="Microsoft JhengHei UI" panose="020B0604030504040204" pitchFamily="34" charset="-120"/>
              </a:defRPr>
            </a:lvl1pPr>
            <a:lvl2pPr marL="457242" indent="0" algn="l" rtl="0">
              <a:buNone/>
              <a:defRPr sz="1200"/>
            </a:lvl2pPr>
            <a:lvl3pPr marL="914484" indent="0" algn="l" rtl="0">
              <a:buNone/>
              <a:defRPr sz="975"/>
            </a:lvl3pPr>
            <a:lvl4pPr marL="1371726" indent="0" algn="l" rtl="0">
              <a:buNone/>
              <a:defRPr sz="900"/>
            </a:lvl4pPr>
            <a:lvl5pPr marL="1828967" indent="0" algn="l" rtl="0">
              <a:buNone/>
              <a:defRPr sz="900"/>
            </a:lvl5pPr>
            <a:lvl6pPr marL="2286210" indent="0" algn="l" rtl="0">
              <a:buNone/>
              <a:defRPr sz="900"/>
            </a:lvl6pPr>
            <a:lvl7pPr marL="2743451" indent="0" algn="l" rtl="0">
              <a:buNone/>
              <a:defRPr sz="900"/>
            </a:lvl7pPr>
            <a:lvl8pPr marL="3200693" indent="0" algn="l" rtl="0">
              <a:buNone/>
              <a:defRPr sz="900"/>
            </a:lvl8pPr>
            <a:lvl9pPr marL="3657935" indent="0" algn="l" rtl="0">
              <a:buNone/>
              <a:defRPr sz="900"/>
            </a:lvl9pPr>
          </a:lstStyle>
          <a:p>
            <a:pPr lvl="0" rtl="0"/>
            <a:r>
              <a:rPr lang="zh-TW" altLang="en-US" noProof="0"/>
              <a:t>編輯母片文字樣式</a:t>
            </a:r>
          </a:p>
        </p:txBody>
      </p:sp>
      <p:sp>
        <p:nvSpPr>
          <p:cNvPr id="5" name="日期預留位置 4"/>
          <p:cNvSpPr>
            <a:spLocks noGrp="1"/>
          </p:cNvSpPr>
          <p:nvPr>
            <p:ph type="dt" sz="half"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5BBEAD13-0566-4C6C-97E7-55F17F24B09F}" type="datetimeFigureOut">
              <a:rPr lang="zh-TW" altLang="en-US" smtClean="0"/>
              <a:t>2017/7/10</a:t>
            </a:fld>
            <a:endParaRPr lang="zh-TW" altLang="en-US"/>
          </a:p>
        </p:txBody>
      </p:sp>
      <p:sp>
        <p:nvSpPr>
          <p:cNvPr id="6" name="頁尾預留位置 5"/>
          <p:cNvSpPr>
            <a:spLocks noGrp="1"/>
          </p:cNvSpPr>
          <p:nvPr>
            <p:ph type="ftr"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endParaRPr lang="zh-TW" altLang="en-US"/>
          </a:p>
        </p:txBody>
      </p:sp>
      <p:sp>
        <p:nvSpPr>
          <p:cNvPr id="7" name="投影片編號預留位置 6"/>
          <p:cNvSpPr>
            <a:spLocks noGrp="1"/>
          </p:cNvSpPr>
          <p:nvPr>
            <p:ph type="sldNum" sz="quarter" idx="12"/>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626483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noProof="0"/>
              <a:t>按一下以編輯母片標題樣式</a:t>
            </a:r>
            <a:endParaRPr lang="zh-TW" altLang="en-US" noProof="0" dirty="0"/>
          </a:p>
        </p:txBody>
      </p:sp>
      <p:sp>
        <p:nvSpPr>
          <p:cNvPr id="3" name="直排文字預留位置 2"/>
          <p:cNvSpPr>
            <a:spLocks noGrp="1"/>
          </p:cNvSpPr>
          <p:nvPr>
            <p:ph type="body" orient="vert" idx="1"/>
          </p:nvPr>
        </p:nvSpPr>
        <p:spPr/>
        <p:txBody>
          <a:bodyPr vert="eaVert"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4" name="日期預留位置 3"/>
          <p:cNvSpPr>
            <a:spLocks noGrp="1"/>
          </p:cNvSpPr>
          <p:nvPr>
            <p:ph type="dt" sz="half" idx="10"/>
          </p:nvPr>
        </p:nvSpPr>
        <p:spPr/>
        <p:txBody>
          <a:bodyPr rtlCol="0"/>
          <a:lstStyle>
            <a:lvl1pPr>
              <a:defRPr/>
            </a:lvl1pPr>
          </a:lstStyle>
          <a:p>
            <a:fld id="{5BBEAD13-0566-4C6C-97E7-55F17F24B09F}" type="datetimeFigureOut">
              <a:rPr lang="zh-TW" altLang="en-US" smtClean="0"/>
              <a:t>2017/7/10</a:t>
            </a:fld>
            <a:endParaRPr lang="zh-TW" altLang="en-US"/>
          </a:p>
        </p:txBody>
      </p:sp>
      <p:sp>
        <p:nvSpPr>
          <p:cNvPr id="5" name="頁尾預留位置 4"/>
          <p:cNvSpPr>
            <a:spLocks noGrp="1"/>
          </p:cNvSpPr>
          <p:nvPr>
            <p:ph type="ftr" sz="quarter" idx="11"/>
          </p:nvPr>
        </p:nvSpPr>
        <p:spPr/>
        <p:txBody>
          <a:bodyPr rtlCol="0"/>
          <a:lstStyle/>
          <a:p>
            <a:endParaRPr lang="zh-TW" altLang="en-US"/>
          </a:p>
        </p:txBody>
      </p:sp>
      <p:sp>
        <p:nvSpPr>
          <p:cNvPr id="6" name="投影片編號預留位置 5"/>
          <p:cNvSpPr>
            <a:spLocks noGrp="1"/>
          </p:cNvSpPr>
          <p:nvPr>
            <p:ph type="sldNum" sz="quarter" idx="12"/>
          </p:nvPr>
        </p:nvSpPr>
        <p:spPr/>
        <p:txBody>
          <a:bodyPr rtlCol="0"/>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42600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391400" y="274639"/>
            <a:ext cx="1066800" cy="5897561"/>
          </a:xfrm>
        </p:spPr>
        <p:txBody>
          <a:bodyPr vert="eaVert" rtlCol="0"/>
          <a:lstStyle/>
          <a:p>
            <a:pPr rtl="0"/>
            <a:r>
              <a:rPr lang="zh-TW" altLang="en-US" noProof="0"/>
              <a:t>按一下以編輯母片標題樣式</a:t>
            </a:r>
            <a:endParaRPr lang="zh-TW" altLang="en-US" noProof="0" dirty="0"/>
          </a:p>
        </p:txBody>
      </p:sp>
      <p:sp>
        <p:nvSpPr>
          <p:cNvPr id="3" name="直排文字預留位置 2"/>
          <p:cNvSpPr>
            <a:spLocks noGrp="1"/>
          </p:cNvSpPr>
          <p:nvPr>
            <p:ph type="body" orient="vert" idx="1"/>
          </p:nvPr>
        </p:nvSpPr>
        <p:spPr>
          <a:xfrm>
            <a:off x="838200" y="274639"/>
            <a:ext cx="6400800" cy="5897561"/>
          </a:xfrm>
        </p:spPr>
        <p:txBody>
          <a:bodyPr vert="eaVert"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endParaRPr lang="zh-TW" altLang="en-US" noProof="0" dirty="0"/>
          </a:p>
        </p:txBody>
      </p:sp>
      <p:sp>
        <p:nvSpPr>
          <p:cNvPr id="4" name="日期預留位置 3"/>
          <p:cNvSpPr>
            <a:spLocks noGrp="1"/>
          </p:cNvSpPr>
          <p:nvPr>
            <p:ph type="dt" sz="half" idx="10"/>
          </p:nvPr>
        </p:nvSpPr>
        <p:spPr/>
        <p:txBody>
          <a:bodyPr rtlCol="0"/>
          <a:lstStyle>
            <a:lvl1pPr>
              <a:defRPr/>
            </a:lvl1pPr>
          </a:lstStyle>
          <a:p>
            <a:fld id="{5BBEAD13-0566-4C6C-97E7-55F17F24B09F}" type="datetimeFigureOut">
              <a:rPr lang="zh-TW" altLang="en-US" smtClean="0"/>
              <a:t>2017/7/10</a:t>
            </a:fld>
            <a:endParaRPr lang="zh-TW" altLang="en-US"/>
          </a:p>
        </p:txBody>
      </p:sp>
      <p:sp>
        <p:nvSpPr>
          <p:cNvPr id="5" name="頁尾預留位置 4"/>
          <p:cNvSpPr>
            <a:spLocks noGrp="1"/>
          </p:cNvSpPr>
          <p:nvPr>
            <p:ph type="ftr" sz="quarter" idx="11"/>
          </p:nvPr>
        </p:nvSpPr>
        <p:spPr/>
        <p:txBody>
          <a:bodyPr rtlCol="0"/>
          <a:lstStyle/>
          <a:p>
            <a:endParaRPr lang="zh-TW" altLang="en-US"/>
          </a:p>
        </p:txBody>
      </p:sp>
      <p:sp>
        <p:nvSpPr>
          <p:cNvPr id="6" name="投影片編號預留位置 5"/>
          <p:cNvSpPr>
            <a:spLocks noGrp="1"/>
          </p:cNvSpPr>
          <p:nvPr>
            <p:ph type="sldNum" sz="quarter" idx="12"/>
          </p:nvPr>
        </p:nvSpPr>
        <p:spPr/>
        <p:txBody>
          <a:bodyPr rtlCol="0"/>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419502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8" tIns="45724" rIns="91448" bIns="45724" rtlCol="0" anchor="ctr"/>
          <a:lstStyle/>
          <a:p>
            <a:pPr algn="ctr" rtl="0"/>
            <a:endParaRPr lang="zh-TW" altLang="en-US" sz="1350" noProof="0" dirty="0">
              <a:latin typeface="Microsoft JhengHei UI" panose="020B0604030504040204" pitchFamily="34" charset="-120"/>
              <a:ea typeface="Microsoft JhengHei UI" panose="020B0604030504040204" pitchFamily="34" charset="-120"/>
            </a:endParaRPr>
          </a:p>
        </p:txBody>
      </p:sp>
      <p:sp>
        <p:nvSpPr>
          <p:cNvPr id="2" name="標題預留位置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pPr rtl="0"/>
            <a:r>
              <a:rPr lang="zh-TW" altLang="en-US" noProof="0" dirty="0"/>
              <a:t>按一下以編輯母片標題樣式</a:t>
            </a:r>
          </a:p>
        </p:txBody>
      </p:sp>
      <p:sp>
        <p:nvSpPr>
          <p:cNvPr id="3" name="文字預留位置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rtl="0"/>
            <a:r>
              <a:rPr lang="zh-TW" altLang="en-US" noProof="0" dirty="0"/>
              <a:t>按一下以編輯母片文字樣式</a:t>
            </a:r>
          </a:p>
          <a:p>
            <a:pPr lvl="1" rtl="0"/>
            <a:r>
              <a:rPr lang="zh-TW" altLang="en-US" noProof="0" dirty="0"/>
              <a:t>第二層</a:t>
            </a:r>
          </a:p>
          <a:p>
            <a:pPr lvl="2" rtl="0"/>
            <a:r>
              <a:rPr lang="zh-TW" altLang="en-US" noProof="0" dirty="0"/>
              <a:t>第三層</a:t>
            </a:r>
          </a:p>
          <a:p>
            <a:pPr lvl="3" rtl="0"/>
            <a:r>
              <a:rPr lang="zh-TW" altLang="en-US" noProof="0" dirty="0"/>
              <a:t>第四層</a:t>
            </a:r>
          </a:p>
          <a:p>
            <a:pPr lvl="4" rtl="0"/>
            <a:r>
              <a:rPr lang="zh-TW" altLang="en-US" noProof="0" dirty="0"/>
              <a:t>第五層</a:t>
            </a:r>
          </a:p>
        </p:txBody>
      </p:sp>
      <p:sp>
        <p:nvSpPr>
          <p:cNvPr id="4" name="日期預留位置 3"/>
          <p:cNvSpPr>
            <a:spLocks noGrp="1"/>
          </p:cNvSpPr>
          <p:nvPr>
            <p:ph type="dt" sz="half" idx="2"/>
          </p:nvPr>
        </p:nvSpPr>
        <p:spPr>
          <a:xfrm>
            <a:off x="838200" y="6400802"/>
            <a:ext cx="2057400" cy="320675"/>
          </a:xfrm>
          <a:prstGeom prst="rect">
            <a:avLst/>
          </a:prstGeom>
        </p:spPr>
        <p:txBody>
          <a:bodyPr vert="horz" lIns="121899" tIns="60949" rIns="121899" bIns="60949" rtlCol="0" anchor="b"/>
          <a:lstStyle>
            <a:lvl1pPr algn="l" rtl="0">
              <a:defRPr sz="900">
                <a:solidFill>
                  <a:schemeClr val="tx2">
                    <a:lumMod val="50000"/>
                    <a:lumOff val="50000"/>
                  </a:schemeClr>
                </a:solidFill>
                <a:latin typeface="Microsoft JhengHei UI" panose="020B0604030504040204" pitchFamily="34" charset="-120"/>
                <a:ea typeface="Microsoft JhengHei UI" panose="020B0604030504040204" pitchFamily="34" charset="-120"/>
              </a:defRPr>
            </a:lvl1pPr>
          </a:lstStyle>
          <a:p>
            <a:fld id="{5BBEAD13-0566-4C6C-97E7-55F17F24B09F}" type="datetimeFigureOut">
              <a:rPr lang="zh-TW" altLang="en-US" smtClean="0"/>
              <a:t>2017/7/10</a:t>
            </a:fld>
            <a:endParaRPr lang="zh-TW" altLang="en-US"/>
          </a:p>
        </p:txBody>
      </p:sp>
      <p:sp>
        <p:nvSpPr>
          <p:cNvPr id="5" name="頁尾預留位置 4"/>
          <p:cNvSpPr>
            <a:spLocks noGrp="1"/>
          </p:cNvSpPr>
          <p:nvPr>
            <p:ph type="ftr" sz="quarter" idx="3"/>
          </p:nvPr>
        </p:nvSpPr>
        <p:spPr>
          <a:xfrm>
            <a:off x="2931645" y="6400802"/>
            <a:ext cx="4663440" cy="320675"/>
          </a:xfrm>
          <a:prstGeom prst="rect">
            <a:avLst/>
          </a:prstGeom>
        </p:spPr>
        <p:txBody>
          <a:bodyPr vert="horz" lIns="121899" tIns="60949" rIns="121899" bIns="60949" rtlCol="0" anchor="b"/>
          <a:lstStyle>
            <a:lvl1pPr algn="ctr" rtl="0">
              <a:defRPr sz="900">
                <a:solidFill>
                  <a:schemeClr val="tx2">
                    <a:lumMod val="50000"/>
                    <a:lumOff val="50000"/>
                  </a:schemeClr>
                </a:solidFill>
                <a:latin typeface="Microsoft JhengHei UI" panose="020B0604030504040204" pitchFamily="34" charset="-120"/>
                <a:ea typeface="Microsoft JhengHei UI" panose="020B0604030504040204" pitchFamily="34" charset="-120"/>
              </a:defRPr>
            </a:lvl1pPr>
          </a:lstStyle>
          <a:p>
            <a:endParaRPr lang="zh-TW" altLang="en-US"/>
          </a:p>
        </p:txBody>
      </p:sp>
      <p:sp>
        <p:nvSpPr>
          <p:cNvPr id="6" name="投影片編號預留位置 5"/>
          <p:cNvSpPr>
            <a:spLocks noGrp="1"/>
          </p:cNvSpPr>
          <p:nvPr>
            <p:ph type="sldNum" sz="quarter" idx="4"/>
          </p:nvPr>
        </p:nvSpPr>
        <p:spPr>
          <a:xfrm>
            <a:off x="7627346" y="6400802"/>
            <a:ext cx="830855" cy="320675"/>
          </a:xfrm>
          <a:prstGeom prst="rect">
            <a:avLst/>
          </a:prstGeom>
        </p:spPr>
        <p:txBody>
          <a:bodyPr vert="horz" lIns="121899" tIns="60949" rIns="121899" bIns="60949" rtlCol="0" anchor="b"/>
          <a:lstStyle>
            <a:lvl1pPr algn="r" rtl="0">
              <a:defRPr sz="900">
                <a:solidFill>
                  <a:schemeClr val="tx2">
                    <a:lumMod val="50000"/>
                    <a:lumOff val="50000"/>
                  </a:schemeClr>
                </a:solidFill>
                <a:latin typeface="Microsoft JhengHei UI" panose="020B0604030504040204" pitchFamily="34" charset="-120"/>
                <a:ea typeface="Microsoft JhengHei UI" panose="020B0604030504040204" pitchFamily="34" charset="-120"/>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343835865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p:titleStyle>
    <p:bodyStyle>
      <a:lvl1pPr marL="228621" indent="-228621" algn="l" defTabSz="914484" rtl="0" eaLnBrk="1" latinLnBrk="0" hangingPunct="1">
        <a:lnSpc>
          <a:spcPct val="95000"/>
        </a:lnSpc>
        <a:spcBef>
          <a:spcPts val="1400"/>
        </a:spcBef>
        <a:buSzPct val="100000"/>
        <a:buFont typeface="Arial" pitchFamily="34" charset="0"/>
        <a:buChar char="•"/>
        <a:defRPr sz="1800" kern="1200">
          <a:solidFill>
            <a:schemeClr val="tx1"/>
          </a:solidFill>
          <a:latin typeface="Microsoft JhengHei UI" panose="020B0604030504040204" pitchFamily="34" charset="-120"/>
          <a:ea typeface="Microsoft JhengHei UI" panose="020B0604030504040204" pitchFamily="34" charset="-120"/>
          <a:cs typeface="+mn-cs"/>
        </a:defRPr>
      </a:lvl1pPr>
      <a:lvl2pPr marL="548690" indent="-228621" algn="l" defTabSz="914484" rtl="0" eaLnBrk="1" latinLnBrk="0" hangingPunct="1">
        <a:lnSpc>
          <a:spcPct val="95000"/>
        </a:lnSpc>
        <a:spcBef>
          <a:spcPts val="800"/>
        </a:spcBef>
        <a:buSzPct val="100000"/>
        <a:buFont typeface="Century Gothic" pitchFamily="34" charset="0"/>
        <a:buChar char="–"/>
        <a:defRPr sz="1500" kern="1200">
          <a:solidFill>
            <a:schemeClr val="tx1"/>
          </a:solidFill>
          <a:latin typeface="Microsoft JhengHei UI" panose="020B0604030504040204" pitchFamily="34" charset="-120"/>
          <a:ea typeface="Microsoft JhengHei UI" panose="020B0604030504040204" pitchFamily="34" charset="-120"/>
          <a:cs typeface="+mn-cs"/>
        </a:defRPr>
      </a:lvl2pPr>
      <a:lvl3pPr marL="868759" indent="-228621" algn="l" defTabSz="914484" rtl="0" eaLnBrk="1" latinLnBrk="0" hangingPunct="1">
        <a:lnSpc>
          <a:spcPct val="95000"/>
        </a:lnSpc>
        <a:spcBef>
          <a:spcPts val="800"/>
        </a:spcBef>
        <a:buSzPct val="100000"/>
        <a:buFont typeface="Century Gothic" pitchFamily="34" charset="0"/>
        <a:buChar char="–"/>
        <a:defRPr sz="1350" kern="1200">
          <a:solidFill>
            <a:schemeClr val="tx1"/>
          </a:solidFill>
          <a:latin typeface="Microsoft JhengHei UI" panose="020B0604030504040204" pitchFamily="34" charset="-120"/>
          <a:ea typeface="Microsoft JhengHei UI" panose="020B0604030504040204" pitchFamily="34" charset="-120"/>
          <a:cs typeface="+mn-cs"/>
        </a:defRPr>
      </a:lvl3pPr>
      <a:lvl4pPr marL="1188829" indent="-228621" algn="l" defTabSz="914484" rtl="0" eaLnBrk="1" latinLnBrk="0" hangingPunct="1">
        <a:lnSpc>
          <a:spcPct val="95000"/>
        </a:lnSpc>
        <a:spcBef>
          <a:spcPts val="800"/>
        </a:spcBef>
        <a:buSzPct val="100000"/>
        <a:buFont typeface="Century Gothic" pitchFamily="34" charset="0"/>
        <a:buChar char="–"/>
        <a:defRPr sz="1350" kern="1200">
          <a:solidFill>
            <a:schemeClr val="tx1"/>
          </a:solidFill>
          <a:latin typeface="Microsoft JhengHei UI" panose="020B0604030504040204" pitchFamily="34" charset="-120"/>
          <a:ea typeface="Microsoft JhengHei UI" panose="020B0604030504040204" pitchFamily="34" charset="-120"/>
          <a:cs typeface="+mn-cs"/>
        </a:defRPr>
      </a:lvl4pPr>
      <a:lvl5pPr marL="1508898" indent="-228621" algn="l" defTabSz="914484" rtl="0" eaLnBrk="1" latinLnBrk="0" hangingPunct="1">
        <a:lnSpc>
          <a:spcPct val="95000"/>
        </a:lnSpc>
        <a:spcBef>
          <a:spcPts val="800"/>
        </a:spcBef>
        <a:buSzPct val="100000"/>
        <a:buFont typeface="Century Gothic" pitchFamily="34" charset="0"/>
        <a:buChar char="–"/>
        <a:defRPr sz="1350" kern="1200">
          <a:solidFill>
            <a:schemeClr val="tx1"/>
          </a:solidFill>
          <a:latin typeface="Microsoft JhengHei UI" panose="020B0604030504040204" pitchFamily="34" charset="-120"/>
          <a:ea typeface="Microsoft JhengHei UI" panose="020B0604030504040204" pitchFamily="34" charset="-120"/>
          <a:cs typeface="+mn-cs"/>
        </a:defRPr>
      </a:lvl5pPr>
      <a:lvl6pPr marL="1828967" indent="-228621" algn="l" defTabSz="914484" rtl="0" eaLnBrk="1" latinLnBrk="0" hangingPunct="1">
        <a:lnSpc>
          <a:spcPct val="95000"/>
        </a:lnSpc>
        <a:spcBef>
          <a:spcPts val="800"/>
        </a:spcBef>
        <a:buSzPct val="90000"/>
        <a:buFont typeface="Century Gothic" pitchFamily="34" charset="0"/>
        <a:buChar char="–"/>
        <a:defRPr sz="1350" kern="1200">
          <a:solidFill>
            <a:schemeClr val="tx1"/>
          </a:solidFill>
          <a:latin typeface="+mn-lt"/>
          <a:ea typeface="+mn-ea"/>
          <a:cs typeface="+mn-cs"/>
        </a:defRPr>
      </a:lvl6pPr>
      <a:lvl7pPr marL="2149037" indent="-228621" algn="l" defTabSz="914484" rtl="0" eaLnBrk="1" latinLnBrk="0" hangingPunct="1">
        <a:lnSpc>
          <a:spcPct val="95000"/>
        </a:lnSpc>
        <a:spcBef>
          <a:spcPts val="800"/>
        </a:spcBef>
        <a:buSzPct val="90000"/>
        <a:buFont typeface="Century Gothic" pitchFamily="34" charset="0"/>
        <a:buChar char="–"/>
        <a:defRPr sz="1350" kern="1200">
          <a:solidFill>
            <a:schemeClr val="tx1"/>
          </a:solidFill>
          <a:latin typeface="+mn-lt"/>
          <a:ea typeface="+mn-ea"/>
          <a:cs typeface="+mn-cs"/>
        </a:defRPr>
      </a:lvl7pPr>
      <a:lvl8pPr marL="2469106" indent="-228621" algn="l" defTabSz="914484" rtl="0" eaLnBrk="1" latinLnBrk="0" hangingPunct="1">
        <a:lnSpc>
          <a:spcPct val="95000"/>
        </a:lnSpc>
        <a:spcBef>
          <a:spcPts val="800"/>
        </a:spcBef>
        <a:buSzPct val="90000"/>
        <a:buFont typeface="Century Gothic" pitchFamily="34" charset="0"/>
        <a:buChar char="–"/>
        <a:defRPr sz="1350" kern="1200">
          <a:solidFill>
            <a:schemeClr val="tx1"/>
          </a:solidFill>
          <a:latin typeface="+mn-lt"/>
          <a:ea typeface="+mn-ea"/>
          <a:cs typeface="+mn-cs"/>
        </a:defRPr>
      </a:lvl8pPr>
      <a:lvl9pPr marL="2834900" indent="-228621" algn="l" defTabSz="914484" rtl="0" eaLnBrk="1" latinLnBrk="0" hangingPunct="1">
        <a:lnSpc>
          <a:spcPct val="95000"/>
        </a:lnSpc>
        <a:spcBef>
          <a:spcPts val="800"/>
        </a:spcBef>
        <a:buSzPct val="90000"/>
        <a:buFont typeface="Century Gothic" pitchFamily="34" charset="0"/>
        <a:buChar char="–"/>
        <a:defRPr sz="1350" kern="1200">
          <a:solidFill>
            <a:schemeClr val="tx1"/>
          </a:solidFill>
          <a:latin typeface="+mn-lt"/>
          <a:ea typeface="+mn-ea"/>
          <a:cs typeface="+mn-cs"/>
        </a:defRPr>
      </a:lvl9pPr>
    </p:bodyStyle>
    <p:otherStyle>
      <a:defPPr>
        <a:defRPr/>
      </a:defPPr>
      <a:lvl1pPr marL="0" algn="l" defTabSz="914484" rtl="0" eaLnBrk="1" latinLnBrk="0" hangingPunct="1">
        <a:defRPr sz="1800" kern="1200">
          <a:solidFill>
            <a:schemeClr val="tx1"/>
          </a:solidFill>
          <a:latin typeface="+mn-lt"/>
          <a:ea typeface="+mn-ea"/>
          <a:cs typeface="+mn-cs"/>
        </a:defRPr>
      </a:lvl1pPr>
      <a:lvl2pPr marL="457242" algn="l" defTabSz="914484" rtl="0" eaLnBrk="1" latinLnBrk="0" hangingPunct="1">
        <a:defRPr sz="1800" kern="1200">
          <a:solidFill>
            <a:schemeClr val="tx1"/>
          </a:solidFill>
          <a:latin typeface="+mn-lt"/>
          <a:ea typeface="+mn-ea"/>
          <a:cs typeface="+mn-cs"/>
        </a:defRPr>
      </a:lvl2pPr>
      <a:lvl3pPr marL="914484" algn="l" defTabSz="914484" rtl="0" eaLnBrk="1" latinLnBrk="0" hangingPunct="1">
        <a:defRPr sz="1800" kern="1200">
          <a:solidFill>
            <a:schemeClr val="tx1"/>
          </a:solidFill>
          <a:latin typeface="+mn-lt"/>
          <a:ea typeface="+mn-ea"/>
          <a:cs typeface="+mn-cs"/>
        </a:defRPr>
      </a:lvl3pPr>
      <a:lvl4pPr marL="1371726" algn="l" defTabSz="914484" rtl="0" eaLnBrk="1" latinLnBrk="0" hangingPunct="1">
        <a:defRPr sz="1800" kern="1200">
          <a:solidFill>
            <a:schemeClr val="tx1"/>
          </a:solidFill>
          <a:latin typeface="+mn-lt"/>
          <a:ea typeface="+mn-ea"/>
          <a:cs typeface="+mn-cs"/>
        </a:defRPr>
      </a:lvl4pPr>
      <a:lvl5pPr marL="1828967" algn="l" defTabSz="914484" rtl="0" eaLnBrk="1" latinLnBrk="0" hangingPunct="1">
        <a:defRPr sz="1800" kern="1200">
          <a:solidFill>
            <a:schemeClr val="tx1"/>
          </a:solidFill>
          <a:latin typeface="+mn-lt"/>
          <a:ea typeface="+mn-ea"/>
          <a:cs typeface="+mn-cs"/>
        </a:defRPr>
      </a:lvl5pPr>
      <a:lvl6pPr marL="2286210" algn="l" defTabSz="914484" rtl="0" eaLnBrk="1" latinLnBrk="0" hangingPunct="1">
        <a:defRPr sz="1800" kern="1200">
          <a:solidFill>
            <a:schemeClr val="tx1"/>
          </a:solidFill>
          <a:latin typeface="+mn-lt"/>
          <a:ea typeface="+mn-ea"/>
          <a:cs typeface="+mn-cs"/>
        </a:defRPr>
      </a:lvl6pPr>
      <a:lvl7pPr marL="2743451" algn="l" defTabSz="914484" rtl="0" eaLnBrk="1" latinLnBrk="0" hangingPunct="1">
        <a:defRPr sz="1800" kern="1200">
          <a:solidFill>
            <a:schemeClr val="tx1"/>
          </a:solidFill>
          <a:latin typeface="+mn-lt"/>
          <a:ea typeface="+mn-ea"/>
          <a:cs typeface="+mn-cs"/>
        </a:defRPr>
      </a:lvl7pPr>
      <a:lvl8pPr marL="3200693" algn="l" defTabSz="914484" rtl="0" eaLnBrk="1" latinLnBrk="0" hangingPunct="1">
        <a:defRPr sz="1800" kern="1200">
          <a:solidFill>
            <a:schemeClr val="tx1"/>
          </a:solidFill>
          <a:latin typeface="+mn-lt"/>
          <a:ea typeface="+mn-ea"/>
          <a:cs typeface="+mn-cs"/>
        </a:defRPr>
      </a:lvl8pPr>
      <a:lvl9pPr marL="3657935" algn="l" defTabSz="914484"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80306BD-1035-4372-98B3-9D56D8C16C1C}"/>
              </a:ext>
            </a:extLst>
          </p:cNvPr>
          <p:cNvSpPr>
            <a:spLocks noGrp="1"/>
          </p:cNvSpPr>
          <p:nvPr>
            <p:ph type="ctrTitle"/>
          </p:nvPr>
        </p:nvSpPr>
        <p:spPr>
          <a:xfrm>
            <a:off x="2843808" y="1484784"/>
            <a:ext cx="6300192" cy="1800475"/>
          </a:xfrm>
        </p:spPr>
        <p:txBody>
          <a:bodyPr>
            <a:noAutofit/>
          </a:bodyPr>
          <a:lstStyle/>
          <a:p>
            <a:pPr algn="ctr"/>
            <a:r>
              <a:rPr lang="en-US" altLang="zh-TW" sz="3800" b="1" dirty="0" smtClean="0"/>
              <a:t/>
            </a:r>
            <a:br>
              <a:rPr lang="en-US" altLang="zh-TW" sz="3800" b="1" dirty="0" smtClean="0"/>
            </a:br>
            <a:r>
              <a:rPr lang="en-US" altLang="zh-TW" sz="3800" b="1" dirty="0"/>
              <a:t/>
            </a:r>
            <a:br>
              <a:rPr lang="en-US" altLang="zh-TW" sz="3800" b="1" dirty="0"/>
            </a:br>
            <a:r>
              <a:rPr lang="zh-TW" altLang="en-US" sz="3800" b="1" dirty="0" smtClean="0"/>
              <a:t>課堂</a:t>
            </a:r>
            <a:r>
              <a:rPr lang="zh-TW" altLang="en-US" sz="3800" b="1" dirty="0"/>
              <a:t>學與教</a:t>
            </a:r>
            <a:r>
              <a:rPr lang="zh-TW" altLang="en-US" sz="3800" b="1" dirty="0" smtClean="0"/>
              <a:t>經驗分享</a:t>
            </a:r>
            <a:r>
              <a:rPr lang="en-US" altLang="zh-TW" sz="3800" b="1" dirty="0" smtClean="0"/>
              <a:t/>
            </a:r>
            <a:br>
              <a:rPr lang="en-US" altLang="zh-TW" sz="3800" b="1" dirty="0" smtClean="0"/>
            </a:br>
            <a:r>
              <a:rPr lang="en-US" altLang="zh-TW" sz="3800" b="1" dirty="0" smtClean="0"/>
              <a:t/>
            </a:r>
            <a:br>
              <a:rPr lang="en-US" altLang="zh-TW" sz="3800" b="1" dirty="0" smtClean="0"/>
            </a:br>
            <a:r>
              <a:rPr lang="zh-TW" altLang="en-US" sz="3800" b="1" dirty="0" smtClean="0"/>
              <a:t>「從</a:t>
            </a:r>
            <a:r>
              <a:rPr lang="zh-TW" altLang="en-US" sz="3800" b="1" dirty="0"/>
              <a:t>全球趨勢到本地落實</a:t>
            </a:r>
            <a:r>
              <a:rPr lang="en-US" altLang="zh-TW" sz="3800" b="1" dirty="0"/>
              <a:t>﹕</a:t>
            </a:r>
            <a:br>
              <a:rPr lang="en-US" altLang="zh-TW" sz="3800" b="1" dirty="0"/>
            </a:br>
            <a:r>
              <a:rPr lang="zh-TW" altLang="en-US" sz="3800" b="1" dirty="0"/>
              <a:t>訂立侍產假引發的</a:t>
            </a:r>
            <a:r>
              <a:rPr lang="zh-TW" altLang="en-US" sz="3800" b="1" dirty="0" smtClean="0"/>
              <a:t>思考」</a:t>
            </a:r>
            <a:endParaRPr lang="zh-HK" altLang="en-US" sz="3800" b="1" dirty="0"/>
          </a:p>
        </p:txBody>
      </p:sp>
      <p:sp>
        <p:nvSpPr>
          <p:cNvPr id="3" name="副標題 2">
            <a:extLst>
              <a:ext uri="{FF2B5EF4-FFF2-40B4-BE49-F238E27FC236}">
                <a16:creationId xmlns:a16="http://schemas.microsoft.com/office/drawing/2014/main" id="{434A3A4F-1FC1-47B0-A43C-3D030BDD55E7}"/>
              </a:ext>
            </a:extLst>
          </p:cNvPr>
          <p:cNvSpPr>
            <a:spLocks noGrp="1"/>
          </p:cNvSpPr>
          <p:nvPr>
            <p:ph type="subTitle" idx="1"/>
          </p:nvPr>
        </p:nvSpPr>
        <p:spPr>
          <a:xfrm>
            <a:off x="3635896" y="3717032"/>
            <a:ext cx="5257800" cy="1244600"/>
          </a:xfrm>
        </p:spPr>
        <p:txBody>
          <a:bodyPr>
            <a:noAutofit/>
          </a:bodyPr>
          <a:lstStyle/>
          <a:p>
            <a:pPr algn="r"/>
            <a:r>
              <a:rPr lang="zh-TW" altLang="en-US" sz="3000" b="1" dirty="0"/>
              <a:t>東華三院呂潤財紀念中學 </a:t>
            </a:r>
            <a:endParaRPr lang="en-US" altLang="zh-TW" sz="3000" b="1" dirty="0"/>
          </a:p>
          <a:p>
            <a:pPr algn="r"/>
            <a:r>
              <a:rPr lang="zh-TW" altLang="en-US" sz="3000" b="1" dirty="0" smtClean="0"/>
              <a:t>林文傑</a:t>
            </a:r>
            <a:endParaRPr lang="en-US" altLang="zh-TW" sz="3000" b="1" dirty="0"/>
          </a:p>
          <a:p>
            <a:pPr algn="r"/>
            <a:endParaRPr lang="en-US" altLang="zh-TW" sz="3000" dirty="0" smtClean="0"/>
          </a:p>
          <a:p>
            <a:pPr algn="r"/>
            <a:r>
              <a:rPr lang="en-US" altLang="zh-TW" sz="3000" dirty="0" smtClean="0">
                <a:latin typeface="Times New Roman" panose="02020603050405020304" pitchFamily="18" charset="0"/>
                <a:cs typeface="Times New Roman" panose="02020603050405020304" pitchFamily="18" charset="0"/>
              </a:rPr>
              <a:t>7-7-2017</a:t>
            </a:r>
            <a:endParaRPr lang="zh-HK" alt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435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899592" y="620688"/>
            <a:ext cx="7010400" cy="838200"/>
          </a:xfrm>
          <a:solidFill>
            <a:srgbClr val="002060"/>
          </a:solidFill>
        </p:spPr>
        <p:txBody>
          <a:bodyPr/>
          <a:lstStyle/>
          <a:p>
            <a:pPr algn="ctr" eaLnBrk="1" hangingPunct="1"/>
            <a:r>
              <a:rPr lang="zh-TW" altLang="en-US" sz="4800" dirty="0">
                <a:solidFill>
                  <a:schemeClr val="bg1"/>
                </a:solidFill>
              </a:rPr>
              <a:t>學校背景</a:t>
            </a:r>
          </a:p>
        </p:txBody>
      </p:sp>
      <p:sp>
        <p:nvSpPr>
          <p:cNvPr id="16387" name="Rectangle 3"/>
          <p:cNvSpPr>
            <a:spLocks noGrp="1" noChangeArrowheads="1"/>
          </p:cNvSpPr>
          <p:nvPr>
            <p:ph type="body" idx="4294967295"/>
          </p:nvPr>
        </p:nvSpPr>
        <p:spPr>
          <a:xfrm>
            <a:off x="611560" y="1902199"/>
            <a:ext cx="8208912" cy="3687041"/>
          </a:xfrm>
          <a:solidFill>
            <a:srgbClr val="FFFFFF">
              <a:alpha val="76862"/>
            </a:srgbClr>
          </a:solidFill>
          <a:ln w="9525">
            <a:solidFill>
              <a:schemeClr val="tx1"/>
            </a:solidFill>
          </a:ln>
        </p:spPr>
        <p:txBody>
          <a:bodyPr>
            <a:normAutofit/>
          </a:bodyPr>
          <a:lstStyle/>
          <a:p>
            <a:pPr eaLnBrk="1" hangingPunct="1"/>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 一條龍</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學校</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 學習多樣性明顯</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 學習</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較為被動</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 高中</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每班人數約</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30</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 10</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天循環周，通識</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節，每節</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40</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分鐘</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endParaRPr lang="en-US" altLang="zh-TW" sz="3600" b="1" dirty="0">
              <a:latin typeface="Times New Roman" panose="02020603050405020304" pitchFamily="18" charset="0"/>
              <a:cs typeface="Times New Roman" panose="02020603050405020304" pitchFamily="18" charset="0"/>
            </a:endParaRPr>
          </a:p>
          <a:p>
            <a:pPr eaLnBrk="1" hangingPunct="1"/>
            <a:endParaRPr lang="zh-TW" altLang="en-US" sz="3600" b="1" dirty="0"/>
          </a:p>
        </p:txBody>
      </p:sp>
    </p:spTree>
    <p:extLst>
      <p:ext uri="{BB962C8B-B14F-4D97-AF65-F5344CB8AC3E}">
        <p14:creationId xmlns:p14="http://schemas.microsoft.com/office/powerpoint/2010/main" val="152377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99D886B-3A01-4657-8650-04D35EF0ED87}"/>
              </a:ext>
            </a:extLst>
          </p:cNvPr>
          <p:cNvSpPr>
            <a:spLocks noGrp="1"/>
          </p:cNvSpPr>
          <p:nvPr>
            <p:ph type="title"/>
          </p:nvPr>
        </p:nvSpPr>
        <p:spPr/>
        <p:txBody>
          <a:bodyPr>
            <a:normAutofit/>
          </a:bodyPr>
          <a:lstStyle/>
          <a:p>
            <a:endParaRPr lang="zh-HK" altLang="en-US" sz="4000" dirty="0"/>
          </a:p>
        </p:txBody>
      </p:sp>
      <p:sp>
        <p:nvSpPr>
          <p:cNvPr id="3" name="內容版面配置區 2">
            <a:extLst>
              <a:ext uri="{FF2B5EF4-FFF2-40B4-BE49-F238E27FC236}">
                <a16:creationId xmlns:a16="http://schemas.microsoft.com/office/drawing/2014/main" id="{A05EA9AC-08E0-4D32-AB65-882EB9CE75D9}"/>
              </a:ext>
            </a:extLst>
          </p:cNvPr>
          <p:cNvSpPr>
            <a:spLocks noGrp="1"/>
          </p:cNvSpPr>
          <p:nvPr>
            <p:ph idx="1"/>
          </p:nvPr>
        </p:nvSpPr>
        <p:spPr>
          <a:xfrm>
            <a:off x="838200" y="1701800"/>
            <a:ext cx="7620000" cy="4823544"/>
          </a:xfrm>
        </p:spPr>
        <p:txBody>
          <a:bodyPr>
            <a:normAutofit/>
          </a:bodyPr>
          <a:lstStyle/>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(1) ─</a:t>
            </a:r>
            <a:r>
              <a:rPr lang="zh-TW" altLang="en-US" sz="3000" dirty="0">
                <a:solidFill>
                  <a:srgbClr val="0070C0"/>
                </a:solidFill>
                <a:latin typeface="Times New Roman" panose="02020603050405020304" pitchFamily="18" charset="0"/>
                <a:ea typeface="標楷體" panose="03000509000000000000" pitchFamily="65" charset="-120"/>
              </a:rPr>
              <a:t>認識「一國兩制」與</a:t>
            </a:r>
            <a:r>
              <a:rPr lang="en-US" altLang="zh-TW" sz="3000" dirty="0">
                <a:solidFill>
                  <a:srgbClr val="0070C0"/>
                </a:solidFill>
                <a:latin typeface="Times New Roman" panose="02020603050405020304" pitchFamily="18" charset="0"/>
                <a:ea typeface="標楷體" panose="03000509000000000000" pitchFamily="65" charset="-120"/>
              </a:rPr>
              <a:t>《</a:t>
            </a:r>
            <a:r>
              <a:rPr lang="zh-TW" altLang="en-US" sz="3000" dirty="0">
                <a:solidFill>
                  <a:srgbClr val="0070C0"/>
                </a:solidFill>
                <a:latin typeface="Times New Roman" panose="02020603050405020304" pitchFamily="18" charset="0"/>
                <a:ea typeface="標楷體" panose="03000509000000000000" pitchFamily="65" charset="-120"/>
              </a:rPr>
              <a:t>基本法</a:t>
            </a:r>
            <a:r>
              <a:rPr lang="en-US" altLang="zh-TW" sz="3000" dirty="0">
                <a:solidFill>
                  <a:srgbClr val="0070C0"/>
                </a:solidFill>
                <a:latin typeface="Times New Roman" panose="02020603050405020304" pitchFamily="18" charset="0"/>
                <a:ea typeface="標楷體" panose="03000509000000000000" pitchFamily="65" charset="-120"/>
              </a:rPr>
              <a:t>》 </a:t>
            </a:r>
          </a:p>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(2)─</a:t>
            </a:r>
            <a:r>
              <a:rPr lang="zh-HK" altLang="en-US" sz="3000" dirty="0">
                <a:solidFill>
                  <a:srgbClr val="0070C0"/>
                </a:solidFill>
                <a:latin typeface="Times New Roman" panose="02020603050405020304" pitchFamily="18" charset="0"/>
                <a:ea typeface="標楷體" panose="03000509000000000000" pitchFamily="65" charset="-120"/>
              </a:rPr>
              <a:t>從多元文化與歷史發展角度看香港人的生活素質</a:t>
            </a:r>
            <a:r>
              <a:rPr lang="zh-TW" altLang="en-US" sz="3000" dirty="0">
                <a:solidFill>
                  <a:srgbClr val="0070C0"/>
                </a:solidFill>
                <a:latin typeface="Times New Roman" panose="02020603050405020304" pitchFamily="18" charset="0"/>
                <a:ea typeface="標楷體" panose="03000509000000000000" pitchFamily="65" charset="-120"/>
              </a:rPr>
              <a:t> </a:t>
            </a:r>
          </a:p>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(3)─</a:t>
            </a:r>
            <a:r>
              <a:rPr lang="zh-TW" altLang="en-US" sz="3000" dirty="0">
                <a:solidFill>
                  <a:srgbClr val="0070C0"/>
                </a:solidFill>
                <a:latin typeface="Times New Roman" panose="02020603050405020304" pitchFamily="18" charset="0"/>
                <a:ea typeface="標楷體" panose="03000509000000000000" pitchFamily="65" charset="-120"/>
              </a:rPr>
              <a:t>香港居民的社會政治參與及政府諮詢民意的方式 </a:t>
            </a:r>
          </a:p>
          <a:p>
            <a:pPr marL="0" indent="0">
              <a:buNone/>
            </a:pPr>
            <a:r>
              <a:rPr lang="zh-TW" altLang="en-US" sz="3000" dirty="0">
                <a:solidFill>
                  <a:srgbClr val="0070C0"/>
                </a:solidFill>
                <a:highlight>
                  <a:srgbClr val="FFFF00"/>
                </a:highlight>
                <a:latin typeface="Times New Roman" panose="02020603050405020304" pitchFamily="18" charset="0"/>
                <a:ea typeface="標楷體" panose="03000509000000000000" pitchFamily="65" charset="-120"/>
              </a:rPr>
              <a:t>示例</a:t>
            </a:r>
            <a:r>
              <a:rPr lang="en-US" altLang="zh-TW" sz="3000" dirty="0">
                <a:solidFill>
                  <a:srgbClr val="0070C0"/>
                </a:solidFill>
                <a:highlight>
                  <a:srgbClr val="FFFF00"/>
                </a:highlight>
                <a:latin typeface="Times New Roman" panose="02020603050405020304" pitchFamily="18" charset="0"/>
                <a:ea typeface="標楷體" panose="03000509000000000000" pitchFamily="65" charset="-120"/>
              </a:rPr>
              <a:t>(4)─</a:t>
            </a:r>
            <a:r>
              <a:rPr lang="zh-TW" altLang="en-US" sz="3000" dirty="0">
                <a:solidFill>
                  <a:srgbClr val="0070C0"/>
                </a:solidFill>
                <a:highlight>
                  <a:srgbClr val="FFFF00"/>
                </a:highlight>
                <a:latin typeface="Times New Roman" panose="02020603050405020304" pitchFamily="18" charset="0"/>
                <a:ea typeface="標楷體" panose="03000509000000000000" pitchFamily="65" charset="-120"/>
              </a:rPr>
              <a:t>從全球趨勢到本地落實：訂立侍產假引發的思考 </a:t>
            </a:r>
          </a:p>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(5) ─</a:t>
            </a:r>
            <a:r>
              <a:rPr lang="zh-TW" altLang="en-US" sz="3000" dirty="0">
                <a:solidFill>
                  <a:srgbClr val="0070C0"/>
                </a:solidFill>
                <a:latin typeface="Times New Roman" panose="02020603050405020304" pitchFamily="18" charset="0"/>
                <a:ea typeface="標楷體" panose="03000509000000000000" pitchFamily="65" charset="-120"/>
              </a:rPr>
              <a:t>香港心、國家情、世界觀 </a:t>
            </a:r>
          </a:p>
        </p:txBody>
      </p:sp>
      <p:sp>
        <p:nvSpPr>
          <p:cNvPr id="4" name="矩形 3">
            <a:extLst>
              <a:ext uri="{FF2B5EF4-FFF2-40B4-BE49-F238E27FC236}">
                <a16:creationId xmlns:a16="http://schemas.microsoft.com/office/drawing/2014/main" id="{22C71A1A-D996-4D5C-B33A-58826DD16D7D}"/>
              </a:ext>
            </a:extLst>
          </p:cNvPr>
          <p:cNvSpPr/>
          <p:nvPr/>
        </p:nvSpPr>
        <p:spPr>
          <a:xfrm>
            <a:off x="609328" y="1701800"/>
            <a:ext cx="7848872" cy="2675880"/>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a:extLst>
              <a:ext uri="{FF2B5EF4-FFF2-40B4-BE49-F238E27FC236}">
                <a16:creationId xmlns:a16="http://schemas.microsoft.com/office/drawing/2014/main" id="{AEC6BA05-F0F4-47ED-B160-CB7E2874A210}"/>
              </a:ext>
            </a:extLst>
          </p:cNvPr>
          <p:cNvSpPr/>
          <p:nvPr/>
        </p:nvSpPr>
        <p:spPr>
          <a:xfrm>
            <a:off x="580976" y="5445224"/>
            <a:ext cx="7848872" cy="792088"/>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語音泡泡: 橢圓形 5">
            <a:extLst>
              <a:ext uri="{FF2B5EF4-FFF2-40B4-BE49-F238E27FC236}">
                <a16:creationId xmlns:a16="http://schemas.microsoft.com/office/drawing/2014/main" id="{10762482-40E8-4258-A67B-671860F2505C}"/>
              </a:ext>
            </a:extLst>
          </p:cNvPr>
          <p:cNvSpPr/>
          <p:nvPr/>
        </p:nvSpPr>
        <p:spPr>
          <a:xfrm>
            <a:off x="6948264" y="332656"/>
            <a:ext cx="2051720" cy="1369144"/>
          </a:xfrm>
          <a:prstGeom prst="wedgeEllipseCallou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zh-TW" altLang="en-US" sz="4000" dirty="0"/>
              <a:t>課程知識</a:t>
            </a:r>
            <a:endParaRPr lang="zh-HK" altLang="en-US" sz="4000" dirty="0"/>
          </a:p>
        </p:txBody>
      </p:sp>
      <p:sp>
        <p:nvSpPr>
          <p:cNvPr id="7" name="Rectangle 2"/>
          <p:cNvSpPr txBox="1">
            <a:spLocks noChangeArrowheads="1"/>
          </p:cNvSpPr>
          <p:nvPr/>
        </p:nvSpPr>
        <p:spPr>
          <a:xfrm>
            <a:off x="395536" y="548680"/>
            <a:ext cx="7010400" cy="838200"/>
          </a:xfrm>
          <a:prstGeom prst="rect">
            <a:avLst/>
          </a:prstGeom>
          <a:solidFill>
            <a:srgbClr val="002060"/>
          </a:solidFill>
        </p:spPr>
        <p:txBody>
          <a:bodyPr vert="horz" lIns="121899" tIns="60949" rIns="121899" bIns="60949" rtlCol="0" anchor="b">
            <a:normAutofit fontScale="85000" lnSpcReduction="10000"/>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課程</a:t>
            </a:r>
            <a:r>
              <a:rPr lang="zh-TW" altLang="en-US" sz="4900" dirty="0">
                <a:solidFill>
                  <a:schemeClr val="bg1"/>
                </a:solidFill>
              </a:rPr>
              <a:t>資源冊系列：今日香港</a:t>
            </a:r>
          </a:p>
        </p:txBody>
      </p:sp>
    </p:spTree>
    <p:extLst>
      <p:ext uri="{BB962C8B-B14F-4D97-AF65-F5344CB8AC3E}">
        <p14:creationId xmlns:p14="http://schemas.microsoft.com/office/powerpoint/2010/main" val="36285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A05EA9AC-08E0-4D32-AB65-882EB9CE75D9}"/>
              </a:ext>
            </a:extLst>
          </p:cNvPr>
          <p:cNvSpPr>
            <a:spLocks noGrp="1"/>
          </p:cNvSpPr>
          <p:nvPr>
            <p:ph idx="1"/>
          </p:nvPr>
        </p:nvSpPr>
        <p:spPr>
          <a:xfrm>
            <a:off x="838200" y="1701800"/>
            <a:ext cx="7620000" cy="4823544"/>
          </a:xfrm>
        </p:spPr>
        <p:txBody>
          <a:bodyPr>
            <a:normAutofit/>
          </a:bodyPr>
          <a:lstStyle/>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(1) ─</a:t>
            </a:r>
            <a:r>
              <a:rPr lang="zh-TW" altLang="en-US" sz="3000" dirty="0">
                <a:solidFill>
                  <a:srgbClr val="0070C0"/>
                </a:solidFill>
                <a:latin typeface="Times New Roman" panose="02020603050405020304" pitchFamily="18" charset="0"/>
                <a:ea typeface="標楷體" panose="03000509000000000000" pitchFamily="65" charset="-120"/>
              </a:rPr>
              <a:t>認識「一國兩制」與</a:t>
            </a:r>
            <a:r>
              <a:rPr lang="en-US" altLang="zh-TW" sz="3000" dirty="0">
                <a:solidFill>
                  <a:srgbClr val="0070C0"/>
                </a:solidFill>
                <a:latin typeface="Times New Roman" panose="02020603050405020304" pitchFamily="18" charset="0"/>
                <a:ea typeface="標楷體" panose="03000509000000000000" pitchFamily="65" charset="-120"/>
              </a:rPr>
              <a:t>《</a:t>
            </a:r>
            <a:r>
              <a:rPr lang="zh-TW" altLang="en-US" sz="3000" dirty="0">
                <a:solidFill>
                  <a:srgbClr val="0070C0"/>
                </a:solidFill>
                <a:latin typeface="Times New Roman" panose="02020603050405020304" pitchFamily="18" charset="0"/>
                <a:ea typeface="標楷體" panose="03000509000000000000" pitchFamily="65" charset="-120"/>
              </a:rPr>
              <a:t>基本法</a:t>
            </a:r>
            <a:r>
              <a:rPr lang="en-US" altLang="zh-TW" sz="3000" dirty="0">
                <a:solidFill>
                  <a:srgbClr val="0070C0"/>
                </a:solidFill>
                <a:latin typeface="Times New Roman" panose="02020603050405020304" pitchFamily="18" charset="0"/>
                <a:ea typeface="標楷體" panose="03000509000000000000" pitchFamily="65" charset="-120"/>
              </a:rPr>
              <a:t>》 </a:t>
            </a:r>
          </a:p>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(2)─</a:t>
            </a:r>
            <a:r>
              <a:rPr lang="zh-HK" altLang="en-US" sz="3000" dirty="0">
                <a:solidFill>
                  <a:srgbClr val="0070C0"/>
                </a:solidFill>
                <a:latin typeface="Times New Roman" panose="02020603050405020304" pitchFamily="18" charset="0"/>
                <a:ea typeface="標楷體" panose="03000509000000000000" pitchFamily="65" charset="-120"/>
              </a:rPr>
              <a:t>從多元文化與歷史發展角度看香港人的生活素質</a:t>
            </a:r>
            <a:r>
              <a:rPr lang="zh-TW" altLang="en-US" sz="3000" dirty="0">
                <a:solidFill>
                  <a:srgbClr val="0070C0"/>
                </a:solidFill>
                <a:latin typeface="Times New Roman" panose="02020603050405020304" pitchFamily="18" charset="0"/>
                <a:ea typeface="標楷體" panose="03000509000000000000" pitchFamily="65" charset="-120"/>
              </a:rPr>
              <a:t> </a:t>
            </a:r>
          </a:p>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(3)─</a:t>
            </a:r>
            <a:r>
              <a:rPr lang="zh-TW" altLang="en-US" sz="3000" dirty="0">
                <a:solidFill>
                  <a:srgbClr val="0070C0"/>
                </a:solidFill>
                <a:latin typeface="Times New Roman" panose="02020603050405020304" pitchFamily="18" charset="0"/>
                <a:ea typeface="標楷體" panose="03000509000000000000" pitchFamily="65" charset="-120"/>
              </a:rPr>
              <a:t>香港居民的社會政治參與及政府諮詢民意的方式 </a:t>
            </a:r>
          </a:p>
          <a:p>
            <a:pPr marL="0" indent="0">
              <a:buNone/>
            </a:pPr>
            <a:r>
              <a:rPr lang="zh-TW" altLang="en-US" sz="3000" dirty="0">
                <a:solidFill>
                  <a:srgbClr val="0070C0"/>
                </a:solidFill>
                <a:highlight>
                  <a:srgbClr val="FFFF00"/>
                </a:highlight>
                <a:latin typeface="Times New Roman" panose="02020603050405020304" pitchFamily="18" charset="0"/>
                <a:ea typeface="標楷體" panose="03000509000000000000" pitchFamily="65" charset="-120"/>
              </a:rPr>
              <a:t>示例</a:t>
            </a:r>
            <a:r>
              <a:rPr lang="en-US" altLang="zh-TW" sz="3000" dirty="0">
                <a:solidFill>
                  <a:srgbClr val="0070C0"/>
                </a:solidFill>
                <a:highlight>
                  <a:srgbClr val="FFFF00"/>
                </a:highlight>
                <a:latin typeface="Times New Roman" panose="02020603050405020304" pitchFamily="18" charset="0"/>
                <a:ea typeface="標楷體" panose="03000509000000000000" pitchFamily="65" charset="-120"/>
              </a:rPr>
              <a:t>(4)─</a:t>
            </a:r>
            <a:r>
              <a:rPr lang="zh-TW" altLang="en-US" sz="3000" dirty="0">
                <a:solidFill>
                  <a:srgbClr val="0070C0"/>
                </a:solidFill>
                <a:highlight>
                  <a:srgbClr val="FFFF00"/>
                </a:highlight>
                <a:latin typeface="Times New Roman" panose="02020603050405020304" pitchFamily="18" charset="0"/>
                <a:ea typeface="標楷體" panose="03000509000000000000" pitchFamily="65" charset="-120"/>
              </a:rPr>
              <a:t>從全球趨勢到本地落實：訂立侍產假引發的思考 </a:t>
            </a:r>
          </a:p>
          <a:p>
            <a:pPr marL="0" indent="0">
              <a:buNone/>
            </a:pPr>
            <a:r>
              <a:rPr lang="zh-TW" altLang="en-US" sz="3000" dirty="0">
                <a:solidFill>
                  <a:srgbClr val="0070C0"/>
                </a:solidFill>
                <a:latin typeface="Times New Roman" panose="02020603050405020304" pitchFamily="18" charset="0"/>
                <a:ea typeface="標楷體" panose="03000509000000000000" pitchFamily="65" charset="-120"/>
              </a:rPr>
              <a:t>示例</a:t>
            </a:r>
            <a:r>
              <a:rPr lang="en-US" altLang="zh-TW" sz="3000" dirty="0">
                <a:solidFill>
                  <a:srgbClr val="0070C0"/>
                </a:solidFill>
                <a:latin typeface="Times New Roman" panose="02020603050405020304" pitchFamily="18" charset="0"/>
                <a:ea typeface="標楷體" panose="03000509000000000000" pitchFamily="65" charset="-120"/>
              </a:rPr>
              <a:t>(5) ─</a:t>
            </a:r>
            <a:r>
              <a:rPr lang="zh-TW" altLang="en-US" sz="3000" dirty="0">
                <a:solidFill>
                  <a:srgbClr val="0070C0"/>
                </a:solidFill>
                <a:latin typeface="Times New Roman" panose="02020603050405020304" pitchFamily="18" charset="0"/>
                <a:ea typeface="標楷體" panose="03000509000000000000" pitchFamily="65" charset="-120"/>
              </a:rPr>
              <a:t>香港心、國家情、世界觀 </a:t>
            </a:r>
          </a:p>
        </p:txBody>
      </p:sp>
      <p:sp>
        <p:nvSpPr>
          <p:cNvPr id="7" name="矩形 6">
            <a:extLst>
              <a:ext uri="{FF2B5EF4-FFF2-40B4-BE49-F238E27FC236}">
                <a16:creationId xmlns:a16="http://schemas.microsoft.com/office/drawing/2014/main" id="{30603494-E760-4AAB-8912-4219860E1B5B}"/>
              </a:ext>
            </a:extLst>
          </p:cNvPr>
          <p:cNvSpPr/>
          <p:nvPr/>
        </p:nvSpPr>
        <p:spPr>
          <a:xfrm>
            <a:off x="467544" y="4365104"/>
            <a:ext cx="7990656" cy="115212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語音泡泡: 橢圓形 7">
            <a:extLst>
              <a:ext uri="{FF2B5EF4-FFF2-40B4-BE49-F238E27FC236}">
                <a16:creationId xmlns:a16="http://schemas.microsoft.com/office/drawing/2014/main" id="{34A94F04-5ABD-440A-8FB1-2283D8231490}"/>
              </a:ext>
            </a:extLst>
          </p:cNvPr>
          <p:cNvSpPr/>
          <p:nvPr/>
        </p:nvSpPr>
        <p:spPr>
          <a:xfrm>
            <a:off x="6804892" y="2995960"/>
            <a:ext cx="2051720" cy="1369144"/>
          </a:xfrm>
          <a:prstGeom prst="wedgeEllipseCallou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zh-TW" altLang="en-US" sz="4000" dirty="0" smtClean="0"/>
              <a:t>議題</a:t>
            </a:r>
            <a:r>
              <a:rPr lang="zh-TW" altLang="en-US" sz="4000" dirty="0"/>
              <a:t>為本</a:t>
            </a:r>
            <a:endParaRPr lang="zh-HK" altLang="en-US" sz="4000" dirty="0"/>
          </a:p>
        </p:txBody>
      </p:sp>
      <p:sp>
        <p:nvSpPr>
          <p:cNvPr id="6" name="Rectangle 2"/>
          <p:cNvSpPr txBox="1">
            <a:spLocks noGrp="1" noChangeArrowheads="1"/>
          </p:cNvSpPr>
          <p:nvPr>
            <p:ph type="title"/>
          </p:nvPr>
        </p:nvSpPr>
        <p:spPr>
          <a:xfrm>
            <a:off x="838200" y="692696"/>
            <a:ext cx="7620000" cy="780504"/>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800" dirty="0" smtClean="0">
                <a:solidFill>
                  <a:schemeClr val="bg1"/>
                </a:solidFill>
              </a:rPr>
              <a:t>課程</a:t>
            </a:r>
            <a:r>
              <a:rPr lang="zh-TW" altLang="en-US" sz="4800" dirty="0">
                <a:solidFill>
                  <a:schemeClr val="bg1"/>
                </a:solidFill>
              </a:rPr>
              <a:t>資源冊系列：今日香港</a:t>
            </a:r>
          </a:p>
        </p:txBody>
      </p:sp>
    </p:spTree>
    <p:extLst>
      <p:ext uri="{BB962C8B-B14F-4D97-AF65-F5344CB8AC3E}">
        <p14:creationId xmlns:p14="http://schemas.microsoft.com/office/powerpoint/2010/main" val="317642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882650" y="304800"/>
            <a:ext cx="7010400" cy="838200"/>
          </a:xfrm>
          <a:solidFill>
            <a:srgbClr val="002060"/>
          </a:solidFill>
        </p:spPr>
        <p:txBody>
          <a:bodyPr/>
          <a:lstStyle/>
          <a:p>
            <a:pPr algn="ctr" eaLnBrk="1" hangingPunct="1"/>
            <a:r>
              <a:rPr lang="zh-TW" altLang="en-US" sz="4800">
                <a:solidFill>
                  <a:schemeClr val="bg1"/>
                </a:solidFill>
              </a:rPr>
              <a:t>同心圓建構簡明學習歷程</a:t>
            </a:r>
          </a:p>
        </p:txBody>
      </p:sp>
      <p:sp>
        <p:nvSpPr>
          <p:cNvPr id="21507" name="Rectangle 3"/>
          <p:cNvSpPr>
            <a:spLocks noGrp="1" noChangeArrowheads="1"/>
          </p:cNvSpPr>
          <p:nvPr>
            <p:ph type="body" idx="4294967295"/>
          </p:nvPr>
        </p:nvSpPr>
        <p:spPr>
          <a:xfrm>
            <a:off x="585788" y="1304925"/>
            <a:ext cx="7802562" cy="4981575"/>
          </a:xfrm>
          <a:solidFill>
            <a:srgbClr val="FFFFFF">
              <a:alpha val="76862"/>
            </a:srgbClr>
          </a:solidFill>
          <a:ln w="12700">
            <a:solidFill>
              <a:schemeClr val="tx1"/>
            </a:solidFill>
          </a:ln>
        </p:spPr>
        <p:txBody>
          <a:bodyPr/>
          <a:lstStyle/>
          <a:p>
            <a:pPr eaLnBrk="1" hangingPunct="1"/>
            <a:endParaRPr lang="en-US" altLang="zh-TW" sz="3600" b="1"/>
          </a:p>
          <a:p>
            <a:pPr eaLnBrk="1" hangingPunct="1"/>
            <a:endParaRPr lang="zh-TW" altLang="en-US" sz="3600" b="1"/>
          </a:p>
        </p:txBody>
      </p:sp>
      <p:graphicFrame>
        <p:nvGraphicFramePr>
          <p:cNvPr id="4" name="資料庫圖表 3"/>
          <p:cNvGraphicFramePr/>
          <p:nvPr>
            <p:extLst>
              <p:ext uri="{D42A27DB-BD31-4B8C-83A1-F6EECF244321}">
                <p14:modId xmlns:p14="http://schemas.microsoft.com/office/powerpoint/2010/main" val="1218136045"/>
              </p:ext>
            </p:extLst>
          </p:nvPr>
        </p:nvGraphicFramePr>
        <p:xfrm>
          <a:off x="817760" y="1252856"/>
          <a:ext cx="7552516" cy="4965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bwMode="auto">
          <a:xfrm>
            <a:off x="5724128" y="4030663"/>
            <a:ext cx="1524000" cy="72866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149352" tIns="26670" rIns="26670" bIns="26670" spcCol="1270" anchor="ctr"/>
          <a:lstStyle/>
          <a:p>
            <a:pPr defTabSz="933450">
              <a:lnSpc>
                <a:spcPct val="90000"/>
              </a:lnSpc>
              <a:spcBef>
                <a:spcPct val="0"/>
              </a:spcBef>
              <a:spcAft>
                <a:spcPct val="35000"/>
              </a:spcAft>
              <a:defRPr/>
            </a:pPr>
            <a:r>
              <a:rPr lang="zh-TW" altLang="en-US" sz="2100" dirty="0">
                <a:solidFill>
                  <a:schemeClr val="tx1"/>
                </a:solidFill>
              </a:rPr>
              <a:t>全球化</a:t>
            </a:r>
            <a:endParaRPr lang="zh-HK" altLang="en-US" sz="2100" dirty="0">
              <a:solidFill>
                <a:schemeClr val="tx1"/>
              </a:solidFill>
            </a:endParaRPr>
          </a:p>
        </p:txBody>
      </p:sp>
    </p:spTree>
    <p:extLst>
      <p:ext uri="{BB962C8B-B14F-4D97-AF65-F5344CB8AC3E}">
        <p14:creationId xmlns:p14="http://schemas.microsoft.com/office/powerpoint/2010/main" val="1902246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標題 1"/>
          <p:cNvSpPr>
            <a:spLocks noGrp="1"/>
          </p:cNvSpPr>
          <p:nvPr>
            <p:ph type="title"/>
          </p:nvPr>
        </p:nvSpPr>
        <p:spPr/>
        <p:txBody>
          <a:bodyPr/>
          <a:lstStyle/>
          <a:p>
            <a:endParaRPr lang="zh-HK" altLang="en-US"/>
          </a:p>
        </p:txBody>
      </p:sp>
      <p:graphicFrame>
        <p:nvGraphicFramePr>
          <p:cNvPr id="4" name="內容版面配置區 3"/>
          <p:cNvGraphicFramePr>
            <a:graphicFrameLocks noGrp="1"/>
          </p:cNvGraphicFramePr>
          <p:nvPr>
            <p:ph sz="quarter" idx="4294967295"/>
          </p:nvPr>
        </p:nvGraphicFramePr>
        <p:xfrm>
          <a:off x="212035" y="1656522"/>
          <a:ext cx="8931965" cy="4611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4784725" y="4903788"/>
            <a:ext cx="3789363" cy="121920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降低學習難度</a:t>
            </a:r>
            <a:endParaRPr lang="zh-HK" altLang="en-US" sz="4000" dirty="0"/>
          </a:p>
        </p:txBody>
      </p:sp>
      <p:sp>
        <p:nvSpPr>
          <p:cNvPr id="6" name="Rectangle 2"/>
          <p:cNvSpPr txBox="1">
            <a:spLocks noChangeArrowheads="1"/>
          </p:cNvSpPr>
          <p:nvPr/>
        </p:nvSpPr>
        <p:spPr bwMode="auto">
          <a:xfrm>
            <a:off x="882650" y="304800"/>
            <a:ext cx="7010400" cy="838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eaLnBrk="1" hangingPunct="1">
              <a:lnSpc>
                <a:spcPct val="100000"/>
              </a:lnSpc>
              <a:defRPr/>
            </a:pPr>
            <a:r>
              <a:rPr lang="zh-TW" altLang="en-US" sz="4800" kern="0" dirty="0">
                <a:solidFill>
                  <a:schemeClr val="bg1"/>
                </a:solidFill>
              </a:rPr>
              <a:t>同心圓建構簡明學習歷程</a:t>
            </a:r>
          </a:p>
        </p:txBody>
      </p:sp>
    </p:spTree>
    <p:extLst>
      <p:ext uri="{BB962C8B-B14F-4D97-AF65-F5344CB8AC3E}">
        <p14:creationId xmlns:p14="http://schemas.microsoft.com/office/powerpoint/2010/main" val="6960241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sz="quarter" idx="4294967295"/>
          </p:nvPr>
        </p:nvGraphicFramePr>
        <p:xfrm>
          <a:off x="865188" y="2451100"/>
          <a:ext cx="7326312" cy="1097148"/>
        </p:xfrm>
        <a:graphic>
          <a:graphicData uri="http://schemas.openxmlformats.org/drawingml/2006/table">
            <a:tbl>
              <a:tblPr firstRow="1" bandRow="1">
                <a:tableStyleId>{5C22544A-7EE6-4342-B048-85BDC9FD1C3A}</a:tableStyleId>
              </a:tblPr>
              <a:tblGrid>
                <a:gridCol w="3663156">
                  <a:extLst>
                    <a:ext uri="{9D8B030D-6E8A-4147-A177-3AD203B41FA5}">
                      <a16:colId xmlns:a16="http://schemas.microsoft.com/office/drawing/2014/main" val="20000"/>
                    </a:ext>
                  </a:extLst>
                </a:gridCol>
                <a:gridCol w="3663156">
                  <a:extLst>
                    <a:ext uri="{9D8B030D-6E8A-4147-A177-3AD203B41FA5}">
                      <a16:colId xmlns:a16="http://schemas.microsoft.com/office/drawing/2014/main" val="20001"/>
                    </a:ext>
                  </a:extLst>
                </a:gridCol>
              </a:tblGrid>
              <a:tr h="548482">
                <a:tc>
                  <a:txBody>
                    <a:bodyPr/>
                    <a:lstStyle/>
                    <a:p>
                      <a:r>
                        <a:rPr lang="zh-TW" altLang="en-US" sz="3000" dirty="0"/>
                        <a:t>現代中國</a:t>
                      </a:r>
                      <a:endParaRPr lang="zh-HK" altLang="en-US" sz="3000" dirty="0"/>
                    </a:p>
                  </a:txBody>
                  <a:tcPr marL="91450" marR="91450" marT="45687" marB="45687"/>
                </a:tc>
                <a:tc>
                  <a:txBody>
                    <a:bodyPr/>
                    <a:lstStyle/>
                    <a:p>
                      <a:r>
                        <a:rPr lang="zh-TW" altLang="en-US" sz="3000" dirty="0"/>
                        <a:t>全球化</a:t>
                      </a:r>
                      <a:endParaRPr lang="zh-HK" altLang="en-US" sz="3000" dirty="0"/>
                    </a:p>
                  </a:txBody>
                  <a:tcPr marL="91450" marR="91450" marT="45687" marB="45687"/>
                </a:tc>
                <a:extLst>
                  <a:ext uri="{0D108BD9-81ED-4DB2-BD59-A6C34878D82A}">
                    <a16:rowId xmlns:a16="http://schemas.microsoft.com/office/drawing/2014/main" val="10000"/>
                  </a:ext>
                </a:extLst>
              </a:tr>
              <a:tr h="548482">
                <a:tc>
                  <a:txBody>
                    <a:bodyPr/>
                    <a:lstStyle/>
                    <a:p>
                      <a:r>
                        <a:rPr lang="zh-TW" altLang="en-US" sz="3000" dirty="0"/>
                        <a:t>傳統文化、習俗承傳</a:t>
                      </a:r>
                      <a:endParaRPr lang="zh-HK" altLang="en-US" sz="3000" dirty="0"/>
                    </a:p>
                  </a:txBody>
                  <a:tcPr marL="91450" marR="91450" marT="45687" marB="45687"/>
                </a:tc>
                <a:tc>
                  <a:txBody>
                    <a:bodyPr/>
                    <a:lstStyle/>
                    <a:p>
                      <a:r>
                        <a:rPr lang="zh-TW" altLang="en-US" sz="3000" dirty="0"/>
                        <a:t>文化全球化</a:t>
                      </a:r>
                      <a:endParaRPr lang="zh-HK" altLang="en-US" sz="3000" dirty="0"/>
                    </a:p>
                  </a:txBody>
                  <a:tcPr marL="91450" marR="91450" marT="45687" marB="45687"/>
                </a:tc>
                <a:extLst>
                  <a:ext uri="{0D108BD9-81ED-4DB2-BD59-A6C34878D82A}">
                    <a16:rowId xmlns:a16="http://schemas.microsoft.com/office/drawing/2014/main" val="10001"/>
                  </a:ext>
                </a:extLst>
              </a:tr>
            </a:tbl>
          </a:graphicData>
        </a:graphic>
      </p:graphicFrame>
      <p:sp>
        <p:nvSpPr>
          <p:cNvPr id="23565" name="標題 1"/>
          <p:cNvSpPr txBox="1">
            <a:spLocks/>
          </p:cNvSpPr>
          <p:nvPr/>
        </p:nvSpPr>
        <p:spPr bwMode="gray">
          <a:xfrm>
            <a:off x="865188" y="142875"/>
            <a:ext cx="6345237"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spcBef>
                <a:spcPct val="50000"/>
              </a:spcBef>
              <a:buChar char="•"/>
              <a:defRPr sz="2400">
                <a:solidFill>
                  <a:schemeClr val="tx1"/>
                </a:solidFill>
                <a:latin typeface="標楷體" pitchFamily="65" charset="-120"/>
                <a:ea typeface="標楷體" pitchFamily="65" charset="-120"/>
              </a:defRPr>
            </a:lvl1pPr>
            <a:lvl2pPr marL="742950" indent="-285750" defTabSz="457200" eaLnBrk="0" hangingPunct="0">
              <a:buFont typeface="Wingdings" pitchFamily="2" charset="2"/>
              <a:buChar char="Ø"/>
              <a:defRPr sz="2400" i="1">
                <a:solidFill>
                  <a:schemeClr val="tx1"/>
                </a:solidFill>
                <a:latin typeface="標楷體" pitchFamily="65" charset="-120"/>
                <a:ea typeface="標楷體" pitchFamily="65" charset="-120"/>
              </a:defRPr>
            </a:lvl2pPr>
            <a:lvl3pPr marL="1143000" indent="-228600" defTabSz="457200" eaLnBrk="0" hangingPunct="0">
              <a:buChar char="•"/>
              <a:defRPr sz="2000">
                <a:solidFill>
                  <a:schemeClr val="tx1"/>
                </a:solidFill>
                <a:latin typeface="標楷體" pitchFamily="65" charset="-120"/>
                <a:ea typeface="標楷體" pitchFamily="65" charset="-120"/>
              </a:defRPr>
            </a:lvl3pPr>
            <a:lvl4pPr marL="1600200" indent="-228600" defTabSz="457200" eaLnBrk="0" hangingPunct="0">
              <a:buChar char="–"/>
              <a:defRPr sz="1600">
                <a:solidFill>
                  <a:schemeClr val="tx1"/>
                </a:solidFill>
                <a:latin typeface="標楷體" pitchFamily="65" charset="-120"/>
                <a:ea typeface="標楷體" pitchFamily="65" charset="-120"/>
              </a:defRPr>
            </a:lvl4pPr>
            <a:lvl5pPr marL="2057400" indent="-228600" defTabSz="457200" eaLnBrk="0" hangingPunct="0">
              <a:buChar char="»"/>
              <a:defRPr sz="1200">
                <a:solidFill>
                  <a:schemeClr val="tx1"/>
                </a:solidFill>
                <a:latin typeface="標楷體" pitchFamily="65" charset="-120"/>
                <a:ea typeface="標楷體" pitchFamily="65" charset="-120"/>
              </a:defRPr>
            </a:lvl5pPr>
            <a:lvl6pPr marL="2514600" indent="-228600" defTabSz="457200" eaLnBrk="0" fontAlgn="base" hangingPunct="0">
              <a:spcBef>
                <a:spcPct val="20000"/>
              </a:spcBef>
              <a:spcAft>
                <a:spcPct val="0"/>
              </a:spcAft>
              <a:buChar char="»"/>
              <a:defRPr sz="1200">
                <a:solidFill>
                  <a:schemeClr val="tx1"/>
                </a:solidFill>
                <a:latin typeface="標楷體" pitchFamily="65" charset="-120"/>
                <a:ea typeface="標楷體" pitchFamily="65" charset="-120"/>
              </a:defRPr>
            </a:lvl6pPr>
            <a:lvl7pPr marL="2971800" indent="-228600" defTabSz="457200" eaLnBrk="0" fontAlgn="base" hangingPunct="0">
              <a:spcBef>
                <a:spcPct val="20000"/>
              </a:spcBef>
              <a:spcAft>
                <a:spcPct val="0"/>
              </a:spcAft>
              <a:buChar char="»"/>
              <a:defRPr sz="1200">
                <a:solidFill>
                  <a:schemeClr val="tx1"/>
                </a:solidFill>
                <a:latin typeface="標楷體" pitchFamily="65" charset="-120"/>
                <a:ea typeface="標楷體" pitchFamily="65" charset="-120"/>
              </a:defRPr>
            </a:lvl7pPr>
            <a:lvl8pPr marL="3429000" indent="-228600" defTabSz="457200" eaLnBrk="0" fontAlgn="base" hangingPunct="0">
              <a:spcBef>
                <a:spcPct val="20000"/>
              </a:spcBef>
              <a:spcAft>
                <a:spcPct val="0"/>
              </a:spcAft>
              <a:buChar char="»"/>
              <a:defRPr sz="1200">
                <a:solidFill>
                  <a:schemeClr val="tx1"/>
                </a:solidFill>
                <a:latin typeface="標楷體" pitchFamily="65" charset="-120"/>
                <a:ea typeface="標楷體" pitchFamily="65" charset="-120"/>
              </a:defRPr>
            </a:lvl8pPr>
            <a:lvl9pPr marL="3886200" indent="-228600" defTabSz="457200" eaLnBrk="0" fontAlgn="base" hangingPunct="0">
              <a:spcBef>
                <a:spcPct val="20000"/>
              </a:spcBef>
              <a:spcAft>
                <a:spcPct val="0"/>
              </a:spcAft>
              <a:buChar char="»"/>
              <a:defRPr sz="1200">
                <a:solidFill>
                  <a:schemeClr val="tx1"/>
                </a:solidFill>
                <a:latin typeface="標楷體" pitchFamily="65" charset="-120"/>
                <a:ea typeface="標楷體" pitchFamily="65" charset="-120"/>
              </a:defRPr>
            </a:lvl9pPr>
          </a:lstStyle>
          <a:p>
            <a:pPr eaLnBrk="1" hangingPunct="1">
              <a:spcBef>
                <a:spcPct val="0"/>
              </a:spcBef>
              <a:buFontTx/>
              <a:buNone/>
            </a:pPr>
            <a:endParaRPr lang="zh-TW" altLang="en-US" sz="4000" b="1"/>
          </a:p>
        </p:txBody>
      </p:sp>
      <p:graphicFrame>
        <p:nvGraphicFramePr>
          <p:cNvPr id="7" name="內容版面配置區 4"/>
          <p:cNvGraphicFramePr>
            <a:graphicFrameLocks/>
          </p:cNvGraphicFramePr>
          <p:nvPr/>
        </p:nvGraphicFramePr>
        <p:xfrm>
          <a:off x="865188" y="3563938"/>
          <a:ext cx="7326312" cy="1097148"/>
        </p:xfrm>
        <a:graphic>
          <a:graphicData uri="http://schemas.openxmlformats.org/drawingml/2006/table">
            <a:tbl>
              <a:tblPr firstRow="1" bandRow="1">
                <a:tableStyleId>{5C22544A-7EE6-4342-B048-85BDC9FD1C3A}</a:tableStyleId>
              </a:tblPr>
              <a:tblGrid>
                <a:gridCol w="3663156">
                  <a:extLst>
                    <a:ext uri="{9D8B030D-6E8A-4147-A177-3AD203B41FA5}">
                      <a16:colId xmlns:a16="http://schemas.microsoft.com/office/drawing/2014/main" val="20000"/>
                    </a:ext>
                  </a:extLst>
                </a:gridCol>
                <a:gridCol w="3663156">
                  <a:extLst>
                    <a:ext uri="{9D8B030D-6E8A-4147-A177-3AD203B41FA5}">
                      <a16:colId xmlns:a16="http://schemas.microsoft.com/office/drawing/2014/main" val="20001"/>
                    </a:ext>
                  </a:extLst>
                </a:gridCol>
              </a:tblGrid>
              <a:tr h="548481">
                <a:tc>
                  <a:txBody>
                    <a:bodyPr/>
                    <a:lstStyle/>
                    <a:p>
                      <a:r>
                        <a:rPr lang="zh-TW" altLang="en-US" sz="3000" dirty="0"/>
                        <a:t>今日香港</a:t>
                      </a:r>
                      <a:endParaRPr lang="zh-HK" altLang="en-US" sz="3000" dirty="0"/>
                    </a:p>
                  </a:txBody>
                  <a:tcPr marL="91450" marR="91450" marT="45687" marB="45687"/>
                </a:tc>
                <a:tc>
                  <a:txBody>
                    <a:bodyPr/>
                    <a:lstStyle/>
                    <a:p>
                      <a:r>
                        <a:rPr lang="zh-TW" altLang="en-US" sz="3000" dirty="0"/>
                        <a:t>能源環境與科技</a:t>
                      </a:r>
                      <a:endParaRPr lang="zh-HK" altLang="en-US" sz="3000" dirty="0"/>
                    </a:p>
                  </a:txBody>
                  <a:tcPr marL="91450" marR="91450" marT="45687" marB="45687"/>
                </a:tc>
                <a:extLst>
                  <a:ext uri="{0D108BD9-81ED-4DB2-BD59-A6C34878D82A}">
                    <a16:rowId xmlns:a16="http://schemas.microsoft.com/office/drawing/2014/main" val="10000"/>
                  </a:ext>
                </a:extLst>
              </a:tr>
              <a:tr h="548481">
                <a:tc>
                  <a:txBody>
                    <a:bodyPr/>
                    <a:lstStyle/>
                    <a:p>
                      <a:r>
                        <a:rPr lang="zh-TW" altLang="en-US" sz="3000" dirty="0"/>
                        <a:t>生活素質</a:t>
                      </a:r>
                      <a:endParaRPr lang="zh-HK" altLang="en-US" sz="3000" dirty="0"/>
                    </a:p>
                  </a:txBody>
                  <a:tcPr marL="91450" marR="91450" marT="45687" marB="45687"/>
                </a:tc>
                <a:tc>
                  <a:txBody>
                    <a:bodyPr/>
                    <a:lstStyle/>
                    <a:p>
                      <a:r>
                        <a:rPr lang="zh-TW" altLang="en-US" sz="3000" dirty="0"/>
                        <a:t>本港可持續發展</a:t>
                      </a:r>
                      <a:endParaRPr lang="zh-HK" altLang="en-US" sz="3000" dirty="0"/>
                    </a:p>
                  </a:txBody>
                  <a:tcPr marL="91450" marR="91450" marT="45687" marB="45687"/>
                </a:tc>
                <a:extLst>
                  <a:ext uri="{0D108BD9-81ED-4DB2-BD59-A6C34878D82A}">
                    <a16:rowId xmlns:a16="http://schemas.microsoft.com/office/drawing/2014/main" val="10001"/>
                  </a:ext>
                </a:extLst>
              </a:tr>
            </a:tbl>
          </a:graphicData>
        </a:graphic>
      </p:graphicFrame>
      <p:graphicFrame>
        <p:nvGraphicFramePr>
          <p:cNvPr id="8" name="內容版面配置區 4"/>
          <p:cNvGraphicFramePr>
            <a:graphicFrameLocks/>
          </p:cNvGraphicFramePr>
          <p:nvPr/>
        </p:nvGraphicFramePr>
        <p:xfrm>
          <a:off x="865188" y="4708525"/>
          <a:ext cx="7326312" cy="1097148"/>
        </p:xfrm>
        <a:graphic>
          <a:graphicData uri="http://schemas.openxmlformats.org/drawingml/2006/table">
            <a:tbl>
              <a:tblPr firstRow="1" bandRow="1">
                <a:tableStyleId>{5C22544A-7EE6-4342-B048-85BDC9FD1C3A}</a:tableStyleId>
              </a:tblPr>
              <a:tblGrid>
                <a:gridCol w="3663156">
                  <a:extLst>
                    <a:ext uri="{9D8B030D-6E8A-4147-A177-3AD203B41FA5}">
                      <a16:colId xmlns:a16="http://schemas.microsoft.com/office/drawing/2014/main" val="20000"/>
                    </a:ext>
                  </a:extLst>
                </a:gridCol>
                <a:gridCol w="3663156">
                  <a:extLst>
                    <a:ext uri="{9D8B030D-6E8A-4147-A177-3AD203B41FA5}">
                      <a16:colId xmlns:a16="http://schemas.microsoft.com/office/drawing/2014/main" val="20001"/>
                    </a:ext>
                  </a:extLst>
                </a:gridCol>
              </a:tblGrid>
              <a:tr h="548482">
                <a:tc>
                  <a:txBody>
                    <a:bodyPr/>
                    <a:lstStyle/>
                    <a:p>
                      <a:r>
                        <a:rPr lang="zh-TW" altLang="en-US" sz="3000" dirty="0"/>
                        <a:t>公共衛生</a:t>
                      </a:r>
                      <a:endParaRPr lang="zh-HK" altLang="en-US" sz="3000" dirty="0"/>
                    </a:p>
                  </a:txBody>
                  <a:tcPr marL="91450" marR="91450" marT="45687" marB="45687"/>
                </a:tc>
                <a:tc>
                  <a:txBody>
                    <a:bodyPr/>
                    <a:lstStyle/>
                    <a:p>
                      <a:r>
                        <a:rPr lang="zh-TW" altLang="en-US" sz="3000" dirty="0"/>
                        <a:t>全球化</a:t>
                      </a:r>
                      <a:endParaRPr lang="zh-HK" altLang="en-US" sz="3000" dirty="0"/>
                    </a:p>
                  </a:txBody>
                  <a:tcPr marL="91450" marR="91450" marT="45687" marB="45687"/>
                </a:tc>
                <a:extLst>
                  <a:ext uri="{0D108BD9-81ED-4DB2-BD59-A6C34878D82A}">
                    <a16:rowId xmlns:a16="http://schemas.microsoft.com/office/drawing/2014/main" val="10000"/>
                  </a:ext>
                </a:extLst>
              </a:tr>
              <a:tr h="548482">
                <a:tc>
                  <a:txBody>
                    <a:bodyPr/>
                    <a:lstStyle/>
                    <a:p>
                      <a:r>
                        <a:rPr lang="zh-TW" altLang="en-US" sz="3000" dirty="0"/>
                        <a:t>世衛的角色</a:t>
                      </a:r>
                      <a:endParaRPr lang="zh-HK" altLang="en-US" sz="3000" dirty="0"/>
                    </a:p>
                  </a:txBody>
                  <a:tcPr marL="91450" marR="91450" marT="45687" marB="45687"/>
                </a:tc>
                <a:tc>
                  <a:txBody>
                    <a:bodyPr/>
                    <a:lstStyle/>
                    <a:p>
                      <a:r>
                        <a:rPr lang="zh-TW" altLang="en-US" sz="3000" dirty="0"/>
                        <a:t>全球管治</a:t>
                      </a:r>
                      <a:endParaRPr lang="zh-HK" altLang="en-US" sz="3000" dirty="0"/>
                    </a:p>
                  </a:txBody>
                  <a:tcPr marL="91450" marR="91450" marT="45687" marB="45687"/>
                </a:tc>
                <a:extLst>
                  <a:ext uri="{0D108BD9-81ED-4DB2-BD59-A6C34878D82A}">
                    <a16:rowId xmlns:a16="http://schemas.microsoft.com/office/drawing/2014/main" val="10001"/>
                  </a:ext>
                </a:extLst>
              </a:tr>
            </a:tbl>
          </a:graphicData>
        </a:graphic>
      </p:graphicFrame>
      <p:sp>
        <p:nvSpPr>
          <p:cNvPr id="2" name="矩形圖說文字 1"/>
          <p:cNvSpPr/>
          <p:nvPr/>
        </p:nvSpPr>
        <p:spPr>
          <a:xfrm>
            <a:off x="4500803" y="1304925"/>
            <a:ext cx="4743450" cy="1225550"/>
          </a:xfrm>
          <a:prstGeom prst="wedgeRectCallout">
            <a:avLst>
              <a:gd name="adj1" fmla="val -32892"/>
              <a:gd name="adj2" fmla="val 95961"/>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zh-TW" sz="3000" dirty="0"/>
              <a:t>3+6﹕</a:t>
            </a:r>
            <a:r>
              <a:rPr lang="zh-TW" altLang="en-US" sz="3000" dirty="0"/>
              <a:t>中國傳統節日習俗式微是因為全球化所致</a:t>
            </a:r>
            <a:r>
              <a:rPr lang="en-US" altLang="zh-TW" sz="3000" dirty="0"/>
              <a:t>﹖</a:t>
            </a:r>
            <a:endParaRPr lang="zh-HK" altLang="en-US" sz="3000" dirty="0"/>
          </a:p>
        </p:txBody>
      </p:sp>
      <p:sp>
        <p:nvSpPr>
          <p:cNvPr id="9" name="矩形圖說文字 8"/>
          <p:cNvSpPr/>
          <p:nvPr/>
        </p:nvSpPr>
        <p:spPr>
          <a:xfrm>
            <a:off x="0" y="2071688"/>
            <a:ext cx="4745038" cy="1225550"/>
          </a:xfrm>
          <a:prstGeom prst="wedgeRectCallout">
            <a:avLst>
              <a:gd name="adj1" fmla="val 45368"/>
              <a:gd name="adj2" fmla="val 128835"/>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zh-TW" sz="3000" dirty="0"/>
              <a:t>2+6</a:t>
            </a:r>
            <a:r>
              <a:rPr lang="en-US" altLang="zh-TW" sz="3000" dirty="0" smtClean="0"/>
              <a:t>﹕ </a:t>
            </a:r>
            <a:r>
              <a:rPr lang="zh-TW" altLang="en-US" sz="3000" dirty="0" smtClean="0"/>
              <a:t>環保產業</a:t>
            </a:r>
            <a:r>
              <a:rPr lang="zh-TW" altLang="en-US" sz="3000" dirty="0"/>
              <a:t>能提升全港生活素質</a:t>
            </a:r>
            <a:r>
              <a:rPr lang="en-US" altLang="zh-TW" sz="3000" dirty="0"/>
              <a:t>﹖</a:t>
            </a:r>
            <a:endParaRPr lang="zh-HK" altLang="en-US" sz="3000" dirty="0"/>
          </a:p>
        </p:txBody>
      </p:sp>
      <p:sp>
        <p:nvSpPr>
          <p:cNvPr id="10" name="矩形圖說文字 9"/>
          <p:cNvSpPr/>
          <p:nvPr/>
        </p:nvSpPr>
        <p:spPr>
          <a:xfrm>
            <a:off x="1319213" y="5546725"/>
            <a:ext cx="5891212" cy="1419225"/>
          </a:xfrm>
          <a:prstGeom prst="wedgeRectCallout">
            <a:avLst>
              <a:gd name="adj1" fmla="val 41358"/>
              <a:gd name="adj2" fmla="val -69652"/>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zh-TW" sz="3000" dirty="0"/>
              <a:t>4+5 ﹕ </a:t>
            </a:r>
            <a:r>
              <a:rPr lang="zh-TW" altLang="en-US" sz="3000" dirty="0"/>
              <a:t>世衛等國際組織在預防</a:t>
            </a:r>
            <a:r>
              <a:rPr lang="zh-TW" altLang="en-US" sz="3000" dirty="0" smtClean="0"/>
              <a:t>疾病擔當著</a:t>
            </a:r>
            <a:r>
              <a:rPr lang="zh-TW" altLang="en-US" sz="3000" dirty="0"/>
              <a:t>什麼角色</a:t>
            </a:r>
            <a:r>
              <a:rPr lang="en-US" altLang="zh-TW" sz="3000" dirty="0"/>
              <a:t>﹖</a:t>
            </a:r>
            <a:endParaRPr lang="zh-HK" altLang="en-US" sz="3000" dirty="0"/>
          </a:p>
        </p:txBody>
      </p:sp>
      <p:sp>
        <p:nvSpPr>
          <p:cNvPr id="23591" name="Rectangle 2"/>
          <p:cNvSpPr>
            <a:spLocks noGrp="1" noChangeArrowheads="1"/>
          </p:cNvSpPr>
          <p:nvPr>
            <p:ph type="title" idx="4294967295"/>
          </p:nvPr>
        </p:nvSpPr>
        <p:spPr>
          <a:xfrm>
            <a:off x="882650" y="304800"/>
            <a:ext cx="7010400" cy="838200"/>
          </a:xfrm>
          <a:solidFill>
            <a:srgbClr val="002060"/>
          </a:solidFill>
        </p:spPr>
        <p:txBody>
          <a:bodyPr/>
          <a:lstStyle/>
          <a:p>
            <a:pPr algn="ctr" eaLnBrk="1" hangingPunct="1"/>
            <a:r>
              <a:rPr lang="zh-TW" altLang="en-US" sz="4800">
                <a:solidFill>
                  <a:schemeClr val="bg1"/>
                </a:solidFill>
              </a:rPr>
              <a:t>重新規劃教學內容</a:t>
            </a:r>
          </a:p>
        </p:txBody>
      </p:sp>
    </p:spTree>
    <p:extLst>
      <p:ext uri="{BB962C8B-B14F-4D97-AF65-F5344CB8AC3E}">
        <p14:creationId xmlns:p14="http://schemas.microsoft.com/office/powerpoint/2010/main" val="21815738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endParaRPr lang="zh-HK" altLang="en-US"/>
          </a:p>
        </p:txBody>
      </p:sp>
      <p:graphicFrame>
        <p:nvGraphicFramePr>
          <p:cNvPr id="12" name="表格 11"/>
          <p:cNvGraphicFramePr>
            <a:graphicFrameLocks noGrp="1"/>
          </p:cNvGraphicFramePr>
          <p:nvPr/>
        </p:nvGraphicFramePr>
        <p:xfrm>
          <a:off x="533400" y="2390775"/>
          <a:ext cx="8610600" cy="3017838"/>
        </p:xfrm>
        <a:graphic>
          <a:graphicData uri="http://schemas.openxmlformats.org/drawingml/2006/table">
            <a:tbl>
              <a:tblPr firstRow="1" bandRow="1">
                <a:tableStyleId>{5C22544A-7EE6-4342-B048-85BDC9FD1C3A}</a:tableStyleId>
              </a:tblPr>
              <a:tblGrid>
                <a:gridCol w="1192817">
                  <a:extLst>
                    <a:ext uri="{9D8B030D-6E8A-4147-A177-3AD203B41FA5}">
                      <a16:colId xmlns:a16="http://schemas.microsoft.com/office/drawing/2014/main" val="20000"/>
                    </a:ext>
                  </a:extLst>
                </a:gridCol>
                <a:gridCol w="2377494">
                  <a:extLst>
                    <a:ext uri="{9D8B030D-6E8A-4147-A177-3AD203B41FA5}">
                      <a16:colId xmlns:a16="http://schemas.microsoft.com/office/drawing/2014/main" val="20001"/>
                    </a:ext>
                  </a:extLst>
                </a:gridCol>
                <a:gridCol w="1814487">
                  <a:extLst>
                    <a:ext uri="{9D8B030D-6E8A-4147-A177-3AD203B41FA5}">
                      <a16:colId xmlns:a16="http://schemas.microsoft.com/office/drawing/2014/main" val="20002"/>
                    </a:ext>
                  </a:extLst>
                </a:gridCol>
                <a:gridCol w="3225802">
                  <a:extLst>
                    <a:ext uri="{9D8B030D-6E8A-4147-A177-3AD203B41FA5}">
                      <a16:colId xmlns:a16="http://schemas.microsoft.com/office/drawing/2014/main" val="20003"/>
                    </a:ext>
                  </a:extLst>
                </a:gridCol>
              </a:tblGrid>
              <a:tr h="548698">
                <a:tc>
                  <a:txBody>
                    <a:bodyPr/>
                    <a:lstStyle/>
                    <a:p>
                      <a:endParaRPr lang="zh-HK" altLang="en-US" sz="3000" dirty="0"/>
                    </a:p>
                  </a:txBody>
                  <a:tcPr marT="45725" marB="45725"/>
                </a:tc>
                <a:tc>
                  <a:txBody>
                    <a:bodyPr/>
                    <a:lstStyle/>
                    <a:p>
                      <a:r>
                        <a:rPr lang="zh-TW" altLang="en-US" sz="3000" dirty="0"/>
                        <a:t>今日香港</a:t>
                      </a:r>
                      <a:endParaRPr lang="zh-HK" altLang="en-US" sz="3000" dirty="0"/>
                    </a:p>
                  </a:txBody>
                  <a:tcPr marT="45725" marB="45725"/>
                </a:tc>
                <a:tc>
                  <a:txBody>
                    <a:bodyPr/>
                    <a:lstStyle/>
                    <a:p>
                      <a:r>
                        <a:rPr lang="zh-TW" altLang="en-US" sz="3000" dirty="0"/>
                        <a:t>現代中國</a:t>
                      </a:r>
                      <a:endParaRPr lang="zh-HK" altLang="en-US" sz="3000" dirty="0"/>
                    </a:p>
                  </a:txBody>
                  <a:tcPr marT="45725" marB="45725"/>
                </a:tc>
                <a:tc>
                  <a:txBody>
                    <a:bodyPr/>
                    <a:lstStyle/>
                    <a:p>
                      <a:r>
                        <a:rPr lang="zh-TW" altLang="en-US" sz="3000" dirty="0"/>
                        <a:t>全球化</a:t>
                      </a:r>
                      <a:endParaRPr lang="zh-HK" altLang="en-US" sz="3000" dirty="0"/>
                    </a:p>
                  </a:txBody>
                  <a:tcPr marT="45725" marB="45725"/>
                </a:tc>
                <a:extLst>
                  <a:ext uri="{0D108BD9-81ED-4DB2-BD59-A6C34878D82A}">
                    <a16:rowId xmlns:a16="http://schemas.microsoft.com/office/drawing/2014/main" val="10000"/>
                  </a:ext>
                </a:extLst>
              </a:tr>
              <a:tr h="1005946">
                <a:tc>
                  <a:txBody>
                    <a:bodyPr/>
                    <a:lstStyle/>
                    <a:p>
                      <a:r>
                        <a:rPr lang="zh-TW" altLang="en-US" sz="3000" dirty="0"/>
                        <a:t>公共衛生</a:t>
                      </a:r>
                      <a:endParaRPr lang="zh-HK" altLang="en-US" sz="3000" dirty="0"/>
                    </a:p>
                  </a:txBody>
                  <a:tcPr marT="45725" marB="45725"/>
                </a:tc>
                <a:tc>
                  <a:txBody>
                    <a:bodyPr/>
                    <a:lstStyle/>
                    <a:p>
                      <a:r>
                        <a:rPr lang="zh-TW" altLang="en-US" sz="3000" dirty="0"/>
                        <a:t>本港醫療政策爭議</a:t>
                      </a:r>
                      <a:endParaRPr lang="zh-HK" altLang="en-US" sz="3000" dirty="0"/>
                    </a:p>
                  </a:txBody>
                  <a:tcPr marT="45725" marB="45725"/>
                </a:tc>
                <a:tc>
                  <a:txBody>
                    <a:bodyPr/>
                    <a:lstStyle/>
                    <a:p>
                      <a:r>
                        <a:rPr lang="zh-TW" altLang="en-US" sz="3000" dirty="0"/>
                        <a:t>都市病慢性病</a:t>
                      </a:r>
                      <a:endParaRPr lang="zh-HK" altLang="en-US" sz="3000" dirty="0"/>
                    </a:p>
                  </a:txBody>
                  <a:tcPr marT="45725" marB="45725"/>
                </a:tc>
                <a:tc>
                  <a:txBody>
                    <a:bodyPr/>
                    <a:lstStyle/>
                    <a:p>
                      <a:r>
                        <a:rPr lang="en-US" altLang="zh-TW" sz="3000" dirty="0"/>
                        <a:t>WTO</a:t>
                      </a:r>
                      <a:r>
                        <a:rPr lang="zh-TW" altLang="en-US" sz="3000" dirty="0"/>
                        <a:t>、先進醫療科技、傳染病</a:t>
                      </a:r>
                      <a:endParaRPr lang="zh-HK" altLang="en-US" sz="3000" dirty="0"/>
                    </a:p>
                  </a:txBody>
                  <a:tcPr marT="45725" marB="45725"/>
                </a:tc>
                <a:extLst>
                  <a:ext uri="{0D108BD9-81ED-4DB2-BD59-A6C34878D82A}">
                    <a16:rowId xmlns:a16="http://schemas.microsoft.com/office/drawing/2014/main" val="10001"/>
                  </a:ext>
                </a:extLst>
              </a:tr>
              <a:tr h="1463194">
                <a:tc>
                  <a:txBody>
                    <a:bodyPr/>
                    <a:lstStyle/>
                    <a:p>
                      <a:r>
                        <a:rPr lang="zh-TW" altLang="en-US" sz="3000" dirty="0"/>
                        <a:t>可持續發展</a:t>
                      </a:r>
                      <a:endParaRPr lang="zh-HK" altLang="en-US" sz="3000" dirty="0"/>
                    </a:p>
                  </a:txBody>
                  <a:tcPr marT="45725" marB="45725"/>
                </a:tc>
                <a:tc>
                  <a:txBody>
                    <a:bodyPr/>
                    <a:lstStyle/>
                    <a:p>
                      <a:r>
                        <a:rPr lang="zh-TW" altLang="en-US" sz="3000" dirty="0"/>
                        <a:t>可持續發展政策</a:t>
                      </a:r>
                      <a:endParaRPr lang="zh-HK" altLang="en-US" sz="3000" dirty="0"/>
                    </a:p>
                  </a:txBody>
                  <a:tcPr marT="45725" marB="45725"/>
                </a:tc>
                <a:tc>
                  <a:txBody>
                    <a:bodyPr/>
                    <a:lstStyle/>
                    <a:p>
                      <a:r>
                        <a:rPr lang="zh-TW" altLang="en-US" sz="3000" dirty="0"/>
                        <a:t>能源</a:t>
                      </a:r>
                      <a:endParaRPr lang="zh-HK" altLang="en-US" sz="3000" dirty="0"/>
                    </a:p>
                  </a:txBody>
                  <a:tcPr marT="45725" marB="45725"/>
                </a:tc>
                <a:tc>
                  <a:txBody>
                    <a:bodyPr/>
                    <a:lstStyle/>
                    <a:p>
                      <a:r>
                        <a:rPr lang="zh-TW" altLang="en-US" sz="3000" dirty="0"/>
                        <a:t>氣候變化</a:t>
                      </a:r>
                      <a:r>
                        <a:rPr lang="zh-TW" altLang="en-US" sz="3000" baseline="0" dirty="0"/>
                        <a:t>大會、全球環境問題</a:t>
                      </a:r>
                      <a:endParaRPr lang="zh-HK" altLang="en-US" sz="3000" dirty="0"/>
                    </a:p>
                  </a:txBody>
                  <a:tcPr marT="45725" marB="45725"/>
                </a:tc>
                <a:extLst>
                  <a:ext uri="{0D108BD9-81ED-4DB2-BD59-A6C34878D82A}">
                    <a16:rowId xmlns:a16="http://schemas.microsoft.com/office/drawing/2014/main" val="10002"/>
                  </a:ext>
                </a:extLst>
              </a:tr>
            </a:tbl>
          </a:graphicData>
        </a:graphic>
      </p:graphicFrame>
      <p:sp>
        <p:nvSpPr>
          <p:cNvPr id="13" name="向下箭號 12"/>
          <p:cNvSpPr/>
          <p:nvPr/>
        </p:nvSpPr>
        <p:spPr>
          <a:xfrm>
            <a:off x="4611688" y="4941888"/>
            <a:ext cx="715962" cy="542925"/>
          </a:xfrm>
          <a:prstGeom prst="downArrow">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zh-HK" altLang="en-US"/>
          </a:p>
        </p:txBody>
      </p:sp>
      <p:sp>
        <p:nvSpPr>
          <p:cNvPr id="14" name="矩形 13"/>
          <p:cNvSpPr/>
          <p:nvPr/>
        </p:nvSpPr>
        <p:spPr>
          <a:xfrm>
            <a:off x="1697038" y="5484813"/>
            <a:ext cx="2336800" cy="1306512"/>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3000" b="1" dirty="0"/>
              <a:t>配合今日香港單元教授政策</a:t>
            </a:r>
            <a:endParaRPr lang="zh-HK" altLang="en-US" sz="3000" b="1" dirty="0"/>
          </a:p>
        </p:txBody>
      </p:sp>
      <p:sp>
        <p:nvSpPr>
          <p:cNvPr id="15" name="向下箭號 14"/>
          <p:cNvSpPr/>
          <p:nvPr/>
        </p:nvSpPr>
        <p:spPr>
          <a:xfrm>
            <a:off x="2449513" y="4941888"/>
            <a:ext cx="715962" cy="542925"/>
          </a:xfrm>
          <a:prstGeom prst="downArrow">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zh-HK" altLang="en-US"/>
          </a:p>
        </p:txBody>
      </p:sp>
      <p:sp>
        <p:nvSpPr>
          <p:cNvPr id="16" name="向下箭號 15"/>
          <p:cNvSpPr/>
          <p:nvPr/>
        </p:nvSpPr>
        <p:spPr>
          <a:xfrm>
            <a:off x="7257220" y="5008217"/>
            <a:ext cx="715617" cy="543339"/>
          </a:xfrm>
          <a:prstGeom prst="downArrow">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zh-HK" altLang="en-US"/>
          </a:p>
        </p:txBody>
      </p:sp>
      <p:sp>
        <p:nvSpPr>
          <p:cNvPr id="17" name="矩形 16"/>
          <p:cNvSpPr/>
          <p:nvPr/>
        </p:nvSpPr>
        <p:spPr>
          <a:xfrm>
            <a:off x="4033838" y="5484813"/>
            <a:ext cx="1871662" cy="1306512"/>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3000" b="1" dirty="0"/>
              <a:t>配合現代中國生活素質</a:t>
            </a:r>
            <a:endParaRPr lang="zh-HK" altLang="en-US" sz="3000" b="1" dirty="0"/>
          </a:p>
        </p:txBody>
      </p:sp>
      <p:sp>
        <p:nvSpPr>
          <p:cNvPr id="19" name="矩形 18"/>
          <p:cNvSpPr/>
          <p:nvPr/>
        </p:nvSpPr>
        <p:spPr>
          <a:xfrm>
            <a:off x="6211888" y="5553075"/>
            <a:ext cx="2806700" cy="963613"/>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3000" b="1" dirty="0"/>
              <a:t>配合全球化</a:t>
            </a:r>
            <a:endParaRPr lang="en-US" altLang="zh-TW" sz="3000" b="1" dirty="0"/>
          </a:p>
          <a:p>
            <a:pPr algn="ctr">
              <a:defRPr/>
            </a:pPr>
            <a:r>
              <a:rPr lang="zh-TW" altLang="en-US" sz="3000" b="1" dirty="0"/>
              <a:t>全球管治</a:t>
            </a:r>
            <a:endParaRPr lang="zh-HK" altLang="en-US" sz="3000" b="1" dirty="0"/>
          </a:p>
        </p:txBody>
      </p:sp>
      <p:sp>
        <p:nvSpPr>
          <p:cNvPr id="4" name="矩形圖說文字 3"/>
          <p:cNvSpPr/>
          <p:nvPr/>
        </p:nvSpPr>
        <p:spPr>
          <a:xfrm>
            <a:off x="596900" y="190500"/>
            <a:ext cx="7899400" cy="1752600"/>
          </a:xfrm>
          <a:prstGeom prst="wedgeRectCallout">
            <a:avLst>
              <a:gd name="adj1" fmla="val -40860"/>
              <a:gd name="adj2" fmla="val 86620"/>
            </a:avLst>
          </a:prstGeom>
          <a:ln w="57150"/>
        </p:spPr>
        <p:style>
          <a:lnRef idx="2">
            <a:schemeClr val="accent6"/>
          </a:lnRef>
          <a:fillRef idx="1">
            <a:schemeClr val="lt1"/>
          </a:fillRef>
          <a:effectRef idx="0">
            <a:schemeClr val="accent6"/>
          </a:effectRef>
          <a:fontRef idx="minor">
            <a:schemeClr val="dk1"/>
          </a:fontRef>
        </p:style>
        <p:txBody>
          <a:bodyPr anchor="ctr"/>
          <a:lstStyle/>
          <a:p>
            <a:pPr>
              <a:defRPr/>
            </a:pPr>
            <a:r>
              <a:rPr lang="zh-TW" altLang="en-US" sz="4000" dirty="0"/>
              <a:t>將能源科技與環境及公共衛生放入今日香港、現代中國及全球化，建立跨</a:t>
            </a:r>
            <a:r>
              <a:rPr lang="zh-TW" altLang="en-US" sz="4000" dirty="0" smtClean="0"/>
              <a:t>單元意識</a:t>
            </a:r>
            <a:r>
              <a:rPr lang="zh-TW" altLang="en-US" sz="4000" dirty="0"/>
              <a:t>。</a:t>
            </a:r>
            <a:endParaRPr lang="en-US" altLang="zh-TW" sz="4000" dirty="0"/>
          </a:p>
        </p:txBody>
      </p:sp>
    </p:spTree>
    <p:extLst>
      <p:ext uri="{BB962C8B-B14F-4D97-AF65-F5344CB8AC3E}">
        <p14:creationId xmlns:p14="http://schemas.microsoft.com/office/powerpoint/2010/main" val="111717843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p:cNvSpPr>
          <p:nvPr>
            <p:ph type="title"/>
          </p:nvPr>
        </p:nvSpPr>
        <p:spPr/>
        <p:txBody>
          <a:bodyPr/>
          <a:lstStyle/>
          <a:p>
            <a:endParaRPr lang="zh-HK" altLang="en-US"/>
          </a:p>
        </p:txBody>
      </p:sp>
      <p:sp>
        <p:nvSpPr>
          <p:cNvPr id="29699" name="內容版面配置區 2"/>
          <p:cNvSpPr>
            <a:spLocks noGrp="1"/>
          </p:cNvSpPr>
          <p:nvPr>
            <p:ph sz="quarter" idx="4294967295"/>
          </p:nvPr>
        </p:nvSpPr>
        <p:spPr>
          <a:xfrm>
            <a:off x="685800" y="2366963"/>
            <a:ext cx="7772400" cy="3424237"/>
          </a:xfrm>
          <a:prstGeom prst="rect">
            <a:avLst/>
          </a:prstGeom>
        </p:spPr>
        <p:txBody>
          <a:bodyPr/>
          <a:lstStyle/>
          <a:p>
            <a:endParaRPr lang="zh-HK" altLang="en-US" dirty="0"/>
          </a:p>
        </p:txBody>
      </p:sp>
      <p:pic>
        <p:nvPicPr>
          <p:cNvPr id="29700" name="Picture 2" descr="http://lifestyle.etnet.com.hk/column/images/stories/233/2015/06/t2015062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3538538"/>
            <a:ext cx="5715000" cy="28765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雲朵形圖說文字 5"/>
          <p:cNvSpPr/>
          <p:nvPr/>
        </p:nvSpPr>
        <p:spPr>
          <a:xfrm>
            <a:off x="4498975" y="749300"/>
            <a:ext cx="4645025" cy="3022600"/>
          </a:xfrm>
          <a:prstGeom prst="cloudCallout">
            <a:avLst>
              <a:gd name="adj1" fmla="val -28728"/>
              <a:gd name="adj2" fmla="val 58719"/>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b="1" dirty="0" smtClean="0"/>
              <a:t>已經教了好幾次，為何仍學不會呢？</a:t>
            </a:r>
            <a:endParaRPr lang="zh-HK" altLang="en-US" sz="4000" b="1" dirty="0"/>
          </a:p>
        </p:txBody>
      </p:sp>
      <p:sp>
        <p:nvSpPr>
          <p:cNvPr id="7" name="矩形圖說文字 6"/>
          <p:cNvSpPr/>
          <p:nvPr/>
        </p:nvSpPr>
        <p:spPr>
          <a:xfrm>
            <a:off x="56119" y="546100"/>
            <a:ext cx="4355976" cy="2692400"/>
          </a:xfrm>
          <a:prstGeom prst="wedgeRectCallout">
            <a:avLst>
              <a:gd name="adj1" fmla="val -3198"/>
              <a:gd name="adj2" fmla="val 88967"/>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smtClean="0"/>
              <a:t>有時學原因、有時學評論</a:t>
            </a:r>
            <a:r>
              <a:rPr lang="zh-TW" altLang="en-US" sz="4000" dirty="0"/>
              <a:t>，究竟</a:t>
            </a:r>
            <a:r>
              <a:rPr lang="zh-TW" altLang="en-US" sz="4000" dirty="0" smtClean="0"/>
              <a:t>原因是否需要立論</a:t>
            </a:r>
            <a:r>
              <a:rPr lang="zh-TW" altLang="en-US" sz="4000" dirty="0"/>
              <a:t>、</a:t>
            </a:r>
            <a:r>
              <a:rPr lang="zh-TW" altLang="en-US" sz="4000" dirty="0" smtClean="0"/>
              <a:t>評論是否需要建議</a:t>
            </a:r>
            <a:r>
              <a:rPr lang="zh-TW" altLang="en-US" sz="4000" dirty="0"/>
              <a:t>？</a:t>
            </a:r>
            <a:endParaRPr lang="zh-HK" altLang="en-US" sz="4000" dirty="0"/>
          </a:p>
        </p:txBody>
      </p:sp>
    </p:spTree>
    <p:extLst>
      <p:ext uri="{BB962C8B-B14F-4D97-AF65-F5344CB8AC3E}">
        <p14:creationId xmlns:p14="http://schemas.microsoft.com/office/powerpoint/2010/main" val="312554276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內容版面配置區 2"/>
          <p:cNvSpPr>
            <a:spLocks noGrp="1"/>
          </p:cNvSpPr>
          <p:nvPr>
            <p:ph sz="quarter" idx="4294967295"/>
          </p:nvPr>
        </p:nvSpPr>
        <p:spPr>
          <a:xfrm>
            <a:off x="683568" y="1268760"/>
            <a:ext cx="7772400" cy="3424237"/>
          </a:xfrm>
          <a:prstGeom prst="rect">
            <a:avLst/>
          </a:prstGeom>
        </p:spPr>
        <p:txBody>
          <a:bodyPr/>
          <a:lstStyle/>
          <a:p>
            <a:r>
              <a:rPr lang="zh-TW" altLang="en-US" sz="3000" dirty="0" smtClean="0"/>
              <a:t>運用歷屆試題提問字眼</a:t>
            </a:r>
            <a:endParaRPr lang="en-US" altLang="zh-TW" sz="3000" dirty="0" smtClean="0"/>
          </a:p>
          <a:p>
            <a:r>
              <a:rPr lang="zh-TW" altLang="en-US" sz="3000" dirty="0" smtClean="0"/>
              <a:t>規劃</a:t>
            </a:r>
            <a:r>
              <a:rPr lang="zh-TW" altLang="en-US" sz="3000" dirty="0"/>
              <a:t>能力間的深淺</a:t>
            </a:r>
            <a:r>
              <a:rPr lang="zh-TW" altLang="en-US" sz="3000" dirty="0" smtClean="0"/>
              <a:t>度</a:t>
            </a:r>
            <a:endParaRPr lang="en-US" altLang="zh-TW" sz="3000" dirty="0" smtClean="0"/>
          </a:p>
          <a:p>
            <a:r>
              <a:rPr lang="zh-TW" altLang="en-US" sz="3000" dirty="0" smtClean="0"/>
              <a:t>學生</a:t>
            </a:r>
            <a:r>
              <a:rPr lang="zh-TW" altLang="en-US" sz="3000" dirty="0"/>
              <a:t>循序漸進</a:t>
            </a:r>
            <a:r>
              <a:rPr lang="zh-TW" altLang="en-US" sz="3000" dirty="0" smtClean="0"/>
              <a:t>學習</a:t>
            </a:r>
            <a:endParaRPr lang="zh-HK" altLang="en-US" sz="3000" dirty="0"/>
          </a:p>
        </p:txBody>
      </p:sp>
      <p:pic>
        <p:nvPicPr>
          <p:cNvPr id="30724" name="Picture 2" descr="http://www.inmediahk.net/files/imagecache/w456/column_images/grtdf.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376"/>
          <a:stretch/>
        </p:blipFill>
        <p:spPr bwMode="auto">
          <a:xfrm>
            <a:off x="1330473" y="3212976"/>
            <a:ext cx="6241151" cy="33843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bwMode="auto">
          <a:xfrm>
            <a:off x="882650" y="304800"/>
            <a:ext cx="7010400" cy="838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eaLnBrk="1" hangingPunct="1">
              <a:lnSpc>
                <a:spcPct val="100000"/>
              </a:lnSpc>
              <a:defRPr/>
            </a:pPr>
            <a:r>
              <a:rPr lang="zh-TW" altLang="en-US" sz="4800" kern="0" dirty="0" smtClean="0">
                <a:solidFill>
                  <a:schemeClr val="bg1"/>
                </a:solidFill>
              </a:rPr>
              <a:t>將提問能力整理</a:t>
            </a:r>
            <a:endParaRPr lang="zh-TW" altLang="en-US" sz="4800" kern="0" dirty="0">
              <a:solidFill>
                <a:schemeClr val="bg1"/>
              </a:solidFill>
            </a:endParaRPr>
          </a:p>
        </p:txBody>
      </p:sp>
    </p:spTree>
    <p:extLst>
      <p:ext uri="{BB962C8B-B14F-4D97-AF65-F5344CB8AC3E}">
        <p14:creationId xmlns:p14="http://schemas.microsoft.com/office/powerpoint/2010/main" val="376930359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內容版面配置區 2"/>
          <p:cNvSpPr>
            <a:spLocks noGrp="1"/>
          </p:cNvSpPr>
          <p:nvPr>
            <p:ph sz="quarter" idx="4294967295"/>
          </p:nvPr>
        </p:nvSpPr>
        <p:spPr>
          <a:xfrm>
            <a:off x="685800" y="2366963"/>
            <a:ext cx="7772400" cy="3424237"/>
          </a:xfrm>
          <a:prstGeom prst="rect">
            <a:avLst/>
          </a:prstGeom>
        </p:spPr>
        <p:txBody>
          <a:bodyPr/>
          <a:lstStyle/>
          <a:p>
            <a:endParaRPr lang="zh-HK" altLang="en-US" dirty="0"/>
          </a:p>
        </p:txBody>
      </p:sp>
      <p:sp>
        <p:nvSpPr>
          <p:cNvPr id="4" name="標題 1"/>
          <p:cNvSpPr txBox="1">
            <a:spLocks/>
          </p:cNvSpPr>
          <p:nvPr/>
        </p:nvSpPr>
        <p:spPr>
          <a:xfrm>
            <a:off x="685800" y="627063"/>
            <a:ext cx="7772400" cy="1595437"/>
          </a:xfrm>
          <a:prstGeom prst="rect">
            <a:avLst/>
          </a:prstGeom>
        </p:spPr>
        <p:txBody>
          <a:bodyPr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defRPr/>
            </a:pPr>
            <a:endParaRPr lang="zh-HK" altLang="en-US" b="1" dirty="0"/>
          </a:p>
        </p:txBody>
      </p:sp>
      <p:sp>
        <p:nvSpPr>
          <p:cNvPr id="5" name="向右箭號 4"/>
          <p:cNvSpPr/>
          <p:nvPr/>
        </p:nvSpPr>
        <p:spPr>
          <a:xfrm>
            <a:off x="2497138" y="4968875"/>
            <a:ext cx="5811837" cy="1098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4000" b="1" dirty="0"/>
              <a:t>教學次序</a:t>
            </a:r>
            <a:endParaRPr lang="zh-HK" altLang="en-US" sz="4000" b="1" dirty="0"/>
          </a:p>
        </p:txBody>
      </p:sp>
      <p:sp>
        <p:nvSpPr>
          <p:cNvPr id="6" name="向右箭號 5"/>
          <p:cNvSpPr/>
          <p:nvPr/>
        </p:nvSpPr>
        <p:spPr>
          <a:xfrm rot="16200000">
            <a:off x="215107" y="3210718"/>
            <a:ext cx="3962400" cy="1198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4000" b="1" dirty="0"/>
              <a:t>技能深度</a:t>
            </a:r>
            <a:endParaRPr lang="zh-HK" altLang="en-US" sz="4000" b="1" dirty="0"/>
          </a:p>
        </p:txBody>
      </p:sp>
      <p:sp>
        <p:nvSpPr>
          <p:cNvPr id="7" name="矩形 6"/>
          <p:cNvSpPr/>
          <p:nvPr/>
        </p:nvSpPr>
        <p:spPr>
          <a:xfrm>
            <a:off x="2716213" y="4479925"/>
            <a:ext cx="1524000" cy="68897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原因</a:t>
            </a:r>
            <a:endParaRPr lang="zh-HK" altLang="en-US" sz="4000" dirty="0"/>
          </a:p>
        </p:txBody>
      </p:sp>
      <p:sp>
        <p:nvSpPr>
          <p:cNvPr id="8" name="矩形 7"/>
          <p:cNvSpPr/>
          <p:nvPr/>
        </p:nvSpPr>
        <p:spPr>
          <a:xfrm>
            <a:off x="2746375" y="3270250"/>
            <a:ext cx="1524000" cy="68897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因素</a:t>
            </a:r>
            <a:endParaRPr lang="zh-HK" altLang="en-US" sz="4000" dirty="0"/>
          </a:p>
        </p:txBody>
      </p:sp>
      <p:sp>
        <p:nvSpPr>
          <p:cNvPr id="9" name="矩形 8"/>
          <p:cNvSpPr/>
          <p:nvPr/>
        </p:nvSpPr>
        <p:spPr>
          <a:xfrm>
            <a:off x="2755900" y="2214563"/>
            <a:ext cx="1524000" cy="68897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主因</a:t>
            </a:r>
            <a:endParaRPr lang="zh-HK" altLang="en-US" sz="4000" dirty="0"/>
          </a:p>
        </p:txBody>
      </p:sp>
      <p:sp>
        <p:nvSpPr>
          <p:cNvPr id="10" name="矩形 9"/>
          <p:cNvSpPr/>
          <p:nvPr/>
        </p:nvSpPr>
        <p:spPr>
          <a:xfrm>
            <a:off x="4641850" y="4471988"/>
            <a:ext cx="1524000" cy="68897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影響</a:t>
            </a:r>
            <a:endParaRPr lang="zh-HK" altLang="en-US" sz="4000" dirty="0"/>
          </a:p>
        </p:txBody>
      </p:sp>
      <p:sp>
        <p:nvSpPr>
          <p:cNvPr id="11" name="矩形 10"/>
          <p:cNvSpPr/>
          <p:nvPr/>
        </p:nvSpPr>
        <p:spPr>
          <a:xfrm>
            <a:off x="4641850" y="3154363"/>
            <a:ext cx="1524000" cy="114935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角度影響</a:t>
            </a:r>
            <a:endParaRPr lang="zh-HK" altLang="en-US" sz="4000" dirty="0"/>
          </a:p>
        </p:txBody>
      </p:sp>
      <p:sp>
        <p:nvSpPr>
          <p:cNvPr id="12" name="矩形 11"/>
          <p:cNvSpPr/>
          <p:nvPr/>
        </p:nvSpPr>
        <p:spPr>
          <a:xfrm>
            <a:off x="4572000" y="1828799"/>
            <a:ext cx="1630363" cy="1223964"/>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TW" altLang="en-US" sz="4000" dirty="0"/>
              <a:t>評估影響</a:t>
            </a:r>
            <a:endParaRPr lang="zh-HK" altLang="en-US" sz="4000" dirty="0"/>
          </a:p>
        </p:txBody>
      </p:sp>
      <p:sp>
        <p:nvSpPr>
          <p:cNvPr id="13" name="矩形 12"/>
          <p:cNvSpPr/>
          <p:nvPr/>
        </p:nvSpPr>
        <p:spPr>
          <a:xfrm>
            <a:off x="6486525" y="4471988"/>
            <a:ext cx="1524000" cy="68897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zh-TW" sz="4000" dirty="0" smtClean="0"/>
              <a:t>……</a:t>
            </a:r>
            <a:endParaRPr lang="zh-HK" altLang="en-US" sz="4000" dirty="0"/>
          </a:p>
        </p:txBody>
      </p:sp>
      <p:sp>
        <p:nvSpPr>
          <p:cNvPr id="14" name="Rectangle 2"/>
          <p:cNvSpPr txBox="1">
            <a:spLocks noChangeArrowheads="1"/>
          </p:cNvSpPr>
          <p:nvPr/>
        </p:nvSpPr>
        <p:spPr bwMode="auto">
          <a:xfrm>
            <a:off x="882650" y="304800"/>
            <a:ext cx="7010400" cy="838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eaLnBrk="1" hangingPunct="1">
              <a:lnSpc>
                <a:spcPct val="100000"/>
              </a:lnSpc>
              <a:defRPr/>
            </a:pPr>
            <a:r>
              <a:rPr lang="zh-TW" altLang="en-US" sz="4800" kern="0" dirty="0">
                <a:solidFill>
                  <a:schemeClr val="bg1"/>
                </a:solidFill>
              </a:rPr>
              <a:t>規劃能力教學程序</a:t>
            </a:r>
            <a:endParaRPr lang="zh-HK" altLang="en-US" sz="4800" kern="0" dirty="0">
              <a:solidFill>
                <a:schemeClr val="bg1"/>
              </a:solidFill>
            </a:endParaRPr>
          </a:p>
        </p:txBody>
      </p:sp>
    </p:spTree>
    <p:extLst>
      <p:ext uri="{BB962C8B-B14F-4D97-AF65-F5344CB8AC3E}">
        <p14:creationId xmlns:p14="http://schemas.microsoft.com/office/powerpoint/2010/main" val="429247781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1272042173"/>
              </p:ext>
            </p:extLst>
          </p:nvPr>
        </p:nvGraphicFramePr>
        <p:xfrm>
          <a:off x="107504" y="1556792"/>
          <a:ext cx="8856985" cy="4156057"/>
        </p:xfrm>
        <a:graphic>
          <a:graphicData uri="http://schemas.openxmlformats.org/drawingml/2006/table">
            <a:tbl>
              <a:tblPr firstRow="1" firstCol="1" bandRow="1">
                <a:tableStyleId>{5C22544A-7EE6-4342-B048-85BDC9FD1C3A}</a:tableStyleId>
              </a:tblPr>
              <a:tblGrid>
                <a:gridCol w="418180">
                  <a:extLst>
                    <a:ext uri="{9D8B030D-6E8A-4147-A177-3AD203B41FA5}">
                      <a16:colId xmlns:a16="http://schemas.microsoft.com/office/drawing/2014/main" val="20000"/>
                    </a:ext>
                  </a:extLst>
                </a:gridCol>
                <a:gridCol w="877965">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107993">
                  <a:extLst>
                    <a:ext uri="{9D8B030D-6E8A-4147-A177-3AD203B41FA5}">
                      <a16:colId xmlns:a16="http://schemas.microsoft.com/office/drawing/2014/main" val="20005"/>
                    </a:ext>
                  </a:extLst>
                </a:gridCol>
                <a:gridCol w="1052247">
                  <a:extLst>
                    <a:ext uri="{9D8B030D-6E8A-4147-A177-3AD203B41FA5}">
                      <a16:colId xmlns:a16="http://schemas.microsoft.com/office/drawing/2014/main" val="20006"/>
                    </a:ext>
                  </a:extLst>
                </a:gridCol>
                <a:gridCol w="1272704">
                  <a:extLst>
                    <a:ext uri="{9D8B030D-6E8A-4147-A177-3AD203B41FA5}">
                      <a16:colId xmlns:a16="http://schemas.microsoft.com/office/drawing/2014/main" val="20007"/>
                    </a:ext>
                  </a:extLst>
                </a:gridCol>
                <a:gridCol w="959544">
                  <a:extLst>
                    <a:ext uri="{9D8B030D-6E8A-4147-A177-3AD203B41FA5}">
                      <a16:colId xmlns:a16="http://schemas.microsoft.com/office/drawing/2014/main" val="20008"/>
                    </a:ext>
                  </a:extLst>
                </a:gridCol>
              </a:tblGrid>
              <a:tr h="864096">
                <a:tc>
                  <a:txBody>
                    <a:bodyPr/>
                    <a:lstStyle/>
                    <a:p>
                      <a:pPr>
                        <a:spcAft>
                          <a:spcPts val="0"/>
                        </a:spcAft>
                      </a:pPr>
                      <a:r>
                        <a:rPr lang="zh-TW" sz="2400" kern="100" dirty="0">
                          <a:effectLst/>
                        </a:rPr>
                        <a:t>級別</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en-US" altLang="zh-TW" sz="2400" kern="100" dirty="0">
                          <a:effectLst/>
                        </a:rPr>
                        <a:t>a.</a:t>
                      </a:r>
                    </a:p>
                    <a:p>
                      <a:pPr>
                        <a:spcAft>
                          <a:spcPts val="0"/>
                        </a:spcAft>
                      </a:pPr>
                      <a:r>
                        <a:rPr lang="zh-TW" sz="2400" kern="100" dirty="0">
                          <a:effectLst/>
                        </a:rPr>
                        <a:t>現象</a:t>
                      </a:r>
                    </a:p>
                  </a:txBody>
                  <a:tcPr marL="65061" marR="65061" marT="0" marB="0"/>
                </a:tc>
                <a:tc>
                  <a:txBody>
                    <a:bodyPr/>
                    <a:lstStyle/>
                    <a:p>
                      <a:pPr>
                        <a:spcAft>
                          <a:spcPts val="0"/>
                        </a:spcAft>
                      </a:pPr>
                      <a:r>
                        <a:rPr lang="en-US" sz="2400" kern="100" dirty="0">
                          <a:effectLst/>
                        </a:rPr>
                        <a:t>b. </a:t>
                      </a:r>
                    </a:p>
                    <a:p>
                      <a:pPr>
                        <a:spcAft>
                          <a:spcPts val="0"/>
                        </a:spcAft>
                      </a:pPr>
                      <a:r>
                        <a:rPr lang="zh-TW" sz="2400" kern="100" dirty="0">
                          <a:effectLst/>
                        </a:rPr>
                        <a:t>原因</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en-US" sz="2400" kern="100" dirty="0">
                          <a:effectLst/>
                        </a:rPr>
                        <a:t>c. </a:t>
                      </a:r>
                    </a:p>
                    <a:p>
                      <a:pPr>
                        <a:spcAft>
                          <a:spcPts val="0"/>
                        </a:spcAft>
                      </a:pPr>
                      <a:r>
                        <a:rPr lang="zh-TW" sz="2400" kern="100" dirty="0">
                          <a:effectLst/>
                        </a:rPr>
                        <a:t>解釋</a:t>
                      </a:r>
                      <a:endParaRPr lang="zh-TW" sz="2400" kern="100" dirty="0">
                        <a:effectLst/>
                        <a:latin typeface="Calibri"/>
                        <a:ea typeface="新細明體"/>
                        <a:cs typeface="Times New Roman"/>
                      </a:endParaRPr>
                    </a:p>
                  </a:txBody>
                  <a:tcPr marL="65061" marR="65061" marT="0" marB="0"/>
                </a:tc>
                <a:tc>
                  <a:txBody>
                    <a:bodyPr/>
                    <a:lstStyle/>
                    <a:p>
                      <a:pPr indent="76200">
                        <a:spcAft>
                          <a:spcPts val="0"/>
                        </a:spcAft>
                      </a:pPr>
                      <a:r>
                        <a:rPr lang="en-US" sz="2400" kern="100" dirty="0">
                          <a:effectLst/>
                        </a:rPr>
                        <a:t>d.</a:t>
                      </a:r>
                    </a:p>
                    <a:p>
                      <a:pPr indent="76200">
                        <a:spcAft>
                          <a:spcPts val="0"/>
                        </a:spcAft>
                      </a:pPr>
                      <a:r>
                        <a:rPr lang="zh-TW" sz="2400" kern="100" dirty="0">
                          <a:effectLst/>
                        </a:rPr>
                        <a:t>歸納</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en-US" sz="2400" kern="100" dirty="0">
                          <a:effectLst/>
                        </a:rPr>
                        <a:t>e.</a:t>
                      </a:r>
                    </a:p>
                    <a:p>
                      <a:pPr>
                        <a:spcAft>
                          <a:spcPts val="0"/>
                        </a:spcAft>
                      </a:pPr>
                      <a:r>
                        <a:rPr lang="zh-TW" sz="2400" kern="100" dirty="0">
                          <a:effectLst/>
                        </a:rPr>
                        <a:t>建議</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en-US" sz="2400" kern="100" dirty="0">
                          <a:effectLst/>
                        </a:rPr>
                        <a:t>f. </a:t>
                      </a:r>
                    </a:p>
                    <a:p>
                      <a:pPr>
                        <a:spcAft>
                          <a:spcPts val="0"/>
                        </a:spcAft>
                      </a:pPr>
                      <a:r>
                        <a:rPr lang="zh-TW" sz="2400" kern="100" dirty="0">
                          <a:effectLst/>
                        </a:rPr>
                        <a:t>評論</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en-US" sz="2400" kern="100" dirty="0">
                          <a:effectLst/>
                        </a:rPr>
                        <a:t>g. </a:t>
                      </a:r>
                    </a:p>
                    <a:p>
                      <a:pPr>
                        <a:spcAft>
                          <a:spcPts val="0"/>
                        </a:spcAft>
                      </a:pPr>
                      <a:r>
                        <a:rPr lang="zh-TW" sz="2400" kern="100" dirty="0">
                          <a:effectLst/>
                        </a:rPr>
                        <a:t>持份者</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en-US" sz="2400" kern="100" dirty="0">
                          <a:effectLst/>
                        </a:rPr>
                        <a:t>h. </a:t>
                      </a:r>
                    </a:p>
                    <a:p>
                      <a:pPr>
                        <a:spcAft>
                          <a:spcPts val="0"/>
                        </a:spcAft>
                      </a:pPr>
                      <a:r>
                        <a:rPr lang="zh-TW" sz="2400" kern="100" dirty="0">
                          <a:effectLst/>
                        </a:rPr>
                        <a:t>比較</a:t>
                      </a:r>
                    </a:p>
                  </a:txBody>
                  <a:tcPr marL="65061" marR="65061" marT="0" marB="0"/>
                </a:tc>
                <a:extLst>
                  <a:ext uri="{0D108BD9-81ED-4DB2-BD59-A6C34878D82A}">
                    <a16:rowId xmlns:a16="http://schemas.microsoft.com/office/drawing/2014/main" val="10000"/>
                  </a:ext>
                </a:extLst>
              </a:tr>
              <a:tr h="1198849">
                <a:tc>
                  <a:txBody>
                    <a:bodyPr/>
                    <a:lstStyle/>
                    <a:p>
                      <a:pPr>
                        <a:spcAft>
                          <a:spcPts val="0"/>
                        </a:spcAft>
                      </a:pPr>
                      <a:r>
                        <a:rPr lang="zh-TW" sz="2400" kern="100" dirty="0">
                          <a:effectLst/>
                        </a:rPr>
                        <a:t>基本級別</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趨勢、看法、模式</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原因、因素</a:t>
                      </a:r>
                    </a:p>
                  </a:txBody>
                  <a:tcPr marL="65061" marR="65061" marT="0" marB="0"/>
                </a:tc>
                <a:tc>
                  <a:txBody>
                    <a:bodyPr/>
                    <a:lstStyle/>
                    <a:p>
                      <a:pPr>
                        <a:spcAft>
                          <a:spcPts val="0"/>
                        </a:spcAft>
                      </a:pPr>
                      <a:r>
                        <a:rPr lang="zh-TW" sz="2400" kern="100" dirty="0">
                          <a:effectLst/>
                        </a:rPr>
                        <a:t>影響</a:t>
                      </a:r>
                      <a:r>
                        <a:rPr lang="zh-TW" altLang="en-US" sz="2400" kern="100" dirty="0">
                          <a:effectLst/>
                        </a:rPr>
                        <a:t>推論</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歸納挑戰、困難、程序困難</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提出及解釋建議</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提出正反意見</a:t>
                      </a:r>
                    </a:p>
                  </a:txBody>
                  <a:tcPr marL="65061" marR="65061" marT="0" marB="0"/>
                </a:tc>
                <a:tc>
                  <a:txBody>
                    <a:bodyPr/>
                    <a:lstStyle/>
                    <a:p>
                      <a:pPr>
                        <a:spcAft>
                          <a:spcPts val="0"/>
                        </a:spcAft>
                      </a:pPr>
                      <a:r>
                        <a:rPr lang="zh-TW" sz="2400" kern="100" dirty="0">
                          <a:effectLst/>
                        </a:rPr>
                        <a:t>指出</a:t>
                      </a:r>
                      <a:endParaRPr lang="en-US" altLang="zh-TW" sz="2400" kern="100" dirty="0">
                        <a:effectLst/>
                      </a:endParaRPr>
                    </a:p>
                    <a:p>
                      <a:pPr>
                        <a:spcAft>
                          <a:spcPts val="0"/>
                        </a:spcAft>
                      </a:pPr>
                      <a:r>
                        <a:rPr lang="zh-TW" sz="2400" kern="100" dirty="0">
                          <a:effectLst/>
                        </a:rPr>
                        <a:t>價值觀</a:t>
                      </a:r>
                    </a:p>
                    <a:p>
                      <a:pPr>
                        <a:spcAft>
                          <a:spcPts val="0"/>
                        </a:spcAft>
                      </a:pPr>
                      <a:r>
                        <a:rPr lang="en-US" sz="2400" kern="100" dirty="0">
                          <a:effectLst/>
                        </a:rPr>
                        <a:t> </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兩</a:t>
                      </a:r>
                      <a:r>
                        <a:rPr lang="zh-TW" altLang="en-US" sz="2400" kern="100" dirty="0">
                          <a:effectLst/>
                        </a:rPr>
                        <a:t>個</a:t>
                      </a:r>
                      <a:r>
                        <a:rPr lang="zh-TW" sz="2400" kern="100" dirty="0">
                          <a:effectLst/>
                        </a:rPr>
                        <a:t>項</a:t>
                      </a:r>
                      <a:r>
                        <a:rPr lang="zh-TW" altLang="en-US" sz="2400" kern="100" dirty="0">
                          <a:effectLst/>
                        </a:rPr>
                        <a:t>目</a:t>
                      </a:r>
                      <a:r>
                        <a:rPr lang="zh-TW" sz="2400" kern="100" dirty="0">
                          <a:effectLst/>
                        </a:rPr>
                        <a:t>比較</a:t>
                      </a:r>
                    </a:p>
                    <a:p>
                      <a:pPr>
                        <a:spcAft>
                          <a:spcPts val="0"/>
                        </a:spcAft>
                      </a:pPr>
                      <a:r>
                        <a:rPr lang="en-US" sz="2400" kern="100" dirty="0">
                          <a:effectLst/>
                        </a:rPr>
                        <a:t> </a:t>
                      </a:r>
                      <a:endParaRPr lang="zh-TW" sz="2400" kern="100" dirty="0">
                        <a:effectLst/>
                        <a:latin typeface="Calibri"/>
                        <a:ea typeface="新細明體"/>
                        <a:cs typeface="Times New Roman"/>
                      </a:endParaRPr>
                    </a:p>
                  </a:txBody>
                  <a:tcPr marL="65061" marR="65061" marT="0" marB="0"/>
                </a:tc>
                <a:extLst>
                  <a:ext uri="{0D108BD9-81ED-4DB2-BD59-A6C34878D82A}">
                    <a16:rowId xmlns:a16="http://schemas.microsoft.com/office/drawing/2014/main" val="10001"/>
                  </a:ext>
                </a:extLst>
              </a:tr>
              <a:tr h="1828921">
                <a:tc>
                  <a:txBody>
                    <a:bodyPr/>
                    <a:lstStyle/>
                    <a:p>
                      <a:pPr>
                        <a:spcAft>
                          <a:spcPts val="0"/>
                        </a:spcAft>
                      </a:pPr>
                      <a:r>
                        <a:rPr lang="zh-TW" sz="2400" kern="100" dirty="0">
                          <a:effectLst/>
                        </a:rPr>
                        <a:t>進階級別</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詮釋漫畫、文字漫畫</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解釋因果</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評估影響</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歸納角色、關注點</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altLang="en-US" sz="2400" kern="100" dirty="0">
                          <a:effectLst/>
                        </a:rPr>
                        <a:t>評估建議</a:t>
                      </a:r>
                      <a:r>
                        <a:rPr lang="en-US" sz="2400" kern="100" dirty="0">
                          <a:effectLst/>
                        </a:rPr>
                        <a:t> </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使用準則</a:t>
                      </a:r>
                    </a:p>
                  </a:txBody>
                  <a:tcPr marL="65061" marR="65061" marT="0" marB="0"/>
                </a:tc>
                <a:tc>
                  <a:txBody>
                    <a:bodyPr/>
                    <a:lstStyle/>
                    <a:p>
                      <a:pPr>
                        <a:spcAft>
                          <a:spcPts val="0"/>
                        </a:spcAft>
                      </a:pPr>
                      <a:r>
                        <a:rPr lang="zh-TW" sz="2400" kern="100" dirty="0">
                          <a:effectLst/>
                        </a:rPr>
                        <a:t>持份者衝突</a:t>
                      </a:r>
                      <a:endParaRPr lang="zh-TW" sz="2400" kern="100" dirty="0">
                        <a:effectLst/>
                        <a:latin typeface="Calibri"/>
                        <a:ea typeface="新細明體"/>
                        <a:cs typeface="Times New Roman"/>
                      </a:endParaRPr>
                    </a:p>
                  </a:txBody>
                  <a:tcPr marL="65061" marR="65061" marT="0" marB="0"/>
                </a:tc>
                <a:tc>
                  <a:txBody>
                    <a:bodyPr/>
                    <a:lstStyle/>
                    <a:p>
                      <a:pPr>
                        <a:spcAft>
                          <a:spcPts val="0"/>
                        </a:spcAft>
                      </a:pPr>
                      <a:r>
                        <a:rPr lang="zh-TW" sz="2400" kern="100" dirty="0">
                          <a:effectLst/>
                        </a:rPr>
                        <a:t>主因</a:t>
                      </a:r>
                      <a:r>
                        <a:rPr lang="en-US" sz="2400" kern="100" dirty="0">
                          <a:effectLst/>
                        </a:rPr>
                        <a:t>/</a:t>
                      </a:r>
                      <a:r>
                        <a:rPr lang="zh-TW" sz="2400" kern="100" dirty="0">
                          <a:effectLst/>
                        </a:rPr>
                        <a:t>優次比較</a:t>
                      </a:r>
                      <a:endParaRPr lang="zh-TW" sz="2400" kern="100" dirty="0">
                        <a:effectLst/>
                        <a:latin typeface="Calibri"/>
                        <a:ea typeface="新細明體"/>
                        <a:cs typeface="Times New Roman"/>
                      </a:endParaRPr>
                    </a:p>
                  </a:txBody>
                  <a:tcPr marL="65061" marR="65061" marT="0" marB="0"/>
                </a:tc>
                <a:extLst>
                  <a:ext uri="{0D108BD9-81ED-4DB2-BD59-A6C34878D82A}">
                    <a16:rowId xmlns:a16="http://schemas.microsoft.com/office/drawing/2014/main" val="10002"/>
                  </a:ext>
                </a:extLst>
              </a:tr>
            </a:tbl>
          </a:graphicData>
        </a:graphic>
      </p:graphicFrame>
      <p:sp>
        <p:nvSpPr>
          <p:cNvPr id="3" name="標題 2"/>
          <p:cNvSpPr>
            <a:spLocks noGrp="1"/>
          </p:cNvSpPr>
          <p:nvPr>
            <p:ph type="title"/>
          </p:nvPr>
        </p:nvSpPr>
        <p:spPr/>
        <p:txBody>
          <a:bodyPr/>
          <a:lstStyle/>
          <a:p>
            <a:endParaRPr lang="zh-HK" altLang="en-US" dirty="0"/>
          </a:p>
        </p:txBody>
      </p:sp>
      <p:sp>
        <p:nvSpPr>
          <p:cNvPr id="5" name="Rectangle 2"/>
          <p:cNvSpPr txBox="1">
            <a:spLocks noChangeArrowheads="1"/>
          </p:cNvSpPr>
          <p:nvPr/>
        </p:nvSpPr>
        <p:spPr bwMode="auto">
          <a:xfrm>
            <a:off x="882650" y="304800"/>
            <a:ext cx="7010400" cy="838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eaLnBrk="1" hangingPunct="1">
              <a:lnSpc>
                <a:spcPct val="100000"/>
              </a:lnSpc>
              <a:defRPr/>
            </a:pPr>
            <a:r>
              <a:rPr lang="zh-TW" altLang="en-US" sz="4800" kern="0" dirty="0">
                <a:solidFill>
                  <a:schemeClr val="bg1"/>
                </a:solidFill>
              </a:rPr>
              <a:t>規劃能力教學程序</a:t>
            </a:r>
            <a:endParaRPr lang="zh-HK" altLang="en-US" sz="4800" kern="0" dirty="0">
              <a:solidFill>
                <a:schemeClr val="bg1"/>
              </a:solidFill>
            </a:endParaRPr>
          </a:p>
        </p:txBody>
      </p:sp>
    </p:spTree>
    <p:extLst>
      <p:ext uri="{BB962C8B-B14F-4D97-AF65-F5344CB8AC3E}">
        <p14:creationId xmlns:p14="http://schemas.microsoft.com/office/powerpoint/2010/main" val="230708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0718F01-019A-4AFC-8509-F51AD89931A2}"/>
              </a:ext>
            </a:extLst>
          </p:cNvPr>
          <p:cNvSpPr>
            <a:spLocks noGrp="1"/>
          </p:cNvSpPr>
          <p:nvPr>
            <p:ph type="title"/>
          </p:nvPr>
        </p:nvSpPr>
        <p:spPr/>
        <p:txBody>
          <a:bodyPr>
            <a:normAutofit/>
          </a:bodyPr>
          <a:lstStyle/>
          <a:p>
            <a:endParaRPr lang="zh-HK" altLang="en-US" sz="4000" dirty="0"/>
          </a:p>
        </p:txBody>
      </p:sp>
      <p:graphicFrame>
        <p:nvGraphicFramePr>
          <p:cNvPr id="7" name="內容版面配置區 6">
            <a:extLst>
              <a:ext uri="{FF2B5EF4-FFF2-40B4-BE49-F238E27FC236}">
                <a16:creationId xmlns:a16="http://schemas.microsoft.com/office/drawing/2014/main" id="{CB9C9064-13C6-4B49-BB00-4F1B239296E8}"/>
              </a:ext>
            </a:extLst>
          </p:cNvPr>
          <p:cNvGraphicFramePr>
            <a:graphicFrameLocks noGrp="1"/>
          </p:cNvGraphicFramePr>
          <p:nvPr>
            <p:ph idx="1"/>
            <p:extLst>
              <p:ext uri="{D42A27DB-BD31-4B8C-83A1-F6EECF244321}">
                <p14:modId xmlns:p14="http://schemas.microsoft.com/office/powerpoint/2010/main" val="3573042039"/>
              </p:ext>
            </p:extLst>
          </p:nvPr>
        </p:nvGraphicFramePr>
        <p:xfrm>
          <a:off x="363724" y="1628800"/>
          <a:ext cx="8568952" cy="4846320"/>
        </p:xfrm>
        <a:graphic>
          <a:graphicData uri="http://schemas.openxmlformats.org/drawingml/2006/table">
            <a:tbl>
              <a:tblPr firstRow="1" bandRow="1">
                <a:tableStyleId>{5C22544A-7EE6-4342-B048-85BDC9FD1C3A}</a:tableStyleId>
              </a:tblPr>
              <a:tblGrid>
                <a:gridCol w="797817">
                  <a:extLst>
                    <a:ext uri="{9D8B030D-6E8A-4147-A177-3AD203B41FA5}">
                      <a16:colId xmlns:a16="http://schemas.microsoft.com/office/drawing/2014/main" val="2250621087"/>
                    </a:ext>
                  </a:extLst>
                </a:gridCol>
                <a:gridCol w="3069586">
                  <a:extLst>
                    <a:ext uri="{9D8B030D-6E8A-4147-A177-3AD203B41FA5}">
                      <a16:colId xmlns:a16="http://schemas.microsoft.com/office/drawing/2014/main" val="1989423991"/>
                    </a:ext>
                  </a:extLst>
                </a:gridCol>
                <a:gridCol w="985808">
                  <a:extLst>
                    <a:ext uri="{9D8B030D-6E8A-4147-A177-3AD203B41FA5}">
                      <a16:colId xmlns:a16="http://schemas.microsoft.com/office/drawing/2014/main" val="2164413847"/>
                    </a:ext>
                  </a:extLst>
                </a:gridCol>
                <a:gridCol w="1213303">
                  <a:extLst>
                    <a:ext uri="{9D8B030D-6E8A-4147-A177-3AD203B41FA5}">
                      <a16:colId xmlns:a16="http://schemas.microsoft.com/office/drawing/2014/main" val="1028548255"/>
                    </a:ext>
                  </a:extLst>
                </a:gridCol>
                <a:gridCol w="2502438">
                  <a:extLst>
                    <a:ext uri="{9D8B030D-6E8A-4147-A177-3AD203B41FA5}">
                      <a16:colId xmlns:a16="http://schemas.microsoft.com/office/drawing/2014/main" val="100391031"/>
                    </a:ext>
                  </a:extLst>
                </a:gridCol>
              </a:tblGrid>
              <a:tr h="370840">
                <a:tc>
                  <a:txBody>
                    <a:bodyPr/>
                    <a:lstStyle/>
                    <a:p>
                      <a:r>
                        <a:rPr lang="zh-TW" altLang="en-US" sz="3000" dirty="0"/>
                        <a:t>編號</a:t>
                      </a:r>
                      <a:endParaRPr lang="zh-HK" altLang="en-US" sz="3000" dirty="0"/>
                    </a:p>
                  </a:txBody>
                  <a:tcPr/>
                </a:tc>
                <a:tc>
                  <a:txBody>
                    <a:bodyPr/>
                    <a:lstStyle/>
                    <a:p>
                      <a:r>
                        <a:rPr lang="zh-TW" altLang="en-US" sz="3000" dirty="0"/>
                        <a:t>主要問題</a:t>
                      </a:r>
                      <a:endParaRPr lang="zh-HK" altLang="en-US" sz="3000" dirty="0"/>
                    </a:p>
                  </a:txBody>
                  <a:tcPr/>
                </a:tc>
                <a:tc>
                  <a:txBody>
                    <a:bodyPr/>
                    <a:lstStyle/>
                    <a:p>
                      <a:r>
                        <a:rPr lang="zh-TW" altLang="en-US" sz="3000" dirty="0"/>
                        <a:t>議題</a:t>
                      </a:r>
                      <a:endParaRPr lang="zh-HK" altLang="en-US" sz="3000" dirty="0"/>
                    </a:p>
                  </a:txBody>
                  <a:tcPr/>
                </a:tc>
                <a:tc>
                  <a:txBody>
                    <a:bodyPr/>
                    <a:lstStyle/>
                    <a:p>
                      <a:r>
                        <a:rPr lang="zh-TW" altLang="en-US" sz="3000" dirty="0"/>
                        <a:t>能力</a:t>
                      </a:r>
                      <a:endParaRPr lang="zh-HK" altLang="en-US" sz="3000" dirty="0"/>
                    </a:p>
                  </a:txBody>
                  <a:tcPr/>
                </a:tc>
                <a:tc>
                  <a:txBody>
                    <a:bodyPr/>
                    <a:lstStyle/>
                    <a:p>
                      <a:r>
                        <a:rPr lang="zh-TW" altLang="en-US" sz="3000" dirty="0"/>
                        <a:t>課程內容</a:t>
                      </a:r>
                      <a:endParaRPr lang="zh-HK" altLang="en-US" sz="3000" dirty="0"/>
                    </a:p>
                  </a:txBody>
                  <a:tcPr/>
                </a:tc>
                <a:extLst>
                  <a:ext uri="{0D108BD9-81ED-4DB2-BD59-A6C34878D82A}">
                    <a16:rowId xmlns:a16="http://schemas.microsoft.com/office/drawing/2014/main" val="2741352737"/>
                  </a:ext>
                </a:extLst>
              </a:tr>
              <a:tr h="370840">
                <a:tc>
                  <a:txBody>
                    <a:bodyPr/>
                    <a:lstStyle/>
                    <a:p>
                      <a:r>
                        <a:rPr lang="en-US" altLang="zh-TW" sz="3000" dirty="0"/>
                        <a:t>2.1</a:t>
                      </a:r>
                      <a:endParaRPr lang="zh-HK" altLang="en-US" sz="3000" dirty="0"/>
                    </a:p>
                  </a:txBody>
                  <a:tcPr/>
                </a:tc>
                <a:tc>
                  <a:txBody>
                    <a:bodyPr/>
                    <a:lstStyle/>
                    <a:p>
                      <a:r>
                        <a:rPr lang="zh-TW" altLang="en-US" sz="3000" dirty="0"/>
                        <a:t>什麼是貧窮</a:t>
                      </a:r>
                      <a:r>
                        <a:rPr lang="en-US" altLang="zh-TW" sz="3000" dirty="0"/>
                        <a:t>﹖</a:t>
                      </a:r>
                      <a:r>
                        <a:rPr lang="zh-TW" altLang="en-US" sz="3000" dirty="0"/>
                        <a:t>貧窮會為本港居民的生活素質帶來什麼影響</a:t>
                      </a:r>
                      <a:r>
                        <a:rPr lang="en-US" altLang="zh-TW" sz="3000" dirty="0"/>
                        <a:t>﹖</a:t>
                      </a:r>
                      <a:endParaRPr lang="zh-HK" altLang="en-US" sz="3000" dirty="0"/>
                    </a:p>
                  </a:txBody>
                  <a:tcPr/>
                </a:tc>
                <a:tc>
                  <a:txBody>
                    <a:bodyPr/>
                    <a:lstStyle/>
                    <a:p>
                      <a:r>
                        <a:rPr lang="zh-TW" altLang="en-US" sz="3000" dirty="0"/>
                        <a:t>貧窮</a:t>
                      </a:r>
                      <a:endParaRPr lang="zh-HK" altLang="en-US" sz="3000" dirty="0"/>
                    </a:p>
                  </a:txBody>
                  <a:tcPr/>
                </a:tc>
                <a:tc>
                  <a:txBody>
                    <a:bodyPr/>
                    <a:lstStyle/>
                    <a:p>
                      <a:r>
                        <a:rPr lang="zh-TW" altLang="en-US" sz="3000" dirty="0"/>
                        <a:t>生活素質影響</a:t>
                      </a:r>
                      <a:endParaRPr lang="zh-HK" altLang="en-US" sz="3000" dirty="0"/>
                    </a:p>
                  </a:txBody>
                  <a:tcPr/>
                </a:tc>
                <a:tc>
                  <a:txBody>
                    <a:bodyPr/>
                    <a:lstStyle/>
                    <a:p>
                      <a:r>
                        <a:rPr lang="zh-TW" altLang="en-US" sz="3000" dirty="0"/>
                        <a:t>就業率、通漲、貧富懸殊、平均月入、實際工資</a:t>
                      </a:r>
                      <a:endParaRPr lang="zh-HK" altLang="en-US" sz="3000" dirty="0"/>
                    </a:p>
                  </a:txBody>
                  <a:tcPr/>
                </a:tc>
                <a:extLst>
                  <a:ext uri="{0D108BD9-81ED-4DB2-BD59-A6C34878D82A}">
                    <a16:rowId xmlns:a16="http://schemas.microsoft.com/office/drawing/2014/main" val="3067305874"/>
                  </a:ext>
                </a:extLst>
              </a:tr>
              <a:tr h="370840">
                <a:tc>
                  <a:txBody>
                    <a:bodyPr/>
                    <a:lstStyle/>
                    <a:p>
                      <a:r>
                        <a:rPr lang="en-US" altLang="zh-TW" sz="3000" dirty="0"/>
                        <a:t>2.2</a:t>
                      </a:r>
                      <a:endParaRPr lang="zh-HK" altLang="en-US" sz="3000" dirty="0"/>
                    </a:p>
                  </a:txBody>
                  <a:tcPr/>
                </a:tc>
                <a:tc>
                  <a:txBody>
                    <a:bodyPr/>
                    <a:lstStyle/>
                    <a:p>
                      <a:r>
                        <a:rPr lang="zh-TW" altLang="en-US" sz="3000" dirty="0"/>
                        <a:t>社會不同持份者對於收緊自由行持有什麼價值觀</a:t>
                      </a:r>
                      <a:r>
                        <a:rPr lang="en-US" altLang="zh-TW" sz="3000" dirty="0"/>
                        <a:t>﹖</a:t>
                      </a:r>
                      <a:endParaRPr lang="zh-HK" altLang="en-US" sz="3000" dirty="0"/>
                    </a:p>
                  </a:txBody>
                  <a:tcPr/>
                </a:tc>
                <a:tc>
                  <a:txBody>
                    <a:bodyPr/>
                    <a:lstStyle/>
                    <a:p>
                      <a:r>
                        <a:rPr lang="zh-TW" altLang="en-US" sz="3000" dirty="0"/>
                        <a:t>港澳個人遊</a:t>
                      </a:r>
                      <a:endParaRPr lang="zh-HK" altLang="en-US" sz="3000" dirty="0"/>
                    </a:p>
                  </a:txBody>
                  <a:tcPr/>
                </a:tc>
                <a:tc>
                  <a:txBody>
                    <a:bodyPr/>
                    <a:lstStyle/>
                    <a:p>
                      <a:r>
                        <a:rPr lang="zh-TW" altLang="en-US" sz="3000" dirty="0"/>
                        <a:t>價值觀</a:t>
                      </a:r>
                      <a:endParaRPr lang="zh-HK" altLang="en-US" sz="3000" dirty="0"/>
                    </a:p>
                  </a:txBody>
                  <a:tcPr/>
                </a:tc>
                <a:tc>
                  <a:txBody>
                    <a:bodyPr/>
                    <a:lstStyle/>
                    <a:p>
                      <a:r>
                        <a:rPr lang="zh-TW" altLang="en-US" sz="3000" dirty="0"/>
                        <a:t>香港經濟結構、社會階級、持份者</a:t>
                      </a:r>
                      <a:endParaRPr lang="zh-HK" altLang="en-US" sz="3000" dirty="0"/>
                    </a:p>
                  </a:txBody>
                  <a:tcPr/>
                </a:tc>
                <a:extLst>
                  <a:ext uri="{0D108BD9-81ED-4DB2-BD59-A6C34878D82A}">
                    <a16:rowId xmlns:a16="http://schemas.microsoft.com/office/drawing/2014/main" val="1512854358"/>
                  </a:ext>
                </a:extLst>
              </a:tr>
            </a:tbl>
          </a:graphicData>
        </a:graphic>
      </p:graphicFrame>
      <p:sp>
        <p:nvSpPr>
          <p:cNvPr id="4" name="Rectangle 2"/>
          <p:cNvSpPr txBox="1">
            <a:spLocks noChangeArrowheads="1"/>
          </p:cNvSpPr>
          <p:nvPr/>
        </p:nvSpPr>
        <p:spPr bwMode="auto">
          <a:xfrm>
            <a:off x="882650" y="304800"/>
            <a:ext cx="7010400" cy="838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eaLnBrk="1" hangingPunct="1">
              <a:lnSpc>
                <a:spcPct val="100000"/>
              </a:lnSpc>
              <a:defRPr/>
            </a:pPr>
            <a:r>
              <a:rPr lang="zh-TW" altLang="en-US" sz="4800" kern="0" dirty="0" smtClean="0">
                <a:solidFill>
                  <a:schemeClr val="bg1"/>
                </a:solidFill>
              </a:rPr>
              <a:t>校</a:t>
            </a:r>
            <a:r>
              <a:rPr lang="zh-TW" altLang="en-US" sz="4800" kern="0" dirty="0">
                <a:solidFill>
                  <a:schemeClr val="bg1"/>
                </a:solidFill>
              </a:rPr>
              <a:t>本教材設計</a:t>
            </a:r>
            <a:endParaRPr lang="zh-HK" altLang="en-US" sz="4800" kern="0" dirty="0">
              <a:solidFill>
                <a:schemeClr val="bg1"/>
              </a:solidFill>
            </a:endParaRPr>
          </a:p>
        </p:txBody>
      </p:sp>
    </p:spTree>
    <p:extLst>
      <p:ext uri="{BB962C8B-B14F-4D97-AF65-F5344CB8AC3E}">
        <p14:creationId xmlns:p14="http://schemas.microsoft.com/office/powerpoint/2010/main" val="174540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63538F-2D04-4F21-8BC7-E7FC05C49407}"/>
              </a:ext>
            </a:extLst>
          </p:cNvPr>
          <p:cNvSpPr>
            <a:spLocks noGrp="1"/>
          </p:cNvSpPr>
          <p:nvPr>
            <p:ph type="title"/>
          </p:nvPr>
        </p:nvSpPr>
        <p:spPr>
          <a:xfrm>
            <a:off x="801079" y="168400"/>
            <a:ext cx="7694240" cy="852512"/>
          </a:xfrm>
        </p:spPr>
        <p:txBody>
          <a:bodyPr>
            <a:noAutofit/>
          </a:bodyPr>
          <a:lstStyle/>
          <a:p>
            <a:r>
              <a:rPr lang="en-US" altLang="zh-HK" sz="4000" dirty="0"/>
              <a:t/>
            </a:r>
            <a:br>
              <a:rPr lang="en-US" altLang="zh-HK" sz="4000" dirty="0"/>
            </a:br>
            <a:endParaRPr lang="zh-HK" altLang="en-US" sz="4000" dirty="0"/>
          </a:p>
        </p:txBody>
      </p:sp>
      <p:sp>
        <p:nvSpPr>
          <p:cNvPr id="7" name="Rectangle 2"/>
          <p:cNvSpPr txBox="1">
            <a:spLocks noChangeArrowheads="1"/>
          </p:cNvSpPr>
          <p:nvPr/>
        </p:nvSpPr>
        <p:spPr>
          <a:xfrm>
            <a:off x="816090" y="404664"/>
            <a:ext cx="7010400" cy="838200"/>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學與教大綱</a:t>
            </a:r>
            <a:endParaRPr lang="zh-TW" altLang="en-US" sz="4900" dirty="0">
              <a:solidFill>
                <a:schemeClr val="bg1"/>
              </a:solidFill>
            </a:endParaRPr>
          </a:p>
        </p:txBody>
      </p:sp>
      <p:pic>
        <p:nvPicPr>
          <p:cNvPr id="1026"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p:blipFill>
        <p:spPr bwMode="auto">
          <a:xfrm>
            <a:off x="370974" y="1556792"/>
            <a:ext cx="8521506"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672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047AC60-BD91-4EC6-8EFA-856F0ADC0A20}"/>
              </a:ext>
            </a:extLst>
          </p:cNvPr>
          <p:cNvSpPr>
            <a:spLocks noGrp="1"/>
          </p:cNvSpPr>
          <p:nvPr>
            <p:ph type="title"/>
          </p:nvPr>
        </p:nvSpPr>
        <p:spPr/>
        <p:txBody>
          <a:bodyPr>
            <a:normAutofit/>
          </a:bodyPr>
          <a:lstStyle/>
          <a:p>
            <a:r>
              <a:rPr lang="zh-TW" altLang="en-US" sz="4000" dirty="0" smtClean="0"/>
              <a:t> </a:t>
            </a:r>
            <a:endParaRPr lang="zh-HK" altLang="en-US" sz="4000" dirty="0"/>
          </a:p>
        </p:txBody>
      </p:sp>
      <p:graphicFrame>
        <p:nvGraphicFramePr>
          <p:cNvPr id="4" name="內容版面配置區 3">
            <a:extLst>
              <a:ext uri="{FF2B5EF4-FFF2-40B4-BE49-F238E27FC236}">
                <a16:creationId xmlns:a16="http://schemas.microsoft.com/office/drawing/2014/main" id="{558842CE-EC3E-48D5-9FAF-D687AB65D75C}"/>
              </a:ext>
            </a:extLst>
          </p:cNvPr>
          <p:cNvGraphicFramePr>
            <a:graphicFrameLocks noGrp="1"/>
          </p:cNvGraphicFramePr>
          <p:nvPr>
            <p:ph idx="1"/>
            <p:extLst>
              <p:ext uri="{D42A27DB-BD31-4B8C-83A1-F6EECF244321}">
                <p14:modId xmlns:p14="http://schemas.microsoft.com/office/powerpoint/2010/main" val="2838506282"/>
              </p:ext>
            </p:extLst>
          </p:nvPr>
        </p:nvGraphicFramePr>
        <p:xfrm>
          <a:off x="838200" y="1772816"/>
          <a:ext cx="7620000" cy="5085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a:extLst>
              <a:ext uri="{FF2B5EF4-FFF2-40B4-BE49-F238E27FC236}">
                <a16:creationId xmlns:a16="http://schemas.microsoft.com/office/drawing/2014/main" id="{C9568E10-0EBE-49E8-8251-8D50DEF258B3}"/>
              </a:ext>
            </a:extLst>
          </p:cNvPr>
          <p:cNvSpPr/>
          <p:nvPr/>
        </p:nvSpPr>
        <p:spPr>
          <a:xfrm>
            <a:off x="179512" y="3717032"/>
            <a:ext cx="8820472" cy="1440160"/>
          </a:xfrm>
          <a:prstGeom prst="rect">
            <a:avLst/>
          </a:prstGeom>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4000" dirty="0"/>
              <a:t>資源</a:t>
            </a:r>
            <a:r>
              <a:rPr lang="zh-TW" altLang="en-US" sz="4000" dirty="0" smtClean="0"/>
              <a:t>冊設計包羅萬有，</a:t>
            </a:r>
            <a:endParaRPr lang="en-US" altLang="zh-TW" sz="4000" dirty="0" smtClean="0"/>
          </a:p>
          <a:p>
            <a:pPr algn="ctr"/>
            <a:r>
              <a:rPr lang="zh-TW" altLang="en-US" sz="4000" dirty="0" smtClean="0"/>
              <a:t>學校可因應校情進行調適。</a:t>
            </a:r>
            <a:endParaRPr lang="zh-HK" altLang="en-US" sz="4000" dirty="0"/>
          </a:p>
        </p:txBody>
      </p:sp>
      <p:sp>
        <p:nvSpPr>
          <p:cNvPr id="6" name="Rectangle 2"/>
          <p:cNvSpPr txBox="1">
            <a:spLocks noChangeArrowheads="1"/>
          </p:cNvSpPr>
          <p:nvPr/>
        </p:nvSpPr>
        <p:spPr>
          <a:xfrm>
            <a:off x="816090" y="188640"/>
            <a:ext cx="7010400" cy="838200"/>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知識概念及課題</a:t>
            </a:r>
            <a:r>
              <a:rPr lang="zh-TW" altLang="en-US" sz="4900" dirty="0">
                <a:solidFill>
                  <a:schemeClr val="bg1"/>
                </a:solidFill>
              </a:rPr>
              <a:t>內容</a:t>
            </a:r>
          </a:p>
        </p:txBody>
      </p:sp>
    </p:spTree>
    <p:extLst>
      <p:ext uri="{BB962C8B-B14F-4D97-AF65-F5344CB8AC3E}">
        <p14:creationId xmlns:p14="http://schemas.microsoft.com/office/powerpoint/2010/main" val="212659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a:extLst>
              <a:ext uri="{FF2B5EF4-FFF2-40B4-BE49-F238E27FC236}">
                <a16:creationId xmlns:a16="http://schemas.microsoft.com/office/drawing/2014/main" id="{558842CE-EC3E-48D5-9FAF-D687AB65D75C}"/>
              </a:ext>
            </a:extLst>
          </p:cNvPr>
          <p:cNvGraphicFramePr>
            <a:graphicFrameLocks noGrp="1"/>
          </p:cNvGraphicFramePr>
          <p:nvPr>
            <p:ph idx="1"/>
            <p:extLst>
              <p:ext uri="{D42A27DB-BD31-4B8C-83A1-F6EECF244321}">
                <p14:modId xmlns:p14="http://schemas.microsoft.com/office/powerpoint/2010/main" val="4066832138"/>
              </p:ext>
            </p:extLst>
          </p:nvPr>
        </p:nvGraphicFramePr>
        <p:xfrm>
          <a:off x="838200" y="1772816"/>
          <a:ext cx="7620000" cy="5085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乘號 2">
            <a:extLst>
              <a:ext uri="{FF2B5EF4-FFF2-40B4-BE49-F238E27FC236}">
                <a16:creationId xmlns:a16="http://schemas.microsoft.com/office/drawing/2014/main" id="{F17E4905-5A26-44FA-A42D-97C8C71AD8D6}"/>
              </a:ext>
            </a:extLst>
          </p:cNvPr>
          <p:cNvSpPr/>
          <p:nvPr/>
        </p:nvSpPr>
        <p:spPr>
          <a:xfrm>
            <a:off x="1043608" y="2276872"/>
            <a:ext cx="2592288" cy="2387848"/>
          </a:xfrm>
          <a:prstGeom prst="mathMultiply">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
        <p:nvSpPr>
          <p:cNvPr id="6" name="語音泡泡: 矩形 5">
            <a:extLst>
              <a:ext uri="{FF2B5EF4-FFF2-40B4-BE49-F238E27FC236}">
                <a16:creationId xmlns:a16="http://schemas.microsoft.com/office/drawing/2014/main" id="{2F92B561-203B-44EC-A8AF-28501750DD65}"/>
              </a:ext>
            </a:extLst>
          </p:cNvPr>
          <p:cNvSpPr/>
          <p:nvPr/>
        </p:nvSpPr>
        <p:spPr>
          <a:xfrm>
            <a:off x="6948264" y="4509120"/>
            <a:ext cx="2016224" cy="1270620"/>
          </a:xfrm>
          <a:prstGeom prst="wedgeRectCallout">
            <a:avLst>
              <a:gd name="adj1" fmla="val -45399"/>
              <a:gd name="adj2" fmla="val 7190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3000" dirty="0" smtClean="0"/>
              <a:t>略提：並非</a:t>
            </a:r>
            <a:r>
              <a:rPr lang="zh-TW" altLang="en-US" sz="3000" dirty="0"/>
              <a:t>焦點</a:t>
            </a:r>
            <a:endParaRPr lang="zh-HK" altLang="en-US" sz="3000" dirty="0"/>
          </a:p>
        </p:txBody>
      </p:sp>
      <p:sp>
        <p:nvSpPr>
          <p:cNvPr id="7" name="語音泡泡: 矩形 6">
            <a:extLst>
              <a:ext uri="{FF2B5EF4-FFF2-40B4-BE49-F238E27FC236}">
                <a16:creationId xmlns:a16="http://schemas.microsoft.com/office/drawing/2014/main" id="{83151FCB-FF1B-4A3D-BE99-B82A48C9B35D}"/>
              </a:ext>
            </a:extLst>
          </p:cNvPr>
          <p:cNvSpPr/>
          <p:nvPr/>
        </p:nvSpPr>
        <p:spPr>
          <a:xfrm>
            <a:off x="5439062" y="1557915"/>
            <a:ext cx="1584176" cy="876164"/>
          </a:xfrm>
          <a:prstGeom prst="wedgeRectCallout">
            <a:avLst>
              <a:gd name="adj1" fmla="val -42992"/>
              <a:gd name="adj2" fmla="val 7741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3000" dirty="0" smtClean="0"/>
              <a:t>重溫</a:t>
            </a:r>
            <a:endParaRPr lang="zh-HK" altLang="en-US" sz="3000" dirty="0"/>
          </a:p>
        </p:txBody>
      </p:sp>
      <p:sp>
        <p:nvSpPr>
          <p:cNvPr id="8" name="語音泡泡: 矩形 5">
            <a:extLst>
              <a:ext uri="{FF2B5EF4-FFF2-40B4-BE49-F238E27FC236}">
                <a16:creationId xmlns:a16="http://schemas.microsoft.com/office/drawing/2014/main" id="{2F92B561-203B-44EC-A8AF-28501750DD65}"/>
              </a:ext>
            </a:extLst>
          </p:cNvPr>
          <p:cNvSpPr/>
          <p:nvPr/>
        </p:nvSpPr>
        <p:spPr>
          <a:xfrm>
            <a:off x="395536" y="3992983"/>
            <a:ext cx="1656184" cy="972108"/>
          </a:xfrm>
          <a:prstGeom prst="wedgeRectCallout">
            <a:avLst>
              <a:gd name="adj1" fmla="val 32976"/>
              <a:gd name="adj2" fmla="val 6142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3000" dirty="0" smtClean="0"/>
              <a:t>學校重點課題</a:t>
            </a:r>
            <a:endParaRPr lang="zh-HK" altLang="en-US" sz="3000" dirty="0"/>
          </a:p>
        </p:txBody>
      </p:sp>
      <p:sp>
        <p:nvSpPr>
          <p:cNvPr id="9" name="語音泡泡: 矩形 5">
            <a:extLst>
              <a:ext uri="{FF2B5EF4-FFF2-40B4-BE49-F238E27FC236}">
                <a16:creationId xmlns:a16="http://schemas.microsoft.com/office/drawing/2014/main" id="{2F92B561-203B-44EC-A8AF-28501750DD65}"/>
              </a:ext>
            </a:extLst>
          </p:cNvPr>
          <p:cNvSpPr/>
          <p:nvPr/>
        </p:nvSpPr>
        <p:spPr>
          <a:xfrm>
            <a:off x="7532204" y="2060848"/>
            <a:ext cx="1656184" cy="972108"/>
          </a:xfrm>
          <a:prstGeom prst="wedgeRectCallout">
            <a:avLst>
              <a:gd name="adj1" fmla="val -30276"/>
              <a:gd name="adj2" fmla="val 6690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3000" dirty="0" smtClean="0"/>
              <a:t>資源冊核心</a:t>
            </a:r>
            <a:endParaRPr lang="zh-HK" altLang="en-US" sz="3000" dirty="0"/>
          </a:p>
        </p:txBody>
      </p:sp>
      <p:sp>
        <p:nvSpPr>
          <p:cNvPr id="10" name="Rectangle 2"/>
          <p:cNvSpPr txBox="1">
            <a:spLocks noGrp="1" noChangeArrowheads="1"/>
          </p:cNvSpPr>
          <p:nvPr>
            <p:ph type="title"/>
          </p:nvPr>
        </p:nvSpPr>
        <p:spPr>
          <a:xfrm>
            <a:off x="742269" y="260648"/>
            <a:ext cx="7620000" cy="996528"/>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配合校情調適課題</a:t>
            </a:r>
            <a:endParaRPr lang="zh-TW" altLang="en-US" sz="4900" dirty="0">
              <a:solidFill>
                <a:schemeClr val="bg1"/>
              </a:solidFill>
            </a:endParaRPr>
          </a:p>
        </p:txBody>
      </p:sp>
    </p:spTree>
    <p:extLst>
      <p:ext uri="{BB962C8B-B14F-4D97-AF65-F5344CB8AC3E}">
        <p14:creationId xmlns:p14="http://schemas.microsoft.com/office/powerpoint/2010/main" val="3690536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00EDA821-3DDD-4993-BA4E-43A3C3909880}"/>
              </a:ext>
            </a:extLst>
          </p:cNvPr>
          <p:cNvSpPr>
            <a:spLocks noGrp="1"/>
          </p:cNvSpPr>
          <p:nvPr>
            <p:ph idx="1"/>
          </p:nvPr>
        </p:nvSpPr>
        <p:spPr/>
        <p:txBody>
          <a:bodyPr/>
          <a:lstStyle/>
          <a:p>
            <a:endParaRPr lang="zh-HK" altLang="en-US"/>
          </a:p>
        </p:txBody>
      </p:sp>
      <p:pic>
        <p:nvPicPr>
          <p:cNvPr id="4" name="圖片 3">
            <a:extLst>
              <a:ext uri="{FF2B5EF4-FFF2-40B4-BE49-F238E27FC236}">
                <a16:creationId xmlns:a16="http://schemas.microsoft.com/office/drawing/2014/main" id="{9E3BDDBB-1F45-4F49-8EEA-88F3B6EBC79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6200" y="2565991"/>
            <a:ext cx="9144000" cy="4275117"/>
          </a:xfrm>
          <a:prstGeom prst="rect">
            <a:avLst/>
          </a:prstGeom>
        </p:spPr>
      </p:pic>
      <p:sp>
        <p:nvSpPr>
          <p:cNvPr id="5" name="矩形 4">
            <a:extLst>
              <a:ext uri="{FF2B5EF4-FFF2-40B4-BE49-F238E27FC236}">
                <a16:creationId xmlns:a16="http://schemas.microsoft.com/office/drawing/2014/main" id="{389D44B3-E15A-4DA3-9180-9DA1B85F408E}"/>
              </a:ext>
            </a:extLst>
          </p:cNvPr>
          <p:cNvSpPr/>
          <p:nvPr/>
        </p:nvSpPr>
        <p:spPr>
          <a:xfrm>
            <a:off x="1115616" y="1344967"/>
            <a:ext cx="6350260" cy="1104232"/>
          </a:xfrm>
          <a:prstGeom prst="rect">
            <a:avLst/>
          </a:prstGeom>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3000" dirty="0"/>
              <a:t>小心資源冊問題涉及其他思維能力，而學生未曾學習，須進行修改</a:t>
            </a:r>
            <a:endParaRPr lang="zh-HK" altLang="en-US" sz="3000" dirty="0"/>
          </a:p>
        </p:txBody>
      </p:sp>
      <p:sp>
        <p:nvSpPr>
          <p:cNvPr id="6" name="圖說文字: 直線 5">
            <a:extLst>
              <a:ext uri="{FF2B5EF4-FFF2-40B4-BE49-F238E27FC236}">
                <a16:creationId xmlns:a16="http://schemas.microsoft.com/office/drawing/2014/main" id="{5DE153CD-2336-4944-8C2F-DA87865CEE94}"/>
              </a:ext>
            </a:extLst>
          </p:cNvPr>
          <p:cNvSpPr/>
          <p:nvPr/>
        </p:nvSpPr>
        <p:spPr>
          <a:xfrm>
            <a:off x="7499070" y="2411398"/>
            <a:ext cx="1644930" cy="3249850"/>
          </a:xfrm>
          <a:prstGeom prst="borderCallout1">
            <a:avLst>
              <a:gd name="adj1" fmla="val 47697"/>
              <a:gd name="adj2" fmla="val -411"/>
              <a:gd name="adj3" fmla="val 72042"/>
              <a:gd name="adj4" fmla="val -149973"/>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600" dirty="0">
                <a:solidFill>
                  <a:schemeClr val="tx2"/>
                </a:solidFill>
              </a:rPr>
              <a:t>已教授的能力須時刻提起</a:t>
            </a:r>
            <a:endParaRPr lang="zh-HK" altLang="en-US" sz="3600" dirty="0">
              <a:solidFill>
                <a:schemeClr val="tx2"/>
              </a:solidFill>
            </a:endParaRPr>
          </a:p>
        </p:txBody>
      </p:sp>
      <p:sp>
        <p:nvSpPr>
          <p:cNvPr id="7" name="標題 6"/>
          <p:cNvSpPr>
            <a:spLocks noGrp="1"/>
          </p:cNvSpPr>
          <p:nvPr>
            <p:ph type="title"/>
          </p:nvPr>
        </p:nvSpPr>
        <p:spPr/>
        <p:txBody>
          <a:bodyPr/>
          <a:lstStyle/>
          <a:p>
            <a:endParaRPr lang="zh-HK" altLang="en-US"/>
          </a:p>
        </p:txBody>
      </p:sp>
      <p:sp>
        <p:nvSpPr>
          <p:cNvPr id="8" name="Rectangle 2"/>
          <p:cNvSpPr txBox="1">
            <a:spLocks noChangeArrowheads="1"/>
          </p:cNvSpPr>
          <p:nvPr/>
        </p:nvSpPr>
        <p:spPr>
          <a:xfrm>
            <a:off x="742269" y="260648"/>
            <a:ext cx="7620000" cy="996528"/>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配合校情調適能力</a:t>
            </a:r>
            <a:endParaRPr lang="zh-TW" altLang="en-US" sz="4900" dirty="0">
              <a:solidFill>
                <a:schemeClr val="bg1"/>
              </a:solidFill>
            </a:endParaRPr>
          </a:p>
        </p:txBody>
      </p:sp>
    </p:spTree>
    <p:extLst>
      <p:ext uri="{BB962C8B-B14F-4D97-AF65-F5344CB8AC3E}">
        <p14:creationId xmlns:p14="http://schemas.microsoft.com/office/powerpoint/2010/main" val="378471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191AB23E-FB84-45AE-A69C-9344D1D5F58D}"/>
              </a:ext>
            </a:extLst>
          </p:cNvPr>
          <p:cNvSpPr>
            <a:spLocks noGrp="1"/>
          </p:cNvSpPr>
          <p:nvPr>
            <p:ph idx="1"/>
          </p:nvPr>
        </p:nvSpPr>
        <p:spPr/>
        <p:txBody>
          <a:bodyPr/>
          <a:lstStyle/>
          <a:p>
            <a:r>
              <a:rPr lang="zh-TW" altLang="en-US" sz="3000" dirty="0"/>
              <a:t>能力聚焦</a:t>
            </a:r>
            <a:endParaRPr lang="en-US" altLang="zh-TW" sz="3000" dirty="0"/>
          </a:p>
          <a:p>
            <a:pPr marL="0" indent="0">
              <a:buNone/>
            </a:pPr>
            <a:endParaRPr lang="zh-HK" altLang="en-US" dirty="0"/>
          </a:p>
        </p:txBody>
      </p:sp>
      <p:graphicFrame>
        <p:nvGraphicFramePr>
          <p:cNvPr id="4" name="表格 3">
            <a:extLst>
              <a:ext uri="{FF2B5EF4-FFF2-40B4-BE49-F238E27FC236}">
                <a16:creationId xmlns:a16="http://schemas.microsoft.com/office/drawing/2014/main" id="{E608497C-EA8A-4437-9EF7-CCDD74F6CEF7}"/>
              </a:ext>
            </a:extLst>
          </p:cNvPr>
          <p:cNvGraphicFramePr>
            <a:graphicFrameLocks noGrp="1"/>
          </p:cNvGraphicFramePr>
          <p:nvPr>
            <p:extLst>
              <p:ext uri="{D42A27DB-BD31-4B8C-83A1-F6EECF244321}">
                <p14:modId xmlns:p14="http://schemas.microsoft.com/office/powerpoint/2010/main" val="3233717111"/>
              </p:ext>
            </p:extLst>
          </p:nvPr>
        </p:nvGraphicFramePr>
        <p:xfrm>
          <a:off x="107504" y="2636912"/>
          <a:ext cx="9036496" cy="4114800"/>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val="2005600220"/>
                    </a:ext>
                  </a:extLst>
                </a:gridCol>
                <a:gridCol w="8100392">
                  <a:extLst>
                    <a:ext uri="{9D8B030D-6E8A-4147-A177-3AD203B41FA5}">
                      <a16:colId xmlns:a16="http://schemas.microsoft.com/office/drawing/2014/main" val="2586102844"/>
                    </a:ext>
                  </a:extLst>
                </a:gridCol>
              </a:tblGrid>
              <a:tr h="370840">
                <a:tc>
                  <a:txBody>
                    <a:bodyPr/>
                    <a:lstStyle/>
                    <a:p>
                      <a:r>
                        <a:rPr lang="zh-TW" altLang="en-US" sz="2600" dirty="0"/>
                        <a:t>能力</a:t>
                      </a:r>
                      <a:endParaRPr lang="zh-HK" altLang="en-US" sz="2600" dirty="0"/>
                    </a:p>
                  </a:txBody>
                  <a:tcPr/>
                </a:tc>
                <a:tc>
                  <a:txBody>
                    <a:bodyPr/>
                    <a:lstStyle/>
                    <a:p>
                      <a:r>
                        <a:rPr lang="zh-TW" altLang="en-US" sz="2600" dirty="0"/>
                        <a:t>問題</a:t>
                      </a:r>
                      <a:endParaRPr lang="zh-HK" altLang="en-US" sz="2600" dirty="0"/>
                    </a:p>
                  </a:txBody>
                  <a:tcPr/>
                </a:tc>
                <a:extLst>
                  <a:ext uri="{0D108BD9-81ED-4DB2-BD59-A6C34878D82A}">
                    <a16:rowId xmlns:a16="http://schemas.microsoft.com/office/drawing/2014/main" val="1697503104"/>
                  </a:ext>
                </a:extLst>
              </a:tr>
              <a:tr h="370840">
                <a:tc>
                  <a:txBody>
                    <a:bodyPr/>
                    <a:lstStyle/>
                    <a:p>
                      <a:r>
                        <a:rPr lang="zh-TW" altLang="en-US" sz="2600" dirty="0"/>
                        <a:t>原因</a:t>
                      </a:r>
                      <a:endParaRPr lang="zh-HK" altLang="en-US" sz="2600" dirty="0"/>
                    </a:p>
                  </a:txBody>
                  <a:tcPr/>
                </a:tc>
                <a:tc>
                  <a:txBody>
                    <a:bodyPr/>
                    <a:lstStyle/>
                    <a:p>
                      <a:pPr marL="0" marR="0" lvl="0" indent="0" algn="l" defTabSz="914484" rtl="0" eaLnBrk="1" fontAlgn="auto" latinLnBrk="0" hangingPunct="1">
                        <a:lnSpc>
                          <a:spcPct val="100000"/>
                        </a:lnSpc>
                        <a:spcBef>
                          <a:spcPts val="0"/>
                        </a:spcBef>
                        <a:spcAft>
                          <a:spcPts val="0"/>
                        </a:spcAft>
                        <a:buClrTx/>
                        <a:buSzTx/>
                        <a:buFontTx/>
                        <a:buNone/>
                        <a:tabLst/>
                        <a:defRPr/>
                      </a:pPr>
                      <a:r>
                        <a:rPr lang="zh-TW" altLang="zh-HK" sz="2600" kern="100" dirty="0">
                          <a:effectLst/>
                        </a:rPr>
                        <a:t>為什麼家庭友善政策於本港難以推廣？</a:t>
                      </a:r>
                      <a:endParaRPr lang="zh-TW" altLang="zh-HK" sz="2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tc>
                <a:extLst>
                  <a:ext uri="{0D108BD9-81ED-4DB2-BD59-A6C34878D82A}">
                    <a16:rowId xmlns:a16="http://schemas.microsoft.com/office/drawing/2014/main" val="3426137263"/>
                  </a:ext>
                </a:extLst>
              </a:tr>
              <a:tr h="370840">
                <a:tc>
                  <a:txBody>
                    <a:bodyPr/>
                    <a:lstStyle/>
                    <a:p>
                      <a:r>
                        <a:rPr lang="zh-TW" altLang="en-US" sz="2600" dirty="0"/>
                        <a:t>影響</a:t>
                      </a:r>
                      <a:endParaRPr lang="zh-HK" altLang="en-US" sz="2600" dirty="0"/>
                    </a:p>
                  </a:txBody>
                  <a:tcPr/>
                </a:tc>
                <a:tc>
                  <a:txBody>
                    <a:bodyPr/>
                    <a:lstStyle/>
                    <a:p>
                      <a:r>
                        <a:rPr lang="zh-TW" altLang="en-US" sz="2600" dirty="0"/>
                        <a:t>雙職家庭會為本港青少年的個人成長帶來什麼影響</a:t>
                      </a:r>
                      <a:r>
                        <a:rPr lang="en-US" altLang="zh-TW" sz="2600" dirty="0"/>
                        <a:t>﹖</a:t>
                      </a:r>
                      <a:endParaRPr lang="zh-HK" altLang="en-US" sz="2600" dirty="0"/>
                    </a:p>
                  </a:txBody>
                  <a:tcPr/>
                </a:tc>
                <a:extLst>
                  <a:ext uri="{0D108BD9-81ED-4DB2-BD59-A6C34878D82A}">
                    <a16:rowId xmlns:a16="http://schemas.microsoft.com/office/drawing/2014/main" val="1497468665"/>
                  </a:ext>
                </a:extLst>
              </a:tr>
              <a:tr h="370840">
                <a:tc>
                  <a:txBody>
                    <a:bodyPr/>
                    <a:lstStyle/>
                    <a:p>
                      <a:r>
                        <a:rPr lang="zh-TW" altLang="en-US" sz="2600" dirty="0"/>
                        <a:t>建議</a:t>
                      </a:r>
                      <a:endParaRPr lang="zh-HK" altLang="en-US" sz="2600" dirty="0"/>
                    </a:p>
                  </a:txBody>
                  <a:tcPr/>
                </a:tc>
                <a:tc>
                  <a:txBody>
                    <a:bodyPr/>
                    <a:lstStyle/>
                    <a:p>
                      <a:r>
                        <a:rPr lang="zh-TW" altLang="en-US" sz="2600" dirty="0"/>
                        <a:t>就推廣家庭友善政策而言，本港政府及商界可以做些什麼</a:t>
                      </a:r>
                      <a:r>
                        <a:rPr lang="en-US" altLang="zh-TW" sz="2600" dirty="0"/>
                        <a:t>﹖</a:t>
                      </a:r>
                      <a:endParaRPr lang="zh-HK" altLang="en-US" sz="2600" dirty="0"/>
                    </a:p>
                  </a:txBody>
                  <a:tcPr/>
                </a:tc>
                <a:extLst>
                  <a:ext uri="{0D108BD9-81ED-4DB2-BD59-A6C34878D82A}">
                    <a16:rowId xmlns:a16="http://schemas.microsoft.com/office/drawing/2014/main" val="2340181515"/>
                  </a:ext>
                </a:extLst>
              </a:tr>
              <a:tr h="370840">
                <a:tc>
                  <a:txBody>
                    <a:bodyPr/>
                    <a:lstStyle/>
                    <a:p>
                      <a:r>
                        <a:rPr lang="zh-TW" altLang="en-US" sz="2600" dirty="0"/>
                        <a:t>生活素質</a:t>
                      </a:r>
                      <a:endParaRPr lang="zh-HK" altLang="en-US" sz="2600" dirty="0"/>
                    </a:p>
                  </a:txBody>
                  <a:tcPr/>
                </a:tc>
                <a:tc>
                  <a:txBody>
                    <a:bodyPr/>
                    <a:lstStyle/>
                    <a:p>
                      <a:pPr marL="0" marR="0" lvl="0" indent="0" algn="l" defTabSz="914484" rtl="0" eaLnBrk="1" fontAlgn="auto" latinLnBrk="0" hangingPunct="1">
                        <a:lnSpc>
                          <a:spcPct val="100000"/>
                        </a:lnSpc>
                        <a:spcBef>
                          <a:spcPts val="0"/>
                        </a:spcBef>
                        <a:spcAft>
                          <a:spcPts val="0"/>
                        </a:spcAft>
                        <a:buClrTx/>
                        <a:buSzTx/>
                        <a:buFontTx/>
                        <a:buNone/>
                        <a:tabLst/>
                        <a:defRPr/>
                      </a:pPr>
                      <a:r>
                        <a:rPr lang="zh-TW" altLang="zh-HK" sz="2600" kern="100" dirty="0">
                          <a:effectLst/>
                        </a:rPr>
                        <a:t>生活不平衡會為我們的生活素質帶來什麼影響？</a:t>
                      </a:r>
                      <a:endParaRPr lang="zh-TW" altLang="zh-HK" sz="2600" kern="100" dirty="0">
                        <a:effectLst/>
                        <a:latin typeface="Calibri" panose="020F0502020204030204" pitchFamily="34" charset="0"/>
                        <a:ea typeface="PMingLiU" panose="02020500000000000000" pitchFamily="18" charset="-120"/>
                        <a:cs typeface="Times New Roman" panose="02020603050405020304" pitchFamily="18" charset="0"/>
                      </a:endParaRPr>
                    </a:p>
                  </a:txBody>
                  <a:tcPr/>
                </a:tc>
                <a:extLst>
                  <a:ext uri="{0D108BD9-81ED-4DB2-BD59-A6C34878D82A}">
                    <a16:rowId xmlns:a16="http://schemas.microsoft.com/office/drawing/2014/main" val="3082672997"/>
                  </a:ext>
                </a:extLst>
              </a:tr>
              <a:tr h="370840">
                <a:tc>
                  <a:txBody>
                    <a:bodyPr/>
                    <a:lstStyle/>
                    <a:p>
                      <a:r>
                        <a:rPr lang="zh-TW" altLang="en-US" sz="2600" dirty="0"/>
                        <a:t>價值觀</a:t>
                      </a:r>
                      <a:endParaRPr lang="zh-HK" altLang="en-US" sz="2600" dirty="0"/>
                    </a:p>
                  </a:txBody>
                  <a:tcPr/>
                </a:tc>
                <a:tc>
                  <a:txBody>
                    <a:bodyPr/>
                    <a:lstStyle/>
                    <a:p>
                      <a:r>
                        <a:rPr lang="zh-TW" altLang="en-US" sz="2600" dirty="0"/>
                        <a:t>就侍產假立法而言，不同持份者持有什麼價值觀</a:t>
                      </a:r>
                      <a:r>
                        <a:rPr lang="en-US" altLang="zh-TW" sz="2600" dirty="0"/>
                        <a:t>﹖</a:t>
                      </a:r>
                      <a:endParaRPr lang="zh-HK" altLang="en-US" sz="2600" dirty="0"/>
                    </a:p>
                  </a:txBody>
                  <a:tcPr/>
                </a:tc>
                <a:extLst>
                  <a:ext uri="{0D108BD9-81ED-4DB2-BD59-A6C34878D82A}">
                    <a16:rowId xmlns:a16="http://schemas.microsoft.com/office/drawing/2014/main" val="3627647995"/>
                  </a:ext>
                </a:extLst>
              </a:tr>
            </a:tbl>
          </a:graphicData>
        </a:graphic>
      </p:graphicFrame>
      <p:sp>
        <p:nvSpPr>
          <p:cNvPr id="6" name="圖說文字: 直線 5">
            <a:extLst>
              <a:ext uri="{FF2B5EF4-FFF2-40B4-BE49-F238E27FC236}">
                <a16:creationId xmlns:a16="http://schemas.microsoft.com/office/drawing/2014/main" id="{06B2273F-0D11-4204-ADFC-F854FA97A6C4}"/>
              </a:ext>
            </a:extLst>
          </p:cNvPr>
          <p:cNvSpPr/>
          <p:nvPr/>
        </p:nvSpPr>
        <p:spPr>
          <a:xfrm>
            <a:off x="5796136" y="1402239"/>
            <a:ext cx="3121602" cy="1305634"/>
          </a:xfrm>
          <a:prstGeom prst="borderCallout1">
            <a:avLst>
              <a:gd name="adj1" fmla="val 47697"/>
              <a:gd name="adj2" fmla="val -411"/>
              <a:gd name="adj3" fmla="val 148886"/>
              <a:gd name="adj4" fmla="val -152007"/>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4000" dirty="0">
                <a:solidFill>
                  <a:schemeClr val="tx2"/>
                </a:solidFill>
              </a:rPr>
              <a:t>承接中四上學期能力</a:t>
            </a:r>
            <a:endParaRPr lang="zh-HK" altLang="en-US" sz="4000" dirty="0">
              <a:solidFill>
                <a:schemeClr val="tx2"/>
              </a:solidFill>
            </a:endParaRPr>
          </a:p>
        </p:txBody>
      </p:sp>
      <p:sp>
        <p:nvSpPr>
          <p:cNvPr id="7" name="Rectangle 2"/>
          <p:cNvSpPr txBox="1">
            <a:spLocks noGrp="1" noChangeArrowheads="1"/>
          </p:cNvSpPr>
          <p:nvPr>
            <p:ph type="title"/>
          </p:nvPr>
        </p:nvSpPr>
        <p:spPr>
          <a:xfrm>
            <a:off x="838200" y="76200"/>
            <a:ext cx="7620000" cy="976536"/>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配合校情調適能力</a:t>
            </a:r>
            <a:endParaRPr lang="zh-TW" altLang="en-US" sz="4900" dirty="0">
              <a:solidFill>
                <a:schemeClr val="bg1"/>
              </a:solidFill>
            </a:endParaRPr>
          </a:p>
        </p:txBody>
      </p:sp>
    </p:spTree>
    <p:extLst>
      <p:ext uri="{BB962C8B-B14F-4D97-AF65-F5344CB8AC3E}">
        <p14:creationId xmlns:p14="http://schemas.microsoft.com/office/powerpoint/2010/main" val="1893192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F0167E-63CC-438E-A8F9-AE6647BE124D}"/>
              </a:ext>
            </a:extLst>
          </p:cNvPr>
          <p:cNvSpPr>
            <a:spLocks noGrp="1"/>
          </p:cNvSpPr>
          <p:nvPr>
            <p:ph type="title"/>
          </p:nvPr>
        </p:nvSpPr>
        <p:spPr/>
        <p:txBody>
          <a:bodyPr/>
          <a:lstStyle/>
          <a:p>
            <a:endParaRPr lang="zh-HK" altLang="en-US"/>
          </a:p>
        </p:txBody>
      </p:sp>
      <p:sp>
        <p:nvSpPr>
          <p:cNvPr id="3" name="內容版面配置區 2">
            <a:extLst>
              <a:ext uri="{FF2B5EF4-FFF2-40B4-BE49-F238E27FC236}">
                <a16:creationId xmlns:a16="http://schemas.microsoft.com/office/drawing/2014/main" id="{6BEFD867-051A-4A13-8248-6FA9700737AF}"/>
              </a:ext>
            </a:extLst>
          </p:cNvPr>
          <p:cNvSpPr>
            <a:spLocks noGrp="1"/>
          </p:cNvSpPr>
          <p:nvPr>
            <p:ph idx="1"/>
          </p:nvPr>
        </p:nvSpPr>
        <p:spPr/>
        <p:txBody>
          <a:bodyPr/>
          <a:lstStyle/>
          <a:p>
            <a:endParaRPr lang="zh-HK" altLang="en-US" dirty="0"/>
          </a:p>
        </p:txBody>
      </p:sp>
      <p:pic>
        <p:nvPicPr>
          <p:cNvPr id="3074" name="Picture 2" descr="http://bpic.588ku.com/element_origin_min_pic/16/12/24/46aba940ac2e8c534e56b3787dd39533.jpg">
            <a:extLst>
              <a:ext uri="{FF2B5EF4-FFF2-40B4-BE49-F238E27FC236}">
                <a16:creationId xmlns:a16="http://schemas.microsoft.com/office/drawing/2014/main" id="{B43B3E41-CB92-438F-9DF5-7774B77E69E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771800" y="560920"/>
            <a:ext cx="3816424" cy="4140820"/>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68A89E2D-559C-483B-9FB1-2E3CE3F792C5}"/>
              </a:ext>
            </a:extLst>
          </p:cNvPr>
          <p:cNvSpPr/>
          <p:nvPr/>
        </p:nvSpPr>
        <p:spPr>
          <a:xfrm>
            <a:off x="1065603" y="4926867"/>
            <a:ext cx="7419410" cy="1739020"/>
          </a:xfrm>
          <a:prstGeom prst="rect">
            <a:avLst/>
          </a:prstGeom>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4000" dirty="0"/>
              <a:t>課程知識及能力發展均需要</a:t>
            </a:r>
            <a:r>
              <a:rPr lang="zh-TW" altLang="en-US" sz="4000" dirty="0" smtClean="0"/>
              <a:t>穩固打</a:t>
            </a:r>
            <a:r>
              <a:rPr lang="zh-TW" altLang="en-US" sz="4000" dirty="0"/>
              <a:t>好，慢慢前進，系統地承接。</a:t>
            </a:r>
            <a:endParaRPr lang="zh-HK" altLang="en-US" sz="4000" dirty="0"/>
          </a:p>
        </p:txBody>
      </p:sp>
    </p:spTree>
    <p:extLst>
      <p:ext uri="{BB962C8B-B14F-4D97-AF65-F5344CB8AC3E}">
        <p14:creationId xmlns:p14="http://schemas.microsoft.com/office/powerpoint/2010/main" val="103481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ED3508-72CE-4502-87C4-A6EBF7ED9901}"/>
              </a:ext>
            </a:extLst>
          </p:cNvPr>
          <p:cNvSpPr>
            <a:spLocks noGrp="1"/>
          </p:cNvSpPr>
          <p:nvPr>
            <p:ph type="title"/>
          </p:nvPr>
        </p:nvSpPr>
        <p:spPr/>
        <p:txBody>
          <a:bodyPr>
            <a:normAutofit/>
          </a:bodyPr>
          <a:lstStyle/>
          <a:p>
            <a:endParaRPr lang="zh-HK" altLang="en-US" sz="4000" dirty="0"/>
          </a:p>
        </p:txBody>
      </p:sp>
      <p:sp>
        <p:nvSpPr>
          <p:cNvPr id="3" name="內容版面配置區 2">
            <a:extLst>
              <a:ext uri="{FF2B5EF4-FFF2-40B4-BE49-F238E27FC236}">
                <a16:creationId xmlns:a16="http://schemas.microsoft.com/office/drawing/2014/main" id="{16979D14-2B1E-4755-80C8-3B5060467A59}"/>
              </a:ext>
            </a:extLst>
          </p:cNvPr>
          <p:cNvSpPr>
            <a:spLocks noGrp="1"/>
          </p:cNvSpPr>
          <p:nvPr>
            <p:ph idx="1"/>
          </p:nvPr>
        </p:nvSpPr>
        <p:spPr/>
        <p:txBody>
          <a:bodyPr/>
          <a:lstStyle/>
          <a:p>
            <a:endParaRPr lang="zh-HK" altLang="en-US" dirty="0"/>
          </a:p>
        </p:txBody>
      </p:sp>
      <p:pic>
        <p:nvPicPr>
          <p:cNvPr id="4" name="圖片 3">
            <a:extLst>
              <a:ext uri="{FF2B5EF4-FFF2-40B4-BE49-F238E27FC236}">
                <a16:creationId xmlns:a16="http://schemas.microsoft.com/office/drawing/2014/main" id="{1A1AA6D8-E7D9-49C7-AA2D-91A22F02AD9A}"/>
              </a:ext>
            </a:extLst>
          </p:cNvPr>
          <p:cNvPicPr>
            <a:picLocks noChangeAspect="1"/>
          </p:cNvPicPr>
          <p:nvPr/>
        </p:nvPicPr>
        <p:blipFill>
          <a:blip r:embed="rId2"/>
          <a:stretch>
            <a:fillRect/>
          </a:stretch>
        </p:blipFill>
        <p:spPr>
          <a:xfrm>
            <a:off x="251519" y="3854984"/>
            <a:ext cx="3529087" cy="2706911"/>
          </a:xfrm>
          <a:prstGeom prst="rect">
            <a:avLst/>
          </a:prstGeom>
          <a:ln w="9525">
            <a:solidFill>
              <a:schemeClr val="tx1"/>
            </a:solidFill>
          </a:ln>
        </p:spPr>
      </p:pic>
      <p:sp>
        <p:nvSpPr>
          <p:cNvPr id="5" name="想法泡泡: 雲朵 4">
            <a:extLst>
              <a:ext uri="{FF2B5EF4-FFF2-40B4-BE49-F238E27FC236}">
                <a16:creationId xmlns:a16="http://schemas.microsoft.com/office/drawing/2014/main" id="{9CB7E8BA-33EF-421D-9746-D0A0C48778CE}"/>
              </a:ext>
            </a:extLst>
          </p:cNvPr>
          <p:cNvSpPr/>
          <p:nvPr/>
        </p:nvSpPr>
        <p:spPr>
          <a:xfrm>
            <a:off x="2788705" y="1312105"/>
            <a:ext cx="6355296" cy="3654336"/>
          </a:xfrm>
          <a:prstGeom prst="cloudCallout">
            <a:avLst>
              <a:gd name="adj1" fmla="val -48768"/>
              <a:gd name="adj2" fmla="val 41052"/>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zh-TW" altLang="en-US" sz="4000" dirty="0"/>
              <a:t>侍</a:t>
            </a:r>
            <a:r>
              <a:rPr lang="zh-TW" altLang="en-US" sz="4000" dirty="0" smtClean="0"/>
              <a:t>產假是甚麼？與</a:t>
            </a:r>
            <a:r>
              <a:rPr lang="zh-TW" altLang="en-US" sz="4000" dirty="0"/>
              <a:t>我</a:t>
            </a:r>
            <a:r>
              <a:rPr lang="zh-TW" altLang="en-US" sz="4000" dirty="0" smtClean="0"/>
              <a:t>何干？我</a:t>
            </a:r>
            <a:r>
              <a:rPr lang="zh-TW" altLang="en-US" sz="4000" dirty="0"/>
              <a:t>怎麼知道成年人世界是</a:t>
            </a:r>
            <a:r>
              <a:rPr lang="zh-TW" altLang="en-US" sz="4000" dirty="0" smtClean="0"/>
              <a:t>怎樣</a:t>
            </a:r>
            <a:r>
              <a:rPr lang="en-US" altLang="zh-TW" sz="4000" dirty="0" smtClean="0"/>
              <a:t>……</a:t>
            </a:r>
            <a:endParaRPr lang="zh-HK" altLang="en-US" sz="4000" dirty="0"/>
          </a:p>
        </p:txBody>
      </p:sp>
      <p:sp>
        <p:nvSpPr>
          <p:cNvPr id="6" name="Rectangle 2"/>
          <p:cNvSpPr txBox="1">
            <a:spLocks noChangeArrowheads="1"/>
          </p:cNvSpPr>
          <p:nvPr/>
        </p:nvSpPr>
        <p:spPr>
          <a:xfrm>
            <a:off x="683568" y="335569"/>
            <a:ext cx="7620000" cy="976536"/>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知識與生活情境投入</a:t>
            </a:r>
            <a:endParaRPr lang="zh-TW" altLang="en-US" sz="4900" dirty="0">
              <a:solidFill>
                <a:schemeClr val="bg1"/>
              </a:solidFill>
            </a:endParaRPr>
          </a:p>
        </p:txBody>
      </p:sp>
    </p:spTree>
    <p:extLst>
      <p:ext uri="{BB962C8B-B14F-4D97-AF65-F5344CB8AC3E}">
        <p14:creationId xmlns:p14="http://schemas.microsoft.com/office/powerpoint/2010/main" val="141551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16979D14-2B1E-4755-80C8-3B5060467A59}"/>
              </a:ext>
            </a:extLst>
          </p:cNvPr>
          <p:cNvSpPr>
            <a:spLocks noGrp="1"/>
          </p:cNvSpPr>
          <p:nvPr>
            <p:ph idx="1"/>
          </p:nvPr>
        </p:nvSpPr>
        <p:spPr/>
        <p:txBody>
          <a:bodyPr>
            <a:normAutofit/>
          </a:bodyPr>
          <a:lstStyle/>
          <a:p>
            <a:r>
              <a:rPr lang="en-US" altLang="zh-TW" sz="3000" dirty="0"/>
              <a:t>A.</a:t>
            </a:r>
            <a:r>
              <a:rPr lang="zh-TW" altLang="en-US" sz="3000" dirty="0"/>
              <a:t> 尋找與學生日常生活有關的接觸點</a:t>
            </a:r>
            <a:endParaRPr lang="en-US" altLang="zh-TW" sz="3000" dirty="0"/>
          </a:p>
        </p:txBody>
      </p:sp>
      <p:pic>
        <p:nvPicPr>
          <p:cNvPr id="6" name="圖片 5">
            <a:extLst>
              <a:ext uri="{FF2B5EF4-FFF2-40B4-BE49-F238E27FC236}">
                <a16:creationId xmlns:a16="http://schemas.microsoft.com/office/drawing/2014/main" id="{1E53E379-C6DF-406B-AE01-F8D420C3A90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87624" y="2420888"/>
            <a:ext cx="5904656" cy="4245928"/>
          </a:xfrm>
          <a:prstGeom prst="rect">
            <a:avLst/>
          </a:prstGeom>
          <a:ln w="12700">
            <a:solidFill>
              <a:schemeClr val="tx1"/>
            </a:solidFill>
          </a:ln>
        </p:spPr>
      </p:pic>
      <p:sp>
        <p:nvSpPr>
          <p:cNvPr id="5" name="Rectangle 2"/>
          <p:cNvSpPr txBox="1">
            <a:spLocks noGrp="1" noChangeArrowheads="1"/>
          </p:cNvSpPr>
          <p:nvPr>
            <p:ph type="title"/>
          </p:nvPr>
        </p:nvSpPr>
        <p:spPr>
          <a:xfrm>
            <a:off x="838200" y="548680"/>
            <a:ext cx="7620000" cy="924520"/>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知識與生活情境投入</a:t>
            </a:r>
            <a:endParaRPr lang="zh-TW" altLang="en-US" sz="4900" dirty="0">
              <a:solidFill>
                <a:schemeClr val="bg1"/>
              </a:solidFill>
            </a:endParaRPr>
          </a:p>
        </p:txBody>
      </p:sp>
    </p:spTree>
    <p:extLst>
      <p:ext uri="{BB962C8B-B14F-4D97-AF65-F5344CB8AC3E}">
        <p14:creationId xmlns:p14="http://schemas.microsoft.com/office/powerpoint/2010/main" val="288392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16979D14-2B1E-4755-80C8-3B5060467A59}"/>
              </a:ext>
            </a:extLst>
          </p:cNvPr>
          <p:cNvSpPr>
            <a:spLocks noGrp="1"/>
          </p:cNvSpPr>
          <p:nvPr>
            <p:ph idx="1"/>
          </p:nvPr>
        </p:nvSpPr>
        <p:spPr>
          <a:xfrm>
            <a:off x="828402" y="1052736"/>
            <a:ext cx="7620000" cy="4470400"/>
          </a:xfrm>
        </p:spPr>
        <p:txBody>
          <a:bodyPr>
            <a:normAutofit/>
          </a:bodyPr>
          <a:lstStyle/>
          <a:p>
            <a:pPr marL="0" indent="0">
              <a:buNone/>
            </a:pPr>
            <a:endParaRPr lang="en-US" altLang="zh-TW" sz="3000" dirty="0"/>
          </a:p>
          <a:p>
            <a:r>
              <a:rPr lang="en-US" altLang="zh-TW" sz="3000" dirty="0"/>
              <a:t>B.</a:t>
            </a:r>
            <a:r>
              <a:rPr lang="zh-TW" altLang="en-US" sz="3000" dirty="0"/>
              <a:t> 教師個人經歷分享</a:t>
            </a:r>
            <a:endParaRPr lang="en-US" altLang="zh-TW" sz="3000" dirty="0"/>
          </a:p>
          <a:p>
            <a:r>
              <a:rPr lang="en-US" altLang="zh-TW" sz="3000" dirty="0"/>
              <a:t>C.</a:t>
            </a:r>
            <a:r>
              <a:rPr lang="zh-TW" altLang="en-US" sz="3000" dirty="0"/>
              <a:t> 指出議題與學生未來的關係</a:t>
            </a:r>
            <a:endParaRPr lang="zh-HK" altLang="en-US" sz="3000" dirty="0"/>
          </a:p>
        </p:txBody>
      </p:sp>
      <p:pic>
        <p:nvPicPr>
          <p:cNvPr id="5" name="圖片 4">
            <a:extLst>
              <a:ext uri="{FF2B5EF4-FFF2-40B4-BE49-F238E27FC236}">
                <a16:creationId xmlns:a16="http://schemas.microsoft.com/office/drawing/2014/main" id="{43ECB75C-B5DE-474D-AD69-4626C0FBD92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691680" y="2886125"/>
            <a:ext cx="5657850" cy="3648075"/>
          </a:xfrm>
          <a:prstGeom prst="rect">
            <a:avLst/>
          </a:prstGeom>
          <a:ln w="12700">
            <a:solidFill>
              <a:schemeClr val="tx1"/>
            </a:solidFill>
          </a:ln>
        </p:spPr>
      </p:pic>
      <p:sp>
        <p:nvSpPr>
          <p:cNvPr id="6" name="Rectangle 2"/>
          <p:cNvSpPr txBox="1">
            <a:spLocks noGrp="1" noChangeArrowheads="1"/>
          </p:cNvSpPr>
          <p:nvPr>
            <p:ph type="title"/>
          </p:nvPr>
        </p:nvSpPr>
        <p:spPr>
          <a:xfrm>
            <a:off x="838200" y="548680"/>
            <a:ext cx="7620000" cy="924520"/>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知識與生活情境投入</a:t>
            </a:r>
            <a:endParaRPr lang="zh-TW" altLang="en-US" sz="4900" dirty="0">
              <a:solidFill>
                <a:schemeClr val="bg1"/>
              </a:solidFill>
            </a:endParaRPr>
          </a:p>
        </p:txBody>
      </p:sp>
    </p:spTree>
    <p:extLst>
      <p:ext uri="{BB962C8B-B14F-4D97-AF65-F5344CB8AC3E}">
        <p14:creationId xmlns:p14="http://schemas.microsoft.com/office/powerpoint/2010/main" val="28475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669F2189-3B1E-488B-B941-D47A9207D123}"/>
              </a:ext>
            </a:extLst>
          </p:cNvPr>
          <p:cNvSpPr>
            <a:spLocks noGrp="1"/>
          </p:cNvSpPr>
          <p:nvPr>
            <p:ph idx="1"/>
          </p:nvPr>
        </p:nvSpPr>
        <p:spPr>
          <a:xfrm>
            <a:off x="827584" y="1196752"/>
            <a:ext cx="7620000" cy="4470400"/>
          </a:xfrm>
        </p:spPr>
        <p:txBody>
          <a:bodyPr>
            <a:normAutofit/>
          </a:bodyPr>
          <a:lstStyle/>
          <a:p>
            <a:r>
              <a:rPr lang="zh-TW" altLang="en-US" sz="3000" dirty="0"/>
              <a:t>學習任務由淺至深，照顧強弱需要</a:t>
            </a:r>
            <a:endParaRPr lang="en-US" altLang="zh-TW" sz="3000" dirty="0"/>
          </a:p>
          <a:p>
            <a:endParaRPr lang="en-US" altLang="zh-HK" sz="3000" dirty="0"/>
          </a:p>
          <a:p>
            <a:endParaRPr lang="zh-HK" altLang="en-US" sz="3000" dirty="0"/>
          </a:p>
        </p:txBody>
      </p:sp>
      <p:graphicFrame>
        <p:nvGraphicFramePr>
          <p:cNvPr id="5" name="資料庫圖表 4">
            <a:extLst>
              <a:ext uri="{FF2B5EF4-FFF2-40B4-BE49-F238E27FC236}">
                <a16:creationId xmlns:a16="http://schemas.microsoft.com/office/drawing/2014/main" id="{996DF6BF-61BF-43B9-9037-5CE7D40BEFAF}"/>
              </a:ext>
            </a:extLst>
          </p:cNvPr>
          <p:cNvGraphicFramePr/>
          <p:nvPr>
            <p:extLst>
              <p:ext uri="{D42A27DB-BD31-4B8C-83A1-F6EECF244321}">
                <p14:modId xmlns:p14="http://schemas.microsoft.com/office/powerpoint/2010/main" val="3588805561"/>
              </p:ext>
            </p:extLst>
          </p:nvPr>
        </p:nvGraphicFramePr>
        <p:xfrm>
          <a:off x="539552" y="1772816"/>
          <a:ext cx="8352928" cy="47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p:cNvSpPr txBox="1">
            <a:spLocks noGrp="1" noChangeArrowheads="1"/>
          </p:cNvSpPr>
          <p:nvPr>
            <p:ph type="title"/>
          </p:nvPr>
        </p:nvSpPr>
        <p:spPr>
          <a:xfrm>
            <a:off x="838200" y="76200"/>
            <a:ext cx="7620000" cy="976536"/>
          </a:xfrm>
          <a:prstGeom prst="rect">
            <a:avLst/>
          </a:prstGeom>
          <a:solidFill>
            <a:srgbClr val="002060"/>
          </a:solidFill>
        </p:spPr>
        <p:txBody>
          <a:bodyPr vert="horz" lIns="121899" tIns="60949" rIns="121899" bIns="60949" rtlCol="0" anchor="b">
            <a:normAutofit/>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重點活動設計</a:t>
            </a:r>
            <a:endParaRPr lang="zh-TW" altLang="en-US" sz="4900" dirty="0">
              <a:solidFill>
                <a:schemeClr val="bg1"/>
              </a:solidFill>
            </a:endParaRPr>
          </a:p>
        </p:txBody>
      </p:sp>
    </p:spTree>
    <p:extLst>
      <p:ext uri="{BB962C8B-B14F-4D97-AF65-F5344CB8AC3E}">
        <p14:creationId xmlns:p14="http://schemas.microsoft.com/office/powerpoint/2010/main" val="2570294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p:nvPr>
        </p:nvSpPr>
        <p:spPr/>
        <p:txBody>
          <a:bodyPr/>
          <a:lstStyle/>
          <a:p>
            <a:endParaRPr lang="zh-HK" altLang="en-US"/>
          </a:p>
        </p:txBody>
      </p:sp>
      <p:sp>
        <p:nvSpPr>
          <p:cNvPr id="49155" name="內容版面配置區 2"/>
          <p:cNvSpPr>
            <a:spLocks noGrp="1"/>
          </p:cNvSpPr>
          <p:nvPr>
            <p:ph idx="4294967295"/>
          </p:nvPr>
        </p:nvSpPr>
        <p:spPr>
          <a:xfrm>
            <a:off x="768350" y="2286000"/>
            <a:ext cx="7289800" cy="4022725"/>
          </a:xfrm>
        </p:spPr>
        <p:txBody>
          <a:bodyPr/>
          <a:lstStyle/>
          <a:p>
            <a:endParaRPr lang="zh-HK" altLang="en-US"/>
          </a:p>
        </p:txBody>
      </p:sp>
      <p:sp>
        <p:nvSpPr>
          <p:cNvPr id="4" name="矩形 3"/>
          <p:cNvSpPr/>
          <p:nvPr/>
        </p:nvSpPr>
        <p:spPr>
          <a:xfrm>
            <a:off x="2901950" y="1706563"/>
            <a:ext cx="2778125"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zh-TW" sz="3000" kern="100" dirty="0">
                <a:ea typeface="方正準圓"/>
                <a:cs typeface="Times New Roman"/>
              </a:rPr>
              <a:t>黑板</a:t>
            </a:r>
            <a:endParaRPr lang="zh-TW" sz="1200" kern="100" dirty="0">
              <a:ea typeface="新細明體"/>
              <a:cs typeface="Times New Roman"/>
            </a:endParaRPr>
          </a:p>
        </p:txBody>
      </p:sp>
      <p:sp>
        <p:nvSpPr>
          <p:cNvPr id="5" name="矩形 4"/>
          <p:cNvSpPr/>
          <p:nvPr/>
        </p:nvSpPr>
        <p:spPr>
          <a:xfrm>
            <a:off x="5060950" y="2593975"/>
            <a:ext cx="1965325" cy="1938338"/>
          </a:xfrm>
          <a:prstGeom prst="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zh-TW" altLang="en-US" sz="4000" dirty="0"/>
              <a:t>資料</a:t>
            </a:r>
            <a:r>
              <a:rPr lang="en-US" altLang="zh-TW" sz="4000" dirty="0"/>
              <a:t>A</a:t>
            </a:r>
            <a:endParaRPr lang="zh-HK" altLang="en-US" sz="4000" dirty="0"/>
          </a:p>
        </p:txBody>
      </p:sp>
      <p:sp>
        <p:nvSpPr>
          <p:cNvPr id="6" name="矩形 5"/>
          <p:cNvSpPr/>
          <p:nvPr/>
        </p:nvSpPr>
        <p:spPr>
          <a:xfrm>
            <a:off x="5060950" y="4627563"/>
            <a:ext cx="1963738" cy="1874837"/>
          </a:xfrm>
          <a:prstGeom prst="rect">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zh-TW" altLang="en-US" sz="4000" dirty="0"/>
              <a:t>資料</a:t>
            </a:r>
            <a:r>
              <a:rPr lang="en-US" altLang="zh-TW" sz="4000" dirty="0"/>
              <a:t>B</a:t>
            </a:r>
            <a:endParaRPr lang="zh-HK" altLang="en-US" sz="4000" dirty="0"/>
          </a:p>
        </p:txBody>
      </p:sp>
      <p:sp>
        <p:nvSpPr>
          <p:cNvPr id="7" name="矩形 6"/>
          <p:cNvSpPr/>
          <p:nvPr/>
        </p:nvSpPr>
        <p:spPr>
          <a:xfrm>
            <a:off x="3117850" y="2593975"/>
            <a:ext cx="1892300" cy="1924050"/>
          </a:xfrm>
          <a:prstGeom prst="rect">
            <a:avLst/>
          </a:prstGeom>
          <a:solidFill>
            <a:srgbClr val="FF0000"/>
          </a:solidFill>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TW" altLang="en-US" sz="4000" dirty="0">
                <a:solidFill>
                  <a:schemeClr val="bg1"/>
                </a:solidFill>
              </a:rPr>
              <a:t>資料</a:t>
            </a:r>
            <a:r>
              <a:rPr lang="en-US" altLang="zh-TW" sz="4000" dirty="0">
                <a:solidFill>
                  <a:schemeClr val="bg1"/>
                </a:solidFill>
              </a:rPr>
              <a:t>C</a:t>
            </a:r>
            <a:endParaRPr lang="zh-HK" altLang="en-US" sz="4000" dirty="0">
              <a:solidFill>
                <a:schemeClr val="bg1"/>
              </a:solidFill>
            </a:endParaRPr>
          </a:p>
        </p:txBody>
      </p:sp>
      <p:sp>
        <p:nvSpPr>
          <p:cNvPr id="8" name="矩形 7"/>
          <p:cNvSpPr/>
          <p:nvPr/>
        </p:nvSpPr>
        <p:spPr>
          <a:xfrm>
            <a:off x="3117850" y="4602163"/>
            <a:ext cx="1892300" cy="1928812"/>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TW" altLang="en-US" sz="4000" dirty="0"/>
              <a:t>資料</a:t>
            </a:r>
            <a:r>
              <a:rPr lang="en-US" altLang="zh-TW" sz="4000" dirty="0"/>
              <a:t>D</a:t>
            </a:r>
            <a:endParaRPr lang="zh-HK" altLang="en-US" sz="4000" dirty="0"/>
          </a:p>
        </p:txBody>
      </p:sp>
      <p:sp>
        <p:nvSpPr>
          <p:cNvPr id="9" name="矩形 8"/>
          <p:cNvSpPr/>
          <p:nvPr/>
        </p:nvSpPr>
        <p:spPr>
          <a:xfrm>
            <a:off x="1173163" y="2625725"/>
            <a:ext cx="1895475" cy="2625725"/>
          </a:xfrm>
          <a:prstGeom prst="rect">
            <a:avLst/>
          </a:prstGeom>
          <a:solidFill>
            <a:srgbClr val="7030A0"/>
          </a:solidFill>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TW" altLang="en-US" sz="4000" dirty="0">
                <a:solidFill>
                  <a:schemeClr val="bg1"/>
                </a:solidFill>
              </a:rPr>
              <a:t>資料</a:t>
            </a:r>
            <a:r>
              <a:rPr lang="en-US" altLang="zh-TW" sz="4000" dirty="0">
                <a:solidFill>
                  <a:schemeClr val="bg1"/>
                </a:solidFill>
              </a:rPr>
              <a:t>E</a:t>
            </a:r>
            <a:endParaRPr lang="zh-HK" altLang="en-US" sz="4000" dirty="0">
              <a:solidFill>
                <a:schemeClr val="bg1"/>
              </a:solidFill>
            </a:endParaRPr>
          </a:p>
        </p:txBody>
      </p:sp>
      <p:sp>
        <p:nvSpPr>
          <p:cNvPr id="10" name="Rectangle 2"/>
          <p:cNvSpPr txBox="1">
            <a:spLocks noChangeArrowheads="1"/>
          </p:cNvSpPr>
          <p:nvPr/>
        </p:nvSpPr>
        <p:spPr bwMode="auto">
          <a:xfrm>
            <a:off x="1133475" y="615950"/>
            <a:ext cx="7010400" cy="9509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a:lnSpc>
                <a:spcPct val="80000"/>
              </a:lnSpc>
              <a:defRPr/>
            </a:pPr>
            <a:r>
              <a:rPr lang="zh-TW" altLang="en-US" sz="4800" kern="0" dirty="0">
                <a:solidFill>
                  <a:schemeClr val="bg1"/>
                </a:solidFill>
              </a:rPr>
              <a:t>專家組</a:t>
            </a:r>
            <a:endParaRPr lang="zh-HK" altLang="en-US" sz="4800" kern="0" dirty="0">
              <a:solidFill>
                <a:schemeClr val="bg1"/>
              </a:solidFill>
            </a:endParaRPr>
          </a:p>
        </p:txBody>
      </p:sp>
    </p:spTree>
    <p:extLst>
      <p:ext uri="{BB962C8B-B14F-4D97-AF65-F5344CB8AC3E}">
        <p14:creationId xmlns:p14="http://schemas.microsoft.com/office/powerpoint/2010/main" val="118813555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3304" y="2809783"/>
            <a:ext cx="8553450" cy="263544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標題 1"/>
          <p:cNvSpPr>
            <a:spLocks noGrp="1"/>
          </p:cNvSpPr>
          <p:nvPr>
            <p:ph type="title"/>
          </p:nvPr>
        </p:nvSpPr>
        <p:spPr/>
        <p:txBody>
          <a:bodyPr/>
          <a:lstStyle/>
          <a:p>
            <a:r>
              <a:rPr lang="zh-TW" altLang="en-US" dirty="0"/>
              <a:t>任務一 </a:t>
            </a:r>
            <a:r>
              <a:rPr lang="en-US" altLang="zh-TW" dirty="0"/>
              <a:t>(</a:t>
            </a:r>
            <a:r>
              <a:rPr lang="zh-TW" altLang="en-US" dirty="0"/>
              <a:t>個人完成</a:t>
            </a:r>
            <a:r>
              <a:rPr lang="en-US" altLang="zh-TW" dirty="0"/>
              <a:t>)</a:t>
            </a:r>
            <a:endParaRPr lang="zh-HK" altLang="en-US" dirty="0"/>
          </a:p>
        </p:txBody>
      </p:sp>
      <p:sp>
        <p:nvSpPr>
          <p:cNvPr id="3" name="內容版面配置區 2"/>
          <p:cNvSpPr>
            <a:spLocks noGrp="1"/>
          </p:cNvSpPr>
          <p:nvPr>
            <p:ph idx="1"/>
          </p:nvPr>
        </p:nvSpPr>
        <p:spPr/>
        <p:txBody>
          <a:bodyPr>
            <a:normAutofit/>
          </a:bodyPr>
          <a:lstStyle/>
          <a:p>
            <a:r>
              <a:rPr lang="zh-TW" altLang="en-US" sz="3000" dirty="0"/>
              <a:t>請同學就所獲派的資料，以個人方式完成任務一。</a:t>
            </a:r>
            <a:endParaRPr lang="zh-HK" altLang="en-US" sz="3000" dirty="0"/>
          </a:p>
        </p:txBody>
      </p:sp>
      <p:sp>
        <p:nvSpPr>
          <p:cNvPr id="4" name="矩形 3"/>
          <p:cNvSpPr/>
          <p:nvPr/>
        </p:nvSpPr>
        <p:spPr>
          <a:xfrm>
            <a:off x="611560" y="4127504"/>
            <a:ext cx="3486608" cy="11521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zh-TW" altLang="en-US" sz="4000" b="1" dirty="0">
                <a:solidFill>
                  <a:srgbClr val="FF0000"/>
                </a:solidFill>
              </a:rPr>
              <a:t>歸納資料</a:t>
            </a:r>
            <a:r>
              <a:rPr lang="en-US" altLang="zh-TW" sz="4000" b="1" dirty="0">
                <a:solidFill>
                  <a:srgbClr val="FF0000"/>
                </a:solidFill>
              </a:rPr>
              <a:t>A</a:t>
            </a:r>
            <a:r>
              <a:rPr lang="zh-TW" altLang="en-US" sz="4000" b="1" dirty="0">
                <a:solidFill>
                  <a:srgbClr val="FF0000"/>
                </a:solidFill>
              </a:rPr>
              <a:t>、</a:t>
            </a:r>
            <a:r>
              <a:rPr lang="en-US" altLang="zh-TW" sz="4000" b="1" dirty="0">
                <a:solidFill>
                  <a:srgbClr val="FF0000"/>
                </a:solidFill>
              </a:rPr>
              <a:t>B</a:t>
            </a:r>
          </a:p>
          <a:p>
            <a:r>
              <a:rPr lang="en-US" altLang="zh-TW" sz="4000" b="1" dirty="0">
                <a:solidFill>
                  <a:srgbClr val="FF0000"/>
                </a:solidFill>
              </a:rPr>
              <a:t>(</a:t>
            </a:r>
            <a:r>
              <a:rPr lang="zh-TW" altLang="en-US" sz="4000" b="1" dirty="0">
                <a:solidFill>
                  <a:srgbClr val="FF0000"/>
                </a:solidFill>
              </a:rPr>
              <a:t>可自行加優點</a:t>
            </a:r>
            <a:r>
              <a:rPr lang="en-US" altLang="zh-TW" sz="4000" b="1" dirty="0">
                <a:solidFill>
                  <a:srgbClr val="FF0000"/>
                </a:solidFill>
              </a:rPr>
              <a:t>)</a:t>
            </a:r>
            <a:endParaRPr lang="zh-HK" altLang="en-US" sz="4000" b="1" dirty="0">
              <a:solidFill>
                <a:srgbClr val="FF0000"/>
              </a:solidFill>
            </a:endParaRPr>
          </a:p>
        </p:txBody>
      </p:sp>
      <p:sp>
        <p:nvSpPr>
          <p:cNvPr id="6" name="矩形 5"/>
          <p:cNvSpPr/>
          <p:nvPr/>
        </p:nvSpPr>
        <p:spPr>
          <a:xfrm>
            <a:off x="4570029" y="4117644"/>
            <a:ext cx="3986722" cy="11619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4000" b="1" dirty="0">
                <a:solidFill>
                  <a:srgbClr val="FF0000"/>
                </a:solidFill>
              </a:rPr>
              <a:t>歸納資料</a:t>
            </a:r>
            <a:r>
              <a:rPr lang="en-US" altLang="zh-TW" sz="4000" b="1" dirty="0">
                <a:solidFill>
                  <a:srgbClr val="FF0000"/>
                </a:solidFill>
              </a:rPr>
              <a:t>C</a:t>
            </a:r>
            <a:r>
              <a:rPr lang="zh-TW" altLang="en-US" sz="4000" b="1" dirty="0">
                <a:solidFill>
                  <a:srgbClr val="FF0000"/>
                </a:solidFill>
              </a:rPr>
              <a:t>及自行加不足之處</a:t>
            </a:r>
            <a:endParaRPr lang="zh-HK" altLang="en-US" sz="4000" b="1" dirty="0">
              <a:solidFill>
                <a:srgbClr val="FF0000"/>
              </a:solidFill>
            </a:endParaRPr>
          </a:p>
        </p:txBody>
      </p:sp>
    </p:spTree>
    <p:extLst>
      <p:ext uri="{BB962C8B-B14F-4D97-AF65-F5344CB8AC3E}">
        <p14:creationId xmlns:p14="http://schemas.microsoft.com/office/powerpoint/2010/main" val="376827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dirty="0"/>
          </a:p>
        </p:txBody>
      </p:sp>
      <p:sp>
        <p:nvSpPr>
          <p:cNvPr id="3" name="內容版面配置區 2"/>
          <p:cNvSpPr>
            <a:spLocks noGrp="1"/>
          </p:cNvSpPr>
          <p:nvPr>
            <p:ph idx="1"/>
          </p:nvPr>
        </p:nvSpPr>
        <p:spPr/>
        <p:txBody>
          <a:bodyPr>
            <a:normAutofit/>
          </a:bodyPr>
          <a:lstStyle/>
          <a:p>
            <a:r>
              <a:rPr lang="zh-TW" altLang="en-US" sz="3000" dirty="0"/>
              <a:t>請同學應利用資料的內容及個別人士的意見來總結該社會政治參與方式的利弊。</a:t>
            </a:r>
            <a:endParaRPr lang="en-US" altLang="zh-TW" sz="3000" dirty="0"/>
          </a:p>
          <a:p>
            <a:r>
              <a:rPr lang="zh-TW" altLang="en-US" sz="3000" dirty="0"/>
              <a:t>基礎思考方向</a:t>
            </a:r>
            <a:r>
              <a:rPr lang="en-US" altLang="zh-TW" sz="3000" dirty="0"/>
              <a:t>﹕</a:t>
            </a:r>
            <a:endParaRPr lang="en-US" altLang="zh-HK" sz="3000" dirty="0"/>
          </a:p>
          <a:p>
            <a:r>
              <a:rPr lang="en-US" altLang="zh-TW" sz="2400" dirty="0"/>
              <a:t>1)</a:t>
            </a:r>
            <a:r>
              <a:rPr lang="zh-TW" altLang="en-US" sz="2400" dirty="0"/>
              <a:t>該社會政治參與方式</a:t>
            </a:r>
            <a:r>
              <a:rPr lang="zh-TW" altLang="en-US" sz="2400" b="1" u="sng" dirty="0"/>
              <a:t>影響力／號召力</a:t>
            </a:r>
            <a:r>
              <a:rPr lang="zh-TW" altLang="en-US" sz="2400" dirty="0"/>
              <a:t>？</a:t>
            </a:r>
            <a:endParaRPr lang="en-US" altLang="zh-TW" sz="2400" dirty="0"/>
          </a:p>
          <a:p>
            <a:r>
              <a:rPr lang="en-US" altLang="zh-TW" sz="2400" dirty="0"/>
              <a:t>2)</a:t>
            </a:r>
            <a:r>
              <a:rPr lang="zh-TW" altLang="en-US" sz="2400" dirty="0"/>
              <a:t>該社會政治參與方式</a:t>
            </a:r>
            <a:r>
              <a:rPr lang="zh-TW" altLang="en-US" sz="2400" b="1" u="sng" dirty="0"/>
              <a:t>是否容易採用</a:t>
            </a:r>
            <a:r>
              <a:rPr lang="zh-TW" altLang="en-US" sz="2400" dirty="0"/>
              <a:t>？</a:t>
            </a:r>
            <a:endParaRPr lang="en-US" altLang="zh-TW" sz="2400" dirty="0"/>
          </a:p>
          <a:p>
            <a:r>
              <a:rPr lang="zh-TW" altLang="en-US" sz="3000" dirty="0"/>
              <a:t>進階思考方向：</a:t>
            </a:r>
            <a:endParaRPr lang="en-US" altLang="zh-TW" sz="3000" dirty="0"/>
          </a:p>
          <a:p>
            <a:pPr>
              <a:lnSpc>
                <a:spcPct val="100000"/>
              </a:lnSpc>
            </a:pPr>
            <a:r>
              <a:rPr lang="en-US" altLang="zh-TW" sz="2400" dirty="0"/>
              <a:t>1)</a:t>
            </a:r>
            <a:r>
              <a:rPr lang="zh-TW" altLang="en-US" sz="2400" dirty="0"/>
              <a:t>該社會政治參與方式如何</a:t>
            </a:r>
            <a:r>
              <a:rPr lang="zh-TW" altLang="en-US" sz="2400" b="1" u="sng" dirty="0"/>
              <a:t>配合香港情境產生作用</a:t>
            </a:r>
            <a:r>
              <a:rPr lang="zh-TW" altLang="en-US" sz="2400" dirty="0"/>
              <a:t>？</a:t>
            </a:r>
            <a:endParaRPr lang="en-US" altLang="zh-TW" sz="2400" dirty="0"/>
          </a:p>
          <a:p>
            <a:pPr>
              <a:lnSpc>
                <a:spcPct val="100000"/>
              </a:lnSpc>
            </a:pPr>
            <a:r>
              <a:rPr lang="en-US" altLang="zh-TW" sz="2400" dirty="0"/>
              <a:t>2)</a:t>
            </a:r>
            <a:r>
              <a:rPr lang="zh-TW" altLang="en-US" sz="2400" dirty="0"/>
              <a:t>該社會政治參與方式如何</a:t>
            </a:r>
            <a:r>
              <a:rPr lang="zh-TW" altLang="en-US" sz="2400" b="1" u="sng" dirty="0"/>
              <a:t>配合政策特點產生作用</a:t>
            </a:r>
            <a:r>
              <a:rPr lang="zh-TW" altLang="en-US" sz="2400" dirty="0"/>
              <a:t>？</a:t>
            </a:r>
            <a:endParaRPr lang="en-US" altLang="zh-TW" sz="2400" dirty="0"/>
          </a:p>
          <a:p>
            <a:endParaRPr lang="en-US" altLang="zh-TW" sz="3000" dirty="0"/>
          </a:p>
          <a:p>
            <a:endParaRPr lang="en-US" altLang="zh-TW" sz="3000" dirty="0"/>
          </a:p>
        </p:txBody>
      </p:sp>
      <p:sp>
        <p:nvSpPr>
          <p:cNvPr id="4" name="Rectangle 2"/>
          <p:cNvSpPr txBox="1">
            <a:spLocks noChangeArrowheads="1"/>
          </p:cNvSpPr>
          <p:nvPr/>
        </p:nvSpPr>
        <p:spPr>
          <a:xfrm>
            <a:off x="816090" y="607740"/>
            <a:ext cx="7010400" cy="838200"/>
          </a:xfrm>
          <a:prstGeom prst="rect">
            <a:avLst/>
          </a:prstGeom>
          <a:solidFill>
            <a:srgbClr val="002060"/>
          </a:solidFill>
        </p:spPr>
        <p:txBody>
          <a:bodyPr vert="horz" lIns="121899" tIns="60949" rIns="121899" bIns="60949" rtlCol="0" anchor="b">
            <a:normAutofit fontScale="92500"/>
          </a:bodyPr>
          <a:lstStyle>
            <a:lvl1pPr algn="l" defTabSz="914484" rtl="0" eaLnBrk="1" latinLnBrk="0" hangingPunct="1">
              <a:lnSpc>
                <a:spcPct val="85000"/>
              </a:lnSpc>
              <a:spcBef>
                <a:spcPct val="0"/>
              </a:spcBef>
              <a:buNone/>
              <a:tabLst/>
              <a:defRPr sz="3301" kern="1200" cap="none" baseline="0">
                <a:solidFill>
                  <a:schemeClr val="tx1"/>
                </a:solidFill>
                <a:latin typeface="Microsoft JhengHei UI" panose="020B0604030504040204" pitchFamily="34" charset="-120"/>
                <a:ea typeface="Microsoft JhengHei UI" panose="020B0604030504040204" pitchFamily="34" charset="-120"/>
                <a:cs typeface="+mj-cs"/>
              </a:defRPr>
            </a:lvl1pPr>
          </a:lstStyle>
          <a:p>
            <a:pPr algn="ctr"/>
            <a:r>
              <a:rPr lang="zh-TW" altLang="en-US" sz="4900" dirty="0" smtClean="0">
                <a:solidFill>
                  <a:schemeClr val="bg1"/>
                </a:solidFill>
              </a:rPr>
              <a:t>課堂指引加強照顧多樣性</a:t>
            </a:r>
            <a:endParaRPr lang="zh-TW" altLang="en-US" sz="4900" dirty="0">
              <a:solidFill>
                <a:schemeClr val="bg1"/>
              </a:solidFill>
            </a:endParaRPr>
          </a:p>
        </p:txBody>
      </p:sp>
    </p:spTree>
    <p:extLst>
      <p:ext uri="{BB962C8B-B14F-4D97-AF65-F5344CB8AC3E}">
        <p14:creationId xmlns:p14="http://schemas.microsoft.com/office/powerpoint/2010/main" val="74413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7504" y="1458828"/>
            <a:ext cx="5366772" cy="51385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標題 1"/>
          <p:cNvSpPr>
            <a:spLocks noGrp="1"/>
          </p:cNvSpPr>
          <p:nvPr>
            <p:ph type="title"/>
          </p:nvPr>
        </p:nvSpPr>
        <p:spPr/>
        <p:txBody>
          <a:bodyPr>
            <a:normAutofit fontScale="90000"/>
          </a:bodyPr>
          <a:lstStyle/>
          <a:p>
            <a:r>
              <a:rPr lang="en-US" altLang="zh-HK" dirty="0"/>
              <a:t/>
            </a:r>
            <a:br>
              <a:rPr lang="en-US" altLang="zh-HK" dirty="0"/>
            </a:br>
            <a:r>
              <a:rPr lang="zh-TW" altLang="en-US" dirty="0"/>
              <a:t>任務二 </a:t>
            </a:r>
            <a:r>
              <a:rPr lang="en-US" altLang="zh-TW" dirty="0"/>
              <a:t>(</a:t>
            </a:r>
            <a:r>
              <a:rPr lang="zh-TW" altLang="en-US" dirty="0"/>
              <a:t>專家分組</a:t>
            </a:r>
            <a:r>
              <a:rPr lang="en-US" altLang="zh-TW" dirty="0"/>
              <a:t>)</a:t>
            </a:r>
            <a:br>
              <a:rPr lang="en-US" altLang="zh-TW" dirty="0"/>
            </a:br>
            <a:endParaRPr lang="zh-HK" altLang="en-US" dirty="0"/>
          </a:p>
        </p:txBody>
      </p:sp>
      <p:sp>
        <p:nvSpPr>
          <p:cNvPr id="3" name="內容版面配置區 2"/>
          <p:cNvSpPr>
            <a:spLocks noGrp="1"/>
          </p:cNvSpPr>
          <p:nvPr>
            <p:ph idx="1"/>
          </p:nvPr>
        </p:nvSpPr>
        <p:spPr/>
        <p:txBody>
          <a:bodyPr/>
          <a:lstStyle/>
          <a:p>
            <a:endParaRPr lang="zh-HK" altLang="en-US" dirty="0"/>
          </a:p>
        </p:txBody>
      </p:sp>
      <p:sp>
        <p:nvSpPr>
          <p:cNvPr id="5" name="圖說文字: 直線 4"/>
          <p:cNvSpPr/>
          <p:nvPr/>
        </p:nvSpPr>
        <p:spPr>
          <a:xfrm>
            <a:off x="5436096" y="116632"/>
            <a:ext cx="3240360" cy="1342196"/>
          </a:xfrm>
          <a:prstGeom prst="borderCallout1">
            <a:avLst>
              <a:gd name="adj1" fmla="val 18750"/>
              <a:gd name="adj2" fmla="val -8333"/>
              <a:gd name="adj3" fmla="val 172678"/>
              <a:gd name="adj4" fmla="val -100807"/>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sz="4000" dirty="0">
                <a:solidFill>
                  <a:srgbClr val="FF0000"/>
                </a:solidFill>
              </a:rPr>
              <a:t>整理資料</a:t>
            </a:r>
            <a:r>
              <a:rPr lang="en-US" altLang="zh-TW" sz="4000" dirty="0">
                <a:solidFill>
                  <a:srgbClr val="FF0000"/>
                </a:solidFill>
              </a:rPr>
              <a:t>A</a:t>
            </a:r>
            <a:r>
              <a:rPr lang="zh-TW" altLang="en-US" sz="4000" dirty="0">
                <a:solidFill>
                  <a:srgbClr val="FF0000"/>
                </a:solidFill>
              </a:rPr>
              <a:t>、</a:t>
            </a:r>
            <a:r>
              <a:rPr lang="en-US" altLang="zh-TW" sz="4000" dirty="0">
                <a:solidFill>
                  <a:srgbClr val="FF0000"/>
                </a:solidFill>
              </a:rPr>
              <a:t>B</a:t>
            </a:r>
            <a:r>
              <a:rPr lang="zh-TW" altLang="en-US" sz="4000" dirty="0">
                <a:solidFill>
                  <a:srgbClr val="FF0000"/>
                </a:solidFill>
              </a:rPr>
              <a:t> </a:t>
            </a:r>
            <a:r>
              <a:rPr lang="en-US" altLang="zh-TW" sz="4000" dirty="0">
                <a:solidFill>
                  <a:srgbClr val="FF0000"/>
                </a:solidFill>
              </a:rPr>
              <a:t>+</a:t>
            </a:r>
            <a:r>
              <a:rPr lang="zh-TW" altLang="en-US" sz="4000" dirty="0">
                <a:solidFill>
                  <a:srgbClr val="FF0000"/>
                </a:solidFill>
              </a:rPr>
              <a:t> 其他觀點</a:t>
            </a:r>
            <a:endParaRPr lang="zh-HK" altLang="en-US" sz="4000" dirty="0">
              <a:solidFill>
                <a:srgbClr val="FF0000"/>
              </a:solidFill>
            </a:endParaRPr>
          </a:p>
        </p:txBody>
      </p:sp>
      <p:sp>
        <p:nvSpPr>
          <p:cNvPr id="6" name="圖說文字: 直線 4"/>
          <p:cNvSpPr/>
          <p:nvPr/>
        </p:nvSpPr>
        <p:spPr>
          <a:xfrm>
            <a:off x="5580112" y="3356992"/>
            <a:ext cx="3240360" cy="1342196"/>
          </a:xfrm>
          <a:prstGeom prst="borderCallout1">
            <a:avLst>
              <a:gd name="adj1" fmla="val 18750"/>
              <a:gd name="adj2" fmla="val -8333"/>
              <a:gd name="adj3" fmla="val 63535"/>
              <a:gd name="adj4" fmla="val -58190"/>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sz="4000" dirty="0">
                <a:solidFill>
                  <a:srgbClr val="FF0000"/>
                </a:solidFill>
              </a:rPr>
              <a:t>整理資料</a:t>
            </a:r>
            <a:r>
              <a:rPr lang="en-US" altLang="zh-TW" sz="4000" dirty="0">
                <a:solidFill>
                  <a:srgbClr val="FF0000"/>
                </a:solidFill>
              </a:rPr>
              <a:t>C+</a:t>
            </a:r>
            <a:r>
              <a:rPr lang="zh-TW" altLang="en-US" sz="4000" dirty="0">
                <a:solidFill>
                  <a:srgbClr val="FF0000"/>
                </a:solidFill>
              </a:rPr>
              <a:t>思考反駁理據</a:t>
            </a:r>
            <a:endParaRPr lang="zh-HK" altLang="en-US" sz="4000" dirty="0">
              <a:solidFill>
                <a:srgbClr val="FF0000"/>
              </a:solidFill>
            </a:endParaRPr>
          </a:p>
        </p:txBody>
      </p:sp>
      <p:sp>
        <p:nvSpPr>
          <p:cNvPr id="7" name="圖說文字: 直線 4"/>
          <p:cNvSpPr/>
          <p:nvPr/>
        </p:nvSpPr>
        <p:spPr>
          <a:xfrm>
            <a:off x="5652120" y="5373216"/>
            <a:ext cx="3240360" cy="1342196"/>
          </a:xfrm>
          <a:prstGeom prst="borderCallout1">
            <a:avLst>
              <a:gd name="adj1" fmla="val 18750"/>
              <a:gd name="adj2" fmla="val -8333"/>
              <a:gd name="adj3" fmla="val 27516"/>
              <a:gd name="adj4" fmla="val -51340"/>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sz="4000" dirty="0">
                <a:solidFill>
                  <a:srgbClr val="FF0000"/>
                </a:solidFill>
              </a:rPr>
              <a:t>整料資料</a:t>
            </a:r>
            <a:r>
              <a:rPr lang="en-US" altLang="zh-TW" sz="4000" dirty="0">
                <a:solidFill>
                  <a:srgbClr val="FF0000"/>
                </a:solidFill>
              </a:rPr>
              <a:t>D</a:t>
            </a:r>
            <a:r>
              <a:rPr lang="zh-TW" altLang="en-US" sz="4000" dirty="0">
                <a:solidFill>
                  <a:srgbClr val="FF0000"/>
                </a:solidFill>
              </a:rPr>
              <a:t>，提出他組不足</a:t>
            </a:r>
            <a:endParaRPr lang="zh-HK" altLang="en-US" sz="4000" dirty="0">
              <a:solidFill>
                <a:srgbClr val="FF0000"/>
              </a:solidFill>
            </a:endParaRPr>
          </a:p>
        </p:txBody>
      </p:sp>
    </p:spTree>
    <p:extLst>
      <p:ext uri="{BB962C8B-B14F-4D97-AF65-F5344CB8AC3E}">
        <p14:creationId xmlns:p14="http://schemas.microsoft.com/office/powerpoint/2010/main" val="179912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a:p>
        </p:txBody>
      </p:sp>
      <p:pic>
        <p:nvPicPr>
          <p:cNvPr id="4" name="內容版面配置區 3"/>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t="13104" b="15835"/>
          <a:stretch/>
        </p:blipFill>
        <p:spPr>
          <a:xfrm>
            <a:off x="2339752" y="196797"/>
            <a:ext cx="5904656" cy="6248382"/>
          </a:xfrm>
          <a:ln w="12700">
            <a:solidFill>
              <a:schemeClr val="tx1"/>
            </a:solidFill>
          </a:ln>
        </p:spPr>
      </p:pic>
      <p:sp>
        <p:nvSpPr>
          <p:cNvPr id="6" name="Rectangle 2"/>
          <p:cNvSpPr txBox="1">
            <a:spLocks noChangeArrowheads="1"/>
          </p:cNvSpPr>
          <p:nvPr/>
        </p:nvSpPr>
        <p:spPr bwMode="auto">
          <a:xfrm>
            <a:off x="682046" y="332656"/>
            <a:ext cx="1224136" cy="59766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121899" tIns="60949" rIns="121899" bIns="60949" rtlCol="0" anchor="ctr">
            <a:normAutofit/>
          </a:bodyPr>
          <a:lstStyle>
            <a:lvl1pPr marL="228621" indent="-228621" algn="l" defTabSz="914484" rtl="0" eaLnBrk="0" fontAlgn="base" latinLnBrk="0" hangingPunct="0">
              <a:lnSpc>
                <a:spcPct val="95000"/>
              </a:lnSpc>
              <a:spcBef>
                <a:spcPct val="0"/>
              </a:spcBef>
              <a:spcAft>
                <a:spcPct val="0"/>
              </a:spcAft>
              <a:buSzPct val="100000"/>
              <a:buFont typeface="Arial" pitchFamily="34" charset="0"/>
              <a:buChar char="•"/>
              <a:defRPr sz="3600" b="1" kern="1200">
                <a:solidFill>
                  <a:srgbClr val="006666"/>
                </a:solidFill>
                <a:latin typeface="+mj-lt"/>
                <a:ea typeface="+mj-ea"/>
                <a:cs typeface="+mj-cs"/>
              </a:defRPr>
            </a:lvl1pPr>
            <a:lvl2pPr marL="548690" indent="-228621" algn="l" defTabSz="914484" rtl="0" eaLnBrk="0" fontAlgn="base" latinLnBrk="0" hangingPunct="0">
              <a:lnSpc>
                <a:spcPct val="95000"/>
              </a:lnSpc>
              <a:spcBef>
                <a:spcPct val="0"/>
              </a:spcBef>
              <a:spcAft>
                <a:spcPct val="0"/>
              </a:spcAft>
              <a:buSzPct val="100000"/>
              <a:buFont typeface="Century Gothic" pitchFamily="34" charset="0"/>
              <a:buChar char="–"/>
              <a:defRPr sz="3600" b="1" kern="1200">
                <a:solidFill>
                  <a:srgbClr val="006666"/>
                </a:solidFill>
                <a:latin typeface="標楷體" pitchFamily="65" charset="-120"/>
                <a:ea typeface="標楷體" pitchFamily="65" charset="-120"/>
                <a:cs typeface="+mn-cs"/>
              </a:defRPr>
            </a:lvl2pPr>
            <a:lvl3pPr marL="868759" indent="-228621" algn="l" defTabSz="914484" rtl="0" eaLnBrk="0" fontAlgn="base" latinLnBrk="0" hangingPunct="0">
              <a:lnSpc>
                <a:spcPct val="95000"/>
              </a:lnSpc>
              <a:spcBef>
                <a:spcPct val="0"/>
              </a:spcBef>
              <a:spcAft>
                <a:spcPct val="0"/>
              </a:spcAft>
              <a:buSzPct val="100000"/>
              <a:buFont typeface="Century Gothic" pitchFamily="34" charset="0"/>
              <a:buChar char="–"/>
              <a:defRPr sz="3600" b="1" kern="1200">
                <a:solidFill>
                  <a:srgbClr val="006666"/>
                </a:solidFill>
                <a:latin typeface="標楷體" pitchFamily="65" charset="-120"/>
                <a:ea typeface="標楷體" pitchFamily="65" charset="-120"/>
                <a:cs typeface="+mn-cs"/>
              </a:defRPr>
            </a:lvl3pPr>
            <a:lvl4pPr marL="1188829" indent="-228621" algn="l" defTabSz="914484" rtl="0" eaLnBrk="0" fontAlgn="base" latinLnBrk="0" hangingPunct="0">
              <a:lnSpc>
                <a:spcPct val="95000"/>
              </a:lnSpc>
              <a:spcBef>
                <a:spcPct val="0"/>
              </a:spcBef>
              <a:spcAft>
                <a:spcPct val="0"/>
              </a:spcAft>
              <a:buSzPct val="100000"/>
              <a:buFont typeface="Century Gothic" pitchFamily="34" charset="0"/>
              <a:buChar char="–"/>
              <a:defRPr sz="3600" b="1" kern="1200">
                <a:solidFill>
                  <a:srgbClr val="006666"/>
                </a:solidFill>
                <a:latin typeface="標楷體" pitchFamily="65" charset="-120"/>
                <a:ea typeface="標楷體" pitchFamily="65" charset="-120"/>
                <a:cs typeface="+mn-cs"/>
              </a:defRPr>
            </a:lvl4pPr>
            <a:lvl5pPr marL="1508898" indent="-228621" algn="l" defTabSz="914484" rtl="0" eaLnBrk="0" fontAlgn="base" latinLnBrk="0" hangingPunct="0">
              <a:lnSpc>
                <a:spcPct val="95000"/>
              </a:lnSpc>
              <a:spcBef>
                <a:spcPct val="0"/>
              </a:spcBef>
              <a:spcAft>
                <a:spcPct val="0"/>
              </a:spcAft>
              <a:buSzPct val="100000"/>
              <a:buFont typeface="Century Gothic" pitchFamily="34" charset="0"/>
              <a:buChar char="–"/>
              <a:defRPr sz="3600" b="1" kern="1200">
                <a:solidFill>
                  <a:srgbClr val="006666"/>
                </a:solidFill>
                <a:latin typeface="標楷體" pitchFamily="65" charset="-120"/>
                <a:ea typeface="標楷體" pitchFamily="65" charset="-120"/>
                <a:cs typeface="+mn-cs"/>
              </a:defRPr>
            </a:lvl5pPr>
            <a:lvl6pPr marL="457200" indent="-228621" algn="l" defTabSz="914484" rtl="0" eaLnBrk="1" fontAlgn="base" latinLnBrk="0" hangingPunct="1">
              <a:lnSpc>
                <a:spcPct val="95000"/>
              </a:lnSpc>
              <a:spcBef>
                <a:spcPct val="0"/>
              </a:spcBef>
              <a:spcAft>
                <a:spcPct val="0"/>
              </a:spcAft>
              <a:buSzPct val="90000"/>
              <a:buFont typeface="Century Gothic" pitchFamily="34" charset="0"/>
              <a:buChar char="–"/>
              <a:defRPr sz="3200" b="1" kern="1200">
                <a:solidFill>
                  <a:srgbClr val="006666"/>
                </a:solidFill>
                <a:latin typeface="Tahoma" pitchFamily="34" charset="0"/>
                <a:ea typeface="+mn-ea"/>
                <a:cs typeface="+mn-cs"/>
              </a:defRPr>
            </a:lvl6pPr>
            <a:lvl7pPr marL="914400" indent="-228621" algn="l" defTabSz="914484" rtl="0" eaLnBrk="1" fontAlgn="base" latinLnBrk="0" hangingPunct="1">
              <a:lnSpc>
                <a:spcPct val="95000"/>
              </a:lnSpc>
              <a:spcBef>
                <a:spcPct val="0"/>
              </a:spcBef>
              <a:spcAft>
                <a:spcPct val="0"/>
              </a:spcAft>
              <a:buSzPct val="90000"/>
              <a:buFont typeface="Century Gothic" pitchFamily="34" charset="0"/>
              <a:buChar char="–"/>
              <a:defRPr sz="3200" b="1" kern="1200" baseline="0">
                <a:solidFill>
                  <a:srgbClr val="006666"/>
                </a:solidFill>
                <a:latin typeface="Tahoma" pitchFamily="34" charset="0"/>
                <a:ea typeface="+mn-ea"/>
                <a:cs typeface="+mn-cs"/>
              </a:defRPr>
            </a:lvl7pPr>
            <a:lvl8pPr marL="1371600" indent="-228621" algn="l" defTabSz="914484" rtl="0" eaLnBrk="1" fontAlgn="base" latinLnBrk="0" hangingPunct="1">
              <a:lnSpc>
                <a:spcPct val="95000"/>
              </a:lnSpc>
              <a:spcBef>
                <a:spcPct val="0"/>
              </a:spcBef>
              <a:spcAft>
                <a:spcPct val="0"/>
              </a:spcAft>
              <a:buSzPct val="90000"/>
              <a:buFont typeface="Century Gothic" pitchFamily="34" charset="0"/>
              <a:buChar char="–"/>
              <a:defRPr sz="3200" b="1" kern="1200" baseline="0">
                <a:solidFill>
                  <a:srgbClr val="006666"/>
                </a:solidFill>
                <a:latin typeface="Tahoma" pitchFamily="34" charset="0"/>
                <a:ea typeface="+mn-ea"/>
                <a:cs typeface="+mn-cs"/>
              </a:defRPr>
            </a:lvl8pPr>
            <a:lvl9pPr marL="1828800" indent="-228621" algn="l" defTabSz="914484" rtl="0" eaLnBrk="1" fontAlgn="base" latinLnBrk="0" hangingPunct="1">
              <a:lnSpc>
                <a:spcPct val="95000"/>
              </a:lnSpc>
              <a:spcBef>
                <a:spcPct val="0"/>
              </a:spcBef>
              <a:spcAft>
                <a:spcPct val="0"/>
              </a:spcAft>
              <a:buSzPct val="90000"/>
              <a:buFont typeface="Century Gothic" pitchFamily="34" charset="0"/>
              <a:buChar char="–"/>
              <a:defRPr sz="3200" b="1" kern="1200" baseline="0">
                <a:solidFill>
                  <a:srgbClr val="006666"/>
                </a:solidFill>
                <a:latin typeface="Tahoma" pitchFamily="34" charset="0"/>
                <a:ea typeface="+mn-ea"/>
                <a:cs typeface="+mn-cs"/>
              </a:defRPr>
            </a:lvl9pPr>
          </a:lstStyle>
          <a:p>
            <a:pPr marL="0" indent="0" algn="ctr" eaLnBrk="1" hangingPunct="1">
              <a:lnSpc>
                <a:spcPct val="100000"/>
              </a:lnSpc>
              <a:buFont typeface="Arial" pitchFamily="34" charset="0"/>
              <a:buNone/>
              <a:defRPr/>
            </a:pPr>
            <a:r>
              <a:rPr lang="zh-TW" altLang="en-US" sz="4800" kern="0" dirty="0" smtClean="0">
                <a:solidFill>
                  <a:schemeClr val="bg1"/>
                </a:solidFill>
              </a:rPr>
              <a:t>學生</a:t>
            </a:r>
            <a:endParaRPr lang="en-US" altLang="zh-TW" sz="4800" kern="0" dirty="0" smtClean="0">
              <a:solidFill>
                <a:schemeClr val="bg1"/>
              </a:solidFill>
            </a:endParaRPr>
          </a:p>
          <a:p>
            <a:pPr marL="0" indent="0" algn="ctr" eaLnBrk="1" hangingPunct="1">
              <a:lnSpc>
                <a:spcPct val="100000"/>
              </a:lnSpc>
              <a:buFont typeface="Arial" pitchFamily="34" charset="0"/>
              <a:buNone/>
              <a:defRPr/>
            </a:pPr>
            <a:r>
              <a:rPr lang="zh-TW" altLang="en-US" sz="4800" kern="0" dirty="0" smtClean="0">
                <a:solidFill>
                  <a:schemeClr val="bg1"/>
                </a:solidFill>
              </a:rPr>
              <a:t>課堂示例</a:t>
            </a:r>
            <a:endParaRPr lang="zh-HK" altLang="en-US" sz="4800" kern="0" dirty="0">
              <a:solidFill>
                <a:schemeClr val="bg1"/>
              </a:solidFill>
            </a:endParaRPr>
          </a:p>
        </p:txBody>
      </p:sp>
    </p:spTree>
    <p:extLst>
      <p:ext uri="{BB962C8B-B14F-4D97-AF65-F5344CB8AC3E}">
        <p14:creationId xmlns:p14="http://schemas.microsoft.com/office/powerpoint/2010/main" val="85300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16632"/>
            <a:ext cx="7620000" cy="1397000"/>
          </a:xfrm>
        </p:spPr>
        <p:txBody>
          <a:bodyPr>
            <a:normAutofit/>
          </a:bodyPr>
          <a:lstStyle/>
          <a:p>
            <a:r>
              <a:rPr lang="en-US" altLang="zh-HK" dirty="0"/>
              <a:t/>
            </a:r>
            <a:br>
              <a:rPr lang="en-US" altLang="zh-HK" dirty="0"/>
            </a:br>
            <a:r>
              <a:rPr lang="zh-TW" altLang="en-US" dirty="0"/>
              <a:t>任務三（混合組）</a:t>
            </a:r>
            <a:endParaRPr lang="zh-HK" altLang="en-US" sz="3300" dirty="0"/>
          </a:p>
        </p:txBody>
      </p:sp>
      <p:sp>
        <p:nvSpPr>
          <p:cNvPr id="3" name="內容版面配置區 2"/>
          <p:cNvSpPr>
            <a:spLocks noGrp="1"/>
          </p:cNvSpPr>
          <p:nvPr>
            <p:ph idx="1"/>
          </p:nvPr>
        </p:nvSpPr>
        <p:spPr>
          <a:xfrm>
            <a:off x="395536" y="1844824"/>
            <a:ext cx="4037073" cy="3455474"/>
          </a:xfrm>
        </p:spPr>
        <p:txBody>
          <a:bodyPr>
            <a:normAutofit lnSpcReduction="10000"/>
          </a:bodyPr>
          <a:lstStyle/>
          <a:p>
            <a:r>
              <a:rPr lang="zh-TW" altLang="en-US" sz="4000" dirty="0"/>
              <a:t>向組員介紹方式特點；</a:t>
            </a:r>
            <a:endParaRPr lang="en-US" altLang="zh-TW" sz="4000" dirty="0"/>
          </a:p>
          <a:p>
            <a:r>
              <a:rPr lang="zh-TW" altLang="en-US" sz="4000" dirty="0"/>
              <a:t>推介方式好處；</a:t>
            </a:r>
            <a:endParaRPr lang="en-US" altLang="zh-TW" sz="4000" dirty="0"/>
          </a:p>
          <a:p>
            <a:r>
              <a:rPr lang="zh-TW" altLang="en-US" sz="4000" dirty="0"/>
              <a:t>進行質詢；</a:t>
            </a:r>
            <a:endParaRPr lang="en-US" altLang="zh-TW" sz="4000" dirty="0"/>
          </a:p>
          <a:p>
            <a:r>
              <a:rPr lang="zh-TW" altLang="en-US" sz="4000" dirty="0"/>
              <a:t>各人均須記錄。</a:t>
            </a:r>
            <a:endParaRPr lang="zh-HK" altLang="en-US" sz="4000" dirty="0"/>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466862" y="548680"/>
            <a:ext cx="4427918" cy="57245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7775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669F2189-3B1E-488B-B941-D47A9207D123}"/>
              </a:ext>
            </a:extLst>
          </p:cNvPr>
          <p:cNvSpPr>
            <a:spLocks noGrp="1"/>
          </p:cNvSpPr>
          <p:nvPr>
            <p:ph idx="1"/>
          </p:nvPr>
        </p:nvSpPr>
        <p:spPr>
          <a:xfrm>
            <a:off x="824289" y="620688"/>
            <a:ext cx="7620000" cy="4470400"/>
          </a:xfrm>
        </p:spPr>
        <p:txBody>
          <a:bodyPr>
            <a:normAutofit/>
          </a:bodyPr>
          <a:lstStyle/>
          <a:p>
            <a:pPr lvl="0"/>
            <a:r>
              <a:rPr lang="zh-TW" altLang="en-US" sz="3200" dirty="0">
                <a:ln w="0"/>
                <a:effectLst>
                  <a:outerShdw blurRad="38100" dist="19050" dir="2700000" algn="tl" rotWithShape="0">
                    <a:schemeClr val="dk1">
                      <a:alpha val="40000"/>
                    </a:schemeClr>
                  </a:outerShdw>
                </a:effectLst>
              </a:rPr>
              <a:t>任務三</a:t>
            </a:r>
            <a:r>
              <a:rPr lang="en-US" altLang="zh-TW" sz="3200" dirty="0">
                <a:ln w="0"/>
                <a:effectLst>
                  <a:outerShdw blurRad="38100" dist="19050" dir="2700000" algn="tl" rotWithShape="0">
                    <a:schemeClr val="dk1">
                      <a:alpha val="40000"/>
                    </a:schemeClr>
                  </a:outerShdw>
                </a:effectLst>
              </a:rPr>
              <a:t>﹕</a:t>
            </a:r>
            <a:r>
              <a:rPr lang="zh-TW" altLang="en-US" sz="3200" dirty="0">
                <a:ln w="0"/>
                <a:effectLst>
                  <a:outerShdw blurRad="38100" dist="19050" dir="2700000" algn="tl" rotWithShape="0">
                    <a:schemeClr val="dk1">
                      <a:alpha val="40000"/>
                    </a:schemeClr>
                  </a:outerShdw>
                </a:effectLst>
              </a:rPr>
              <a:t>進行表達，</a:t>
            </a:r>
            <a:r>
              <a:rPr lang="zh-TW" altLang="en-US" sz="3200" dirty="0" smtClean="0">
                <a:ln w="0"/>
                <a:effectLst>
                  <a:outerShdw blurRad="38100" dist="19050" dir="2700000" algn="tl" rotWithShape="0">
                    <a:schemeClr val="dk1">
                      <a:alpha val="40000"/>
                    </a:schemeClr>
                  </a:outerShdw>
                </a:effectLst>
              </a:rPr>
              <a:t>交流意見</a:t>
            </a:r>
            <a:endParaRPr lang="zh-TW" altLang="en-US" sz="3200" dirty="0">
              <a:ln w="0"/>
              <a:effectLst>
                <a:outerShdw blurRad="38100" dist="19050" dir="2700000" algn="tl" rotWithShape="0">
                  <a:schemeClr val="dk1">
                    <a:alpha val="40000"/>
                  </a:schemeClr>
                </a:outerShdw>
              </a:effectLst>
            </a:endParaRPr>
          </a:p>
          <a:p>
            <a:endParaRPr lang="en-US" altLang="zh-TW" sz="3000" dirty="0"/>
          </a:p>
          <a:p>
            <a:endParaRPr lang="en-US" altLang="zh-HK" sz="3000" dirty="0"/>
          </a:p>
          <a:p>
            <a:endParaRPr lang="zh-HK" altLang="en-US" sz="3000" dirty="0"/>
          </a:p>
        </p:txBody>
      </p:sp>
      <p:pic>
        <p:nvPicPr>
          <p:cNvPr id="6" name="圖片 5">
            <a:extLst>
              <a:ext uri="{FF2B5EF4-FFF2-40B4-BE49-F238E27FC236}">
                <a16:creationId xmlns:a16="http://schemas.microsoft.com/office/drawing/2014/main" id="{2D039600-E758-4BBC-A5B4-0F2EB45411F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39552" y="1484784"/>
            <a:ext cx="8189474" cy="4968552"/>
          </a:xfrm>
          <a:prstGeom prst="rect">
            <a:avLst/>
          </a:prstGeom>
          <a:ln w="9525">
            <a:solidFill>
              <a:schemeClr val="tx1"/>
            </a:solidFill>
          </a:ln>
        </p:spPr>
      </p:pic>
    </p:spTree>
    <p:extLst>
      <p:ext uri="{BB962C8B-B14F-4D97-AF65-F5344CB8AC3E}">
        <p14:creationId xmlns:p14="http://schemas.microsoft.com/office/powerpoint/2010/main" val="301376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HK" altLang="en-US" dirty="0"/>
          </a:p>
        </p:txBody>
      </p:sp>
      <p:pic>
        <p:nvPicPr>
          <p:cNvPr id="5" name="圖片 4"/>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l="3255" t="-1035" r="3131" b="31279"/>
          <a:stretch/>
        </p:blipFill>
        <p:spPr>
          <a:xfrm>
            <a:off x="718457" y="116632"/>
            <a:ext cx="6163816" cy="6471836"/>
          </a:xfrm>
          <a:prstGeom prst="rect">
            <a:avLst/>
          </a:prstGeom>
        </p:spPr>
      </p:pic>
      <p:sp>
        <p:nvSpPr>
          <p:cNvPr id="6" name="Rectangle 2"/>
          <p:cNvSpPr txBox="1">
            <a:spLocks noGrp="1" noChangeArrowheads="1"/>
          </p:cNvSpPr>
          <p:nvPr>
            <p:ph idx="1"/>
          </p:nvPr>
        </p:nvSpPr>
        <p:spPr bwMode="auto">
          <a:xfrm>
            <a:off x="7380312" y="332656"/>
            <a:ext cx="1224136" cy="597666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marL="0" indent="0" algn="ctr" eaLnBrk="1" hangingPunct="1">
              <a:lnSpc>
                <a:spcPct val="100000"/>
              </a:lnSpc>
              <a:buNone/>
              <a:defRPr/>
            </a:pPr>
            <a:r>
              <a:rPr lang="zh-TW" altLang="en-US" sz="4800" kern="0" dirty="0" smtClean="0">
                <a:solidFill>
                  <a:schemeClr val="bg1"/>
                </a:solidFill>
              </a:rPr>
              <a:t>學生</a:t>
            </a:r>
            <a:endParaRPr lang="en-US" altLang="zh-TW" sz="4800" kern="0" dirty="0" smtClean="0">
              <a:solidFill>
                <a:schemeClr val="bg1"/>
              </a:solidFill>
            </a:endParaRPr>
          </a:p>
          <a:p>
            <a:pPr marL="0" indent="0" algn="ctr" eaLnBrk="1" hangingPunct="1">
              <a:lnSpc>
                <a:spcPct val="100000"/>
              </a:lnSpc>
              <a:buNone/>
              <a:defRPr/>
            </a:pPr>
            <a:r>
              <a:rPr lang="zh-TW" altLang="en-US" sz="4800" kern="0" dirty="0">
                <a:solidFill>
                  <a:schemeClr val="bg1"/>
                </a:solidFill>
              </a:rPr>
              <a:t>課堂</a:t>
            </a:r>
            <a:r>
              <a:rPr lang="zh-TW" altLang="en-US" sz="4800" kern="0" dirty="0" smtClean="0">
                <a:solidFill>
                  <a:schemeClr val="bg1"/>
                </a:solidFill>
              </a:rPr>
              <a:t>示例</a:t>
            </a:r>
            <a:endParaRPr lang="zh-HK" altLang="en-US" sz="4800" kern="0" dirty="0">
              <a:solidFill>
                <a:schemeClr val="bg1"/>
              </a:solidFill>
            </a:endParaRPr>
          </a:p>
        </p:txBody>
      </p:sp>
    </p:spTree>
    <p:extLst>
      <p:ext uri="{BB962C8B-B14F-4D97-AF65-F5344CB8AC3E}">
        <p14:creationId xmlns:p14="http://schemas.microsoft.com/office/powerpoint/2010/main" val="114266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任務四（反思抉擇）</a:t>
            </a:r>
            <a:endParaRPr lang="zh-HK" altLang="en-US" dirty="0"/>
          </a:p>
        </p:txBody>
      </p:sp>
      <p:sp>
        <p:nvSpPr>
          <p:cNvPr id="3" name="內容版面配置區 2"/>
          <p:cNvSpPr>
            <a:spLocks noGrp="1"/>
          </p:cNvSpPr>
          <p:nvPr>
            <p:ph idx="1"/>
          </p:nvPr>
        </p:nvSpPr>
        <p:spPr/>
        <p:txBody>
          <a:bodyPr/>
          <a:lstStyle/>
          <a:p>
            <a:endParaRPr lang="zh-HK" altLang="en-US" dirty="0"/>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95536" y="1916832"/>
            <a:ext cx="8486775" cy="362647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雲朵形圖說文字 11"/>
          <p:cNvSpPr/>
          <p:nvPr/>
        </p:nvSpPr>
        <p:spPr>
          <a:xfrm>
            <a:off x="3707904" y="2852936"/>
            <a:ext cx="4717032" cy="2252602"/>
          </a:xfrm>
          <a:prstGeom prst="cloudCallout">
            <a:avLst>
              <a:gd name="adj1" fmla="val -60746"/>
              <a:gd name="adj2" fmla="val 38052"/>
            </a:avLst>
          </a:prstGeom>
        </p:spPr>
        <p:style>
          <a:lnRef idx="2">
            <a:schemeClr val="accent6"/>
          </a:lnRef>
          <a:fillRef idx="1">
            <a:schemeClr val="lt1"/>
          </a:fillRef>
          <a:effectRef idx="0">
            <a:schemeClr val="accent6"/>
          </a:effectRef>
          <a:fontRef idx="minor">
            <a:schemeClr val="dk1"/>
          </a:fontRef>
        </p:style>
        <p:txBody>
          <a:bodyPr rtlCol="0" anchor="ctr"/>
          <a:lstStyle/>
          <a:p>
            <a:r>
              <a:rPr lang="zh-TW" altLang="en-US" sz="2800" dirty="0"/>
              <a:t>可選擇以點列式或段落式方法完成</a:t>
            </a:r>
            <a:endParaRPr lang="zh-TW" altLang="zh-HK" sz="2800" dirty="0"/>
          </a:p>
        </p:txBody>
      </p:sp>
    </p:spTree>
    <p:extLst>
      <p:ext uri="{BB962C8B-B14F-4D97-AF65-F5344CB8AC3E}">
        <p14:creationId xmlns:p14="http://schemas.microsoft.com/office/powerpoint/2010/main" val="356878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4897CF-3F89-453B-8B6E-EB1CBA4724A9}"/>
              </a:ext>
            </a:extLst>
          </p:cNvPr>
          <p:cNvSpPr>
            <a:spLocks noGrp="1"/>
          </p:cNvSpPr>
          <p:nvPr>
            <p:ph type="title"/>
          </p:nvPr>
        </p:nvSpPr>
        <p:spPr>
          <a:xfrm>
            <a:off x="827584" y="0"/>
            <a:ext cx="7620000" cy="836712"/>
          </a:xfrm>
        </p:spPr>
        <p:txBody>
          <a:bodyPr>
            <a:normAutofit/>
          </a:bodyPr>
          <a:lstStyle/>
          <a:p>
            <a:endParaRPr lang="zh-HK" altLang="en-US" sz="4000" dirty="0"/>
          </a:p>
        </p:txBody>
      </p:sp>
      <p:graphicFrame>
        <p:nvGraphicFramePr>
          <p:cNvPr id="4" name="內容版面配置區 3">
            <a:extLst>
              <a:ext uri="{FF2B5EF4-FFF2-40B4-BE49-F238E27FC236}">
                <a16:creationId xmlns:a16="http://schemas.microsoft.com/office/drawing/2014/main" id="{49A635B5-7D61-4174-9695-6108C4AAE3D4}"/>
              </a:ext>
            </a:extLst>
          </p:cNvPr>
          <p:cNvGraphicFramePr>
            <a:graphicFrameLocks noGrp="1"/>
          </p:cNvGraphicFramePr>
          <p:nvPr>
            <p:ph idx="1"/>
            <p:extLst>
              <p:ext uri="{D42A27DB-BD31-4B8C-83A1-F6EECF244321}">
                <p14:modId xmlns:p14="http://schemas.microsoft.com/office/powerpoint/2010/main" val="1557507321"/>
              </p:ext>
            </p:extLst>
          </p:nvPr>
        </p:nvGraphicFramePr>
        <p:xfrm>
          <a:off x="755576" y="1412776"/>
          <a:ext cx="7488832" cy="493776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4116542308"/>
                    </a:ext>
                  </a:extLst>
                </a:gridCol>
                <a:gridCol w="1944216">
                  <a:extLst>
                    <a:ext uri="{9D8B030D-6E8A-4147-A177-3AD203B41FA5}">
                      <a16:colId xmlns:a16="http://schemas.microsoft.com/office/drawing/2014/main" val="1676939888"/>
                    </a:ext>
                  </a:extLst>
                </a:gridCol>
                <a:gridCol w="2160240">
                  <a:extLst>
                    <a:ext uri="{9D8B030D-6E8A-4147-A177-3AD203B41FA5}">
                      <a16:colId xmlns:a16="http://schemas.microsoft.com/office/drawing/2014/main" val="1775180594"/>
                    </a:ext>
                  </a:extLst>
                </a:gridCol>
                <a:gridCol w="2016224">
                  <a:extLst>
                    <a:ext uri="{9D8B030D-6E8A-4147-A177-3AD203B41FA5}">
                      <a16:colId xmlns:a16="http://schemas.microsoft.com/office/drawing/2014/main" val="20003"/>
                    </a:ext>
                  </a:extLst>
                </a:gridCol>
              </a:tblGrid>
              <a:tr h="370840">
                <a:tc>
                  <a:txBody>
                    <a:bodyPr/>
                    <a:lstStyle/>
                    <a:p>
                      <a:endParaRPr lang="zh-HK" altLang="en-US" sz="3000" dirty="0"/>
                    </a:p>
                  </a:txBody>
                  <a:tcPr/>
                </a:tc>
                <a:tc>
                  <a:txBody>
                    <a:bodyPr/>
                    <a:lstStyle/>
                    <a:p>
                      <a:r>
                        <a:rPr lang="zh-TW" altLang="en-US" sz="3000" dirty="0" smtClean="0"/>
                        <a:t>學校甲</a:t>
                      </a:r>
                      <a:endParaRPr lang="zh-HK" altLang="en-US" sz="3000" dirty="0"/>
                    </a:p>
                  </a:txBody>
                  <a:tcPr/>
                </a:tc>
                <a:tc>
                  <a:txBody>
                    <a:bodyPr/>
                    <a:lstStyle/>
                    <a:p>
                      <a:pPr marL="0" marR="0" indent="0" algn="l" defTabSz="914484" rtl="0" eaLnBrk="1" fontAlgn="auto" latinLnBrk="0" hangingPunct="1">
                        <a:lnSpc>
                          <a:spcPct val="100000"/>
                        </a:lnSpc>
                        <a:spcBef>
                          <a:spcPts val="0"/>
                        </a:spcBef>
                        <a:spcAft>
                          <a:spcPts val="0"/>
                        </a:spcAft>
                        <a:buClrTx/>
                        <a:buSzTx/>
                        <a:buFontTx/>
                        <a:buNone/>
                        <a:tabLst/>
                        <a:defRPr/>
                      </a:pPr>
                      <a:r>
                        <a:rPr lang="zh-TW" altLang="en-US" sz="3000" dirty="0" smtClean="0"/>
                        <a:t>學校乙</a:t>
                      </a:r>
                      <a:endParaRPr lang="zh-HK" altLang="en-US" sz="3000" dirty="0" smtClean="0"/>
                    </a:p>
                  </a:txBody>
                  <a:tcPr/>
                </a:tc>
                <a:tc>
                  <a:txBody>
                    <a:bodyPr/>
                    <a:lstStyle/>
                    <a:p>
                      <a:pPr marL="0" marR="0" indent="0" algn="l" defTabSz="914484" rtl="0" eaLnBrk="1" fontAlgn="auto" latinLnBrk="0" hangingPunct="1">
                        <a:lnSpc>
                          <a:spcPct val="100000"/>
                        </a:lnSpc>
                        <a:spcBef>
                          <a:spcPts val="0"/>
                        </a:spcBef>
                        <a:spcAft>
                          <a:spcPts val="0"/>
                        </a:spcAft>
                        <a:buClrTx/>
                        <a:buSzTx/>
                        <a:buFontTx/>
                        <a:buNone/>
                        <a:tabLst/>
                        <a:defRPr/>
                      </a:pPr>
                      <a:r>
                        <a:rPr lang="zh-TW" altLang="en-US" sz="3000" dirty="0" smtClean="0"/>
                        <a:t>學校丙</a:t>
                      </a:r>
                      <a:endParaRPr lang="zh-HK" altLang="en-US" sz="3000" dirty="0" smtClean="0"/>
                    </a:p>
                  </a:txBody>
                  <a:tcPr/>
                </a:tc>
                <a:extLst>
                  <a:ext uri="{0D108BD9-81ED-4DB2-BD59-A6C34878D82A}">
                    <a16:rowId xmlns:a16="http://schemas.microsoft.com/office/drawing/2014/main" val="913331787"/>
                  </a:ext>
                </a:extLst>
              </a:tr>
              <a:tr h="1179552">
                <a:tc>
                  <a:txBody>
                    <a:bodyPr/>
                    <a:lstStyle/>
                    <a:p>
                      <a:r>
                        <a:rPr lang="zh-TW" altLang="en-US" sz="3000" dirty="0" smtClean="0"/>
                        <a:t>教材</a:t>
                      </a:r>
                      <a:endParaRPr lang="zh-HK" altLang="en-US" sz="3000" dirty="0"/>
                    </a:p>
                  </a:txBody>
                  <a:tcPr/>
                </a:tc>
                <a:tc>
                  <a:txBody>
                    <a:bodyPr/>
                    <a:lstStyle/>
                    <a:p>
                      <a:r>
                        <a:rPr lang="zh-TW" altLang="en-US" sz="3000" dirty="0" smtClean="0"/>
                        <a:t>準備發展校本教材</a:t>
                      </a:r>
                      <a:endParaRPr lang="zh-HK" altLang="en-US" sz="3000" dirty="0"/>
                    </a:p>
                  </a:txBody>
                  <a:tcPr/>
                </a:tc>
                <a:tc>
                  <a:txBody>
                    <a:bodyPr/>
                    <a:lstStyle/>
                    <a:p>
                      <a:r>
                        <a:rPr lang="zh-TW" altLang="en-US" sz="3000" dirty="0"/>
                        <a:t>已</a:t>
                      </a:r>
                      <a:r>
                        <a:rPr lang="zh-TW" altLang="en-US" sz="3000" dirty="0" smtClean="0"/>
                        <a:t>有較完善的</a:t>
                      </a:r>
                      <a:r>
                        <a:rPr lang="zh-TW" altLang="en-US" sz="3000" dirty="0"/>
                        <a:t>校</a:t>
                      </a:r>
                      <a:r>
                        <a:rPr lang="zh-TW" altLang="en-US" sz="3000" dirty="0" smtClean="0"/>
                        <a:t>本設計教材</a:t>
                      </a:r>
                      <a:endParaRPr lang="zh-HK" altLang="en-US" sz="3000" dirty="0"/>
                    </a:p>
                  </a:txBody>
                  <a:tcPr/>
                </a:tc>
                <a:tc>
                  <a:txBody>
                    <a:bodyPr/>
                    <a:lstStyle/>
                    <a:p>
                      <a:r>
                        <a:rPr lang="zh-TW" altLang="en-US" sz="3000" dirty="0" smtClean="0"/>
                        <a:t>主要採用參考書本</a:t>
                      </a:r>
                      <a:endParaRPr lang="zh-HK" altLang="en-US" sz="3000" dirty="0"/>
                    </a:p>
                  </a:txBody>
                  <a:tcPr/>
                </a:tc>
                <a:extLst>
                  <a:ext uri="{0D108BD9-81ED-4DB2-BD59-A6C34878D82A}">
                    <a16:rowId xmlns:a16="http://schemas.microsoft.com/office/drawing/2014/main" val="1275784611"/>
                  </a:ext>
                </a:extLst>
              </a:tr>
              <a:tr h="370840">
                <a:tc>
                  <a:txBody>
                    <a:bodyPr/>
                    <a:lstStyle/>
                    <a:p>
                      <a:r>
                        <a:rPr lang="zh-TW" altLang="en-US" sz="3000" dirty="0" smtClean="0"/>
                        <a:t>增潤</a:t>
                      </a:r>
                      <a:endParaRPr lang="en-US" altLang="zh-TW" sz="3000" dirty="0" smtClean="0"/>
                    </a:p>
                    <a:p>
                      <a:r>
                        <a:rPr lang="zh-TW" altLang="en-US" sz="3000" dirty="0" smtClean="0"/>
                        <a:t>方向</a:t>
                      </a:r>
                      <a:endParaRPr lang="zh-HK" altLang="en-US" sz="3000" dirty="0"/>
                    </a:p>
                  </a:txBody>
                  <a:tcPr/>
                </a:tc>
                <a:tc>
                  <a:txBody>
                    <a:bodyPr/>
                    <a:lstStyle/>
                    <a:p>
                      <a:r>
                        <a:rPr lang="zh-TW" altLang="en-US" sz="3000" dirty="0" smtClean="0"/>
                        <a:t>以資源冊作為主軸設計</a:t>
                      </a:r>
                      <a:endParaRPr lang="zh-HK" altLang="en-US" sz="3000" dirty="0"/>
                    </a:p>
                  </a:txBody>
                  <a:tcPr/>
                </a:tc>
                <a:tc>
                  <a:txBody>
                    <a:bodyPr/>
                    <a:lstStyle/>
                    <a:p>
                      <a:r>
                        <a:rPr lang="zh-TW" altLang="en-US" sz="3000" dirty="0" smtClean="0"/>
                        <a:t>更新部分過時議題</a:t>
                      </a:r>
                      <a:endParaRPr lang="zh-HK" altLang="en-US" sz="3000" dirty="0"/>
                    </a:p>
                  </a:txBody>
                  <a:tcPr/>
                </a:tc>
                <a:tc>
                  <a:txBody>
                    <a:bodyPr/>
                    <a:lstStyle/>
                    <a:p>
                      <a:r>
                        <a:rPr lang="zh-TW" altLang="en-US" sz="3000" dirty="0" smtClean="0"/>
                        <a:t>作為尖子班或中六溫習時</a:t>
                      </a:r>
                      <a:endParaRPr lang="zh-HK" altLang="en-US" sz="3000" dirty="0"/>
                    </a:p>
                  </a:txBody>
                  <a:tcPr/>
                </a:tc>
                <a:extLst>
                  <a:ext uri="{0D108BD9-81ED-4DB2-BD59-A6C34878D82A}">
                    <a16:rowId xmlns:a16="http://schemas.microsoft.com/office/drawing/2014/main" val="10002"/>
                  </a:ext>
                </a:extLst>
              </a:tr>
              <a:tr h="370840">
                <a:tc>
                  <a:txBody>
                    <a:bodyPr/>
                    <a:lstStyle/>
                    <a:p>
                      <a:r>
                        <a:rPr lang="zh-TW" altLang="en-US" sz="3000" dirty="0" smtClean="0"/>
                        <a:t>資源冊運用元素</a:t>
                      </a:r>
                      <a:endParaRPr lang="zh-HK" altLang="en-US" sz="3000" dirty="0"/>
                    </a:p>
                  </a:txBody>
                  <a:tcPr/>
                </a:tc>
                <a:tc>
                  <a:txBody>
                    <a:bodyPr/>
                    <a:lstStyle/>
                    <a:p>
                      <a:r>
                        <a:rPr lang="zh-TW" altLang="en-US" sz="3000" dirty="0" smtClean="0"/>
                        <a:t>概念、資料、能力、課業等</a:t>
                      </a:r>
                      <a:endParaRPr lang="zh-HK" altLang="en-US" sz="3000" dirty="0"/>
                    </a:p>
                  </a:txBody>
                  <a:tcPr/>
                </a:tc>
                <a:tc>
                  <a:txBody>
                    <a:bodyPr/>
                    <a:lstStyle/>
                    <a:p>
                      <a:pPr marL="0" marR="0" indent="0" algn="l" defTabSz="914484" rtl="0" eaLnBrk="1" fontAlgn="auto" latinLnBrk="0" hangingPunct="1">
                        <a:lnSpc>
                          <a:spcPct val="100000"/>
                        </a:lnSpc>
                        <a:spcBef>
                          <a:spcPts val="0"/>
                        </a:spcBef>
                        <a:spcAft>
                          <a:spcPts val="0"/>
                        </a:spcAft>
                        <a:buClrTx/>
                        <a:buSzTx/>
                        <a:buFontTx/>
                        <a:buNone/>
                        <a:tabLst/>
                        <a:defRPr/>
                      </a:pPr>
                      <a:r>
                        <a:rPr lang="zh-TW" altLang="en-US" sz="3000" dirty="0" smtClean="0"/>
                        <a:t>概念、資料</a:t>
                      </a:r>
                      <a:endParaRPr lang="zh-HK" altLang="en-US" sz="3000" dirty="0" smtClean="0"/>
                    </a:p>
                  </a:txBody>
                  <a:tcPr/>
                </a:tc>
                <a:tc>
                  <a:txBody>
                    <a:bodyPr/>
                    <a:lstStyle/>
                    <a:p>
                      <a:r>
                        <a:rPr lang="zh-TW" altLang="en-US" sz="3000" dirty="0" smtClean="0"/>
                        <a:t>按學生程度決定</a:t>
                      </a:r>
                      <a:endParaRPr lang="zh-HK" altLang="en-US" sz="3000" dirty="0"/>
                    </a:p>
                  </a:txBody>
                  <a:tcPr/>
                </a:tc>
                <a:extLst>
                  <a:ext uri="{0D108BD9-81ED-4DB2-BD59-A6C34878D82A}">
                    <a16:rowId xmlns:a16="http://schemas.microsoft.com/office/drawing/2014/main" val="10003"/>
                  </a:ext>
                </a:extLst>
              </a:tr>
            </a:tbl>
          </a:graphicData>
        </a:graphic>
      </p:graphicFrame>
      <p:sp>
        <p:nvSpPr>
          <p:cNvPr id="5" name="Rectangle 2"/>
          <p:cNvSpPr txBox="1">
            <a:spLocks noChangeArrowheads="1"/>
          </p:cNvSpPr>
          <p:nvPr/>
        </p:nvSpPr>
        <p:spPr bwMode="auto">
          <a:xfrm>
            <a:off x="971600" y="404664"/>
            <a:ext cx="7010400" cy="8382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b="1">
                <a:solidFill>
                  <a:srgbClr val="006666"/>
                </a:solidFill>
                <a:latin typeface="+mj-lt"/>
                <a:ea typeface="+mj-ea"/>
                <a:cs typeface="+mj-cs"/>
              </a:defRPr>
            </a:lvl1pPr>
            <a:lvl2pPr algn="l" rtl="0" eaLnBrk="0" fontAlgn="base" hangingPunct="0">
              <a:spcBef>
                <a:spcPct val="0"/>
              </a:spcBef>
              <a:spcAft>
                <a:spcPct val="0"/>
              </a:spcAft>
              <a:defRPr sz="3600" b="1">
                <a:solidFill>
                  <a:srgbClr val="006666"/>
                </a:solidFill>
                <a:latin typeface="標楷體" pitchFamily="65" charset="-120"/>
                <a:ea typeface="標楷體" pitchFamily="65" charset="-120"/>
              </a:defRPr>
            </a:lvl2pPr>
            <a:lvl3pPr algn="l" rtl="0" eaLnBrk="0" fontAlgn="base" hangingPunct="0">
              <a:spcBef>
                <a:spcPct val="0"/>
              </a:spcBef>
              <a:spcAft>
                <a:spcPct val="0"/>
              </a:spcAft>
              <a:defRPr sz="3600" b="1">
                <a:solidFill>
                  <a:srgbClr val="006666"/>
                </a:solidFill>
                <a:latin typeface="標楷體" pitchFamily="65" charset="-120"/>
                <a:ea typeface="標楷體" pitchFamily="65" charset="-120"/>
              </a:defRPr>
            </a:lvl3pPr>
            <a:lvl4pPr algn="l" rtl="0" eaLnBrk="0" fontAlgn="base" hangingPunct="0">
              <a:spcBef>
                <a:spcPct val="0"/>
              </a:spcBef>
              <a:spcAft>
                <a:spcPct val="0"/>
              </a:spcAft>
              <a:defRPr sz="3600" b="1">
                <a:solidFill>
                  <a:srgbClr val="006666"/>
                </a:solidFill>
                <a:latin typeface="標楷體" pitchFamily="65" charset="-120"/>
                <a:ea typeface="標楷體" pitchFamily="65" charset="-120"/>
              </a:defRPr>
            </a:lvl4pPr>
            <a:lvl5pPr algn="l" rtl="0" eaLnBrk="0" fontAlgn="base" hangingPunct="0">
              <a:spcBef>
                <a:spcPct val="0"/>
              </a:spcBef>
              <a:spcAft>
                <a:spcPct val="0"/>
              </a:spcAft>
              <a:defRPr sz="3600" b="1">
                <a:solidFill>
                  <a:srgbClr val="006666"/>
                </a:solidFill>
                <a:latin typeface="標楷體" pitchFamily="65" charset="-120"/>
                <a:ea typeface="標楷體" pitchFamily="65" charset="-12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ctr" eaLnBrk="1" hangingPunct="1">
              <a:lnSpc>
                <a:spcPct val="100000"/>
              </a:lnSpc>
              <a:defRPr/>
            </a:pPr>
            <a:r>
              <a:rPr lang="zh-TW" altLang="en-US" sz="4800" kern="0" dirty="0" smtClean="0">
                <a:solidFill>
                  <a:schemeClr val="bg1"/>
                </a:solidFill>
              </a:rPr>
              <a:t>設計</a:t>
            </a:r>
            <a:r>
              <a:rPr lang="zh-TW" altLang="en-US" sz="4800" kern="0" dirty="0">
                <a:solidFill>
                  <a:schemeClr val="bg1"/>
                </a:solidFill>
              </a:rPr>
              <a:t>及增潤方向</a:t>
            </a:r>
            <a:endParaRPr lang="zh-HK" altLang="en-US" sz="4800" kern="0" dirty="0">
              <a:solidFill>
                <a:schemeClr val="bg1"/>
              </a:solidFill>
            </a:endParaRPr>
          </a:p>
        </p:txBody>
      </p:sp>
    </p:spTree>
    <p:extLst>
      <p:ext uri="{BB962C8B-B14F-4D97-AF65-F5344CB8AC3E}">
        <p14:creationId xmlns:p14="http://schemas.microsoft.com/office/powerpoint/2010/main" val="215830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899592" y="2204864"/>
            <a:ext cx="7620000" cy="1397000"/>
          </a:xfrm>
        </p:spPr>
        <p:txBody>
          <a:bodyPr>
            <a:normAutofit/>
          </a:bodyPr>
          <a:lstStyle/>
          <a:p>
            <a:pPr algn="ctr"/>
            <a:r>
              <a:rPr lang="zh-TW" altLang="en-US" sz="4800" dirty="0" smtClean="0"/>
              <a:t>謝謝大家！</a:t>
            </a:r>
            <a:endParaRPr lang="zh-HK" altLang="en-US" sz="4800" dirty="0"/>
          </a:p>
        </p:txBody>
      </p:sp>
    </p:spTree>
    <p:extLst>
      <p:ext uri="{BB962C8B-B14F-4D97-AF65-F5344CB8AC3E}">
        <p14:creationId xmlns:p14="http://schemas.microsoft.com/office/powerpoint/2010/main" val="338934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書籍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Office_9411991_TF02787940_TF02787940.potx" id="{E4A5FE8E-4BD4-4FB0-A38F-F1EAE933DD53}" vid="{3F795CD6-D941-463B-BA60-C19998ABAD90}"/>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584</TotalTime>
  <Words>1247</Words>
  <Application>Microsoft Office PowerPoint</Application>
  <PresentationFormat>如螢幕大小 (4:3)</PresentationFormat>
  <Paragraphs>250</Paragraphs>
  <Slides>34</Slides>
  <Notes>0</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34</vt:i4>
      </vt:variant>
    </vt:vector>
  </HeadingPairs>
  <TitlesOfParts>
    <vt:vector size="45" baseType="lpstr">
      <vt:lpstr>Microsoft JhengHei UI</vt:lpstr>
      <vt:lpstr>方正準圓</vt:lpstr>
      <vt:lpstr>微軟正黑體</vt:lpstr>
      <vt:lpstr>新細明體</vt:lpstr>
      <vt:lpstr>新細明體</vt:lpstr>
      <vt:lpstr>標楷體</vt:lpstr>
      <vt:lpstr>Arial</vt:lpstr>
      <vt:lpstr>Calibri</vt:lpstr>
      <vt:lpstr>Century Gothic</vt:lpstr>
      <vt:lpstr>Times New Roman</vt:lpstr>
      <vt:lpstr>書籍 16x9</vt:lpstr>
      <vt:lpstr>  課堂學與教經驗分享  「從全球趨勢到本地落實﹕ 訂立侍產假引發的思考」</vt:lpstr>
      <vt:lpstr>學校背景</vt:lpstr>
      <vt:lpstr>PowerPoint 簡報</vt:lpstr>
      <vt:lpstr>課程資源冊系列：今日香港</vt:lpstr>
      <vt:lpstr>同心圓建構簡明學習歷程</vt:lpstr>
      <vt:lpstr>PowerPoint 簡報</vt:lpstr>
      <vt:lpstr>重新規劃教學內容</vt:lpstr>
      <vt:lpstr>PowerPoint 簡報</vt:lpstr>
      <vt:lpstr>PowerPoint 簡報</vt:lpstr>
      <vt:lpstr>PowerPoint 簡報</vt:lpstr>
      <vt:lpstr>PowerPoint 簡報</vt:lpstr>
      <vt:lpstr>PowerPoint 簡報</vt:lpstr>
      <vt:lpstr>PowerPoint 簡報</vt:lpstr>
      <vt:lpstr> </vt:lpstr>
      <vt:lpstr> </vt:lpstr>
      <vt:lpstr>配合校情調適課題</vt:lpstr>
      <vt:lpstr>PowerPoint 簡報</vt:lpstr>
      <vt:lpstr>配合校情調適能力</vt:lpstr>
      <vt:lpstr>PowerPoint 簡報</vt:lpstr>
      <vt:lpstr>PowerPoint 簡報</vt:lpstr>
      <vt:lpstr>知識與生活情境投入</vt:lpstr>
      <vt:lpstr>知識與生活情境投入</vt:lpstr>
      <vt:lpstr>重點活動設計</vt:lpstr>
      <vt:lpstr>PowerPoint 簡報</vt:lpstr>
      <vt:lpstr>任務一 (個人完成)</vt:lpstr>
      <vt:lpstr>PowerPoint 簡報</vt:lpstr>
      <vt:lpstr> 任務二 (專家分組) </vt:lpstr>
      <vt:lpstr>PowerPoint 簡報</vt:lpstr>
      <vt:lpstr> 任務三（混合組）</vt:lpstr>
      <vt:lpstr>PowerPoint 簡報</vt:lpstr>
      <vt:lpstr>PowerPoint 簡報</vt:lpstr>
      <vt:lpstr>任務四（反思抉擇）</vt:lpstr>
      <vt:lpstr>PowerPoint 簡報</vt:lpstr>
      <vt:lpstr>謝謝大家！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winuser</dc:creator>
  <cp:lastModifiedBy>LI, Kit-chuen</cp:lastModifiedBy>
  <cp:revision>58</cp:revision>
  <cp:lastPrinted>2017-07-05T06:33:56Z</cp:lastPrinted>
  <dcterms:created xsi:type="dcterms:W3CDTF">2017-07-04T07:30:25Z</dcterms:created>
  <dcterms:modified xsi:type="dcterms:W3CDTF">2017-07-10T08:29:00Z</dcterms:modified>
</cp:coreProperties>
</file>