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8"/>
  </p:notesMasterIdLst>
  <p:handoutMasterIdLst>
    <p:handoutMasterId r:id="rId29"/>
  </p:handoutMasterIdLst>
  <p:sldIdLst>
    <p:sldId id="441" r:id="rId2"/>
    <p:sldId id="397" r:id="rId3"/>
    <p:sldId id="2723" r:id="rId4"/>
    <p:sldId id="2748" r:id="rId5"/>
    <p:sldId id="2724" r:id="rId6"/>
    <p:sldId id="2737" r:id="rId7"/>
    <p:sldId id="2730" r:id="rId8"/>
    <p:sldId id="2731" r:id="rId9"/>
    <p:sldId id="2743" r:id="rId10"/>
    <p:sldId id="2744" r:id="rId11"/>
    <p:sldId id="2742" r:id="rId12"/>
    <p:sldId id="2732" r:id="rId13"/>
    <p:sldId id="2745" r:id="rId14"/>
    <p:sldId id="2746" r:id="rId15"/>
    <p:sldId id="2733" r:id="rId16"/>
    <p:sldId id="2747" r:id="rId17"/>
    <p:sldId id="2728" r:id="rId18"/>
    <p:sldId id="2734" r:id="rId19"/>
    <p:sldId id="2729" r:id="rId20"/>
    <p:sldId id="2735" r:id="rId21"/>
    <p:sldId id="2736" r:id="rId22"/>
    <p:sldId id="2739" r:id="rId23"/>
    <p:sldId id="2750" r:id="rId24"/>
    <p:sldId id="2751" r:id="rId25"/>
    <p:sldId id="2740" r:id="rId26"/>
    <p:sldId id="2741" r:id="rId27"/>
  </p:sldIdLst>
  <p:sldSz cx="12192000" cy="6858000"/>
  <p:notesSz cx="9926638" cy="6797675"/>
  <p:defaultTextStyle>
    <a:defPPr>
      <a:defRPr lang="zh-H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CCFDBBD-1A58-4632-8EB6-1922841AE904}">
          <p14:sldIdLst>
            <p14:sldId id="441"/>
            <p14:sldId id="397"/>
            <p14:sldId id="2723"/>
            <p14:sldId id="2748"/>
            <p14:sldId id="2724"/>
            <p14:sldId id="2737"/>
            <p14:sldId id="2730"/>
            <p14:sldId id="2731"/>
            <p14:sldId id="2743"/>
            <p14:sldId id="2744"/>
            <p14:sldId id="2742"/>
            <p14:sldId id="2732"/>
            <p14:sldId id="2745"/>
            <p14:sldId id="2746"/>
            <p14:sldId id="2733"/>
            <p14:sldId id="2747"/>
            <p14:sldId id="2728"/>
            <p14:sldId id="2734"/>
            <p14:sldId id="2729"/>
            <p14:sldId id="2735"/>
            <p14:sldId id="2736"/>
            <p14:sldId id="2739"/>
            <p14:sldId id="2750"/>
            <p14:sldId id="2751"/>
            <p14:sldId id="2740"/>
            <p14:sldId id="2741"/>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0" name="作者" initials="A" lastIdx="0" clrIdx="9"/>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050"/>
    <a:srgbClr val="F0D2D1"/>
    <a:srgbClr val="448F92"/>
    <a:srgbClr val="3593AD"/>
    <a:srgbClr val="BDD392"/>
    <a:srgbClr val="D1E7F1"/>
    <a:srgbClr val="ED7D31"/>
    <a:srgbClr val="FFC000"/>
    <a:srgbClr val="2E335B"/>
    <a:srgbClr val="FF91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6395" autoAdjust="0"/>
  </p:normalViewPr>
  <p:slideViewPr>
    <p:cSldViewPr snapToGrid="0">
      <p:cViewPr varScale="1">
        <p:scale>
          <a:sx n="113" d="100"/>
          <a:sy n="113" d="100"/>
        </p:scale>
        <p:origin x="318" y="96"/>
      </p:cViewPr>
      <p:guideLst/>
    </p:cSldViewPr>
  </p:slideViewPr>
  <p:notesTextViewPr>
    <p:cViewPr>
      <p:scale>
        <a:sx n="1" d="1"/>
        <a:sy n="1" d="1"/>
      </p:scale>
      <p:origin x="0" y="0"/>
    </p:cViewPr>
  </p:notesTextViewPr>
  <p:sorterViewPr>
    <p:cViewPr>
      <p:scale>
        <a:sx n="57" d="100"/>
        <a:sy n="57"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301543" cy="341064"/>
          </a:xfrm>
          <a:prstGeom prst="rect">
            <a:avLst/>
          </a:prstGeom>
        </p:spPr>
        <p:txBody>
          <a:bodyPr vert="horz" lIns="91440" tIns="45720" rIns="91440" bIns="45720" rtlCol="0"/>
          <a:lstStyle>
            <a:lvl1pPr algn="l">
              <a:defRPr sz="1200"/>
            </a:lvl1pPr>
          </a:lstStyle>
          <a:p>
            <a:endParaRPr lang="zh-HK" altLang="en-US"/>
          </a:p>
        </p:txBody>
      </p:sp>
      <p:sp>
        <p:nvSpPr>
          <p:cNvPr id="3" name="Date Placeholder 2"/>
          <p:cNvSpPr>
            <a:spLocks noGrp="1"/>
          </p:cNvSpPr>
          <p:nvPr>
            <p:ph type="dt" sz="quarter" idx="1"/>
          </p:nvPr>
        </p:nvSpPr>
        <p:spPr>
          <a:xfrm>
            <a:off x="5622799" y="0"/>
            <a:ext cx="4301543" cy="341064"/>
          </a:xfrm>
          <a:prstGeom prst="rect">
            <a:avLst/>
          </a:prstGeom>
        </p:spPr>
        <p:txBody>
          <a:bodyPr vert="horz" lIns="91440" tIns="45720" rIns="91440" bIns="45720" rtlCol="0"/>
          <a:lstStyle>
            <a:lvl1pPr algn="r">
              <a:defRPr sz="1200"/>
            </a:lvl1pPr>
          </a:lstStyle>
          <a:p>
            <a:fld id="{4566CB79-C7DF-486D-8450-06BC9B54B3F2}" type="datetimeFigureOut">
              <a:rPr lang="zh-HK" altLang="en-US" smtClean="0"/>
              <a:t>30/5/2023</a:t>
            </a:fld>
            <a:endParaRPr lang="zh-HK" altLang="en-US" dirty="0"/>
          </a:p>
        </p:txBody>
      </p:sp>
      <p:sp>
        <p:nvSpPr>
          <p:cNvPr id="4" name="Footer Placeholder 3"/>
          <p:cNvSpPr>
            <a:spLocks noGrp="1"/>
          </p:cNvSpPr>
          <p:nvPr>
            <p:ph type="ftr" sz="quarter" idx="2"/>
          </p:nvPr>
        </p:nvSpPr>
        <p:spPr>
          <a:xfrm>
            <a:off x="1" y="6456612"/>
            <a:ext cx="4301543" cy="341064"/>
          </a:xfrm>
          <a:prstGeom prst="rect">
            <a:avLst/>
          </a:prstGeom>
        </p:spPr>
        <p:txBody>
          <a:bodyPr vert="horz" lIns="91440" tIns="45720" rIns="91440" bIns="45720" rtlCol="0" anchor="b"/>
          <a:lstStyle>
            <a:lvl1pPr algn="l">
              <a:defRPr sz="1200"/>
            </a:lvl1pPr>
          </a:lstStyle>
          <a:p>
            <a:endParaRPr lang="zh-HK" altLang="en-US"/>
          </a:p>
        </p:txBody>
      </p:sp>
      <p:sp>
        <p:nvSpPr>
          <p:cNvPr id="5" name="Slide Number Placeholder 4"/>
          <p:cNvSpPr>
            <a:spLocks noGrp="1"/>
          </p:cNvSpPr>
          <p:nvPr>
            <p:ph type="sldNum" sz="quarter" idx="3"/>
          </p:nvPr>
        </p:nvSpPr>
        <p:spPr>
          <a:xfrm>
            <a:off x="5622799" y="6456612"/>
            <a:ext cx="4301543" cy="341064"/>
          </a:xfrm>
          <a:prstGeom prst="rect">
            <a:avLst/>
          </a:prstGeom>
        </p:spPr>
        <p:txBody>
          <a:bodyPr vert="horz" lIns="91440" tIns="45720" rIns="91440" bIns="45720" rtlCol="0" anchor="b"/>
          <a:lstStyle>
            <a:lvl1pPr algn="r">
              <a:defRPr sz="1200"/>
            </a:lvl1pPr>
          </a:lstStyle>
          <a:p>
            <a:fld id="{37513AD2-EAD5-4A67-B221-86147EC2D87C}" type="slidenum">
              <a:rPr lang="zh-HK" altLang="en-US" smtClean="0"/>
              <a:t>‹#›</a:t>
            </a:fld>
            <a:endParaRPr lang="zh-HK" altLang="en-US" dirty="0"/>
          </a:p>
        </p:txBody>
      </p:sp>
    </p:spTree>
    <p:extLst>
      <p:ext uri="{BB962C8B-B14F-4D97-AF65-F5344CB8AC3E}">
        <p14:creationId xmlns:p14="http://schemas.microsoft.com/office/powerpoint/2010/main" val="41538360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4302125" cy="34131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5622925" y="0"/>
            <a:ext cx="4302125" cy="341313"/>
          </a:xfrm>
          <a:prstGeom prst="rect">
            <a:avLst/>
          </a:prstGeom>
        </p:spPr>
        <p:txBody>
          <a:bodyPr vert="horz" lIns="91440" tIns="45720" rIns="91440" bIns="45720" rtlCol="0"/>
          <a:lstStyle>
            <a:lvl1pPr algn="r">
              <a:defRPr sz="1200"/>
            </a:lvl1pPr>
          </a:lstStyle>
          <a:p>
            <a:fld id="{70F583FC-107E-47C3-9CF6-1BD50188739D}" type="datetimeFigureOut">
              <a:rPr lang="zh-CN" altLang="en-US" smtClean="0"/>
              <a:t>2023/5/30</a:t>
            </a:fld>
            <a:endParaRPr lang="zh-CN" altLang="en-US" dirty="0"/>
          </a:p>
        </p:txBody>
      </p:sp>
      <p:sp>
        <p:nvSpPr>
          <p:cNvPr id="4" name="幻灯片图像占位符 3"/>
          <p:cNvSpPr>
            <a:spLocks noGrp="1" noRot="1" noChangeAspect="1"/>
          </p:cNvSpPr>
          <p:nvPr>
            <p:ph type="sldImg" idx="2"/>
          </p:nvPr>
        </p:nvSpPr>
        <p:spPr>
          <a:xfrm>
            <a:off x="2924175" y="849313"/>
            <a:ext cx="4078288" cy="2293937"/>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992188" y="3271838"/>
            <a:ext cx="7942262" cy="2676525"/>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6456363"/>
            <a:ext cx="4302125" cy="341312"/>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5622925" y="6456363"/>
            <a:ext cx="4302125" cy="341312"/>
          </a:xfrm>
          <a:prstGeom prst="rect">
            <a:avLst/>
          </a:prstGeom>
        </p:spPr>
        <p:txBody>
          <a:bodyPr vert="horz" lIns="91440" tIns="45720" rIns="91440" bIns="45720" rtlCol="0" anchor="b"/>
          <a:lstStyle>
            <a:lvl1pPr algn="r">
              <a:defRPr sz="1200"/>
            </a:lvl1pPr>
          </a:lstStyle>
          <a:p>
            <a:fld id="{17ECEAAE-709B-46F6-B345-F48568817C36}" type="slidenum">
              <a:rPr lang="zh-CN" altLang="en-US" smtClean="0"/>
              <a:t>‹#›</a:t>
            </a:fld>
            <a:endParaRPr lang="zh-CN" altLang="en-US" dirty="0"/>
          </a:p>
        </p:txBody>
      </p:sp>
    </p:spTree>
    <p:extLst>
      <p:ext uri="{BB962C8B-B14F-4D97-AF65-F5344CB8AC3E}">
        <p14:creationId xmlns:p14="http://schemas.microsoft.com/office/powerpoint/2010/main" val="4650253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ltLang="zh-HK"/>
              <a:t>Click to edit Master title style</a:t>
            </a:r>
            <a:endParaRPr lang="zh-HK" alt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HK"/>
              <a:t>Click to edit Master subtitle style</a:t>
            </a:r>
            <a:endParaRPr lang="zh-HK" altLang="en-US"/>
          </a:p>
        </p:txBody>
      </p:sp>
      <p:sp>
        <p:nvSpPr>
          <p:cNvPr id="4" name="Date Placeholder 3"/>
          <p:cNvSpPr>
            <a:spLocks noGrp="1"/>
          </p:cNvSpPr>
          <p:nvPr>
            <p:ph type="dt" sz="half" idx="10"/>
          </p:nvPr>
        </p:nvSpPr>
        <p:spPr/>
        <p:txBody>
          <a:bodyPr/>
          <a:lstStyle/>
          <a:p>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B3361004-B791-4E74-9F12-3DDC1644C5D2}" type="slidenum">
              <a:rPr lang="zh-HK" altLang="en-US" smtClean="0"/>
              <a:t>‹#›</a:t>
            </a:fld>
            <a:endParaRPr lang="zh-HK" altLang="en-US" dirty="0"/>
          </a:p>
        </p:txBody>
      </p:sp>
    </p:spTree>
    <p:extLst>
      <p:ext uri="{BB962C8B-B14F-4D97-AF65-F5344CB8AC3E}">
        <p14:creationId xmlns:p14="http://schemas.microsoft.com/office/powerpoint/2010/main" val="2087271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HK"/>
              <a:t>Click to edit Master title style</a:t>
            </a:r>
            <a:endParaRPr lang="zh-HK" altLang="en-US"/>
          </a:p>
        </p:txBody>
      </p:sp>
      <p:sp>
        <p:nvSpPr>
          <p:cNvPr id="3" name="Content Placeholder 2"/>
          <p:cNvSpPr>
            <a:spLocks noGrp="1"/>
          </p:cNvSpPr>
          <p:nvPr>
            <p:ph idx="1"/>
          </p:nvPr>
        </p:nvSpPr>
        <p:spPr/>
        <p:txBody>
          <a:bodyPr/>
          <a:lstStyle/>
          <a:p>
            <a:pPr lvl="0"/>
            <a:r>
              <a:rPr lang="en-US" altLang="zh-HK"/>
              <a:t>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zh-HK" altLang="en-US"/>
          </a:p>
        </p:txBody>
      </p:sp>
      <p:sp>
        <p:nvSpPr>
          <p:cNvPr id="4" name="Date Placeholder 3"/>
          <p:cNvSpPr>
            <a:spLocks noGrp="1"/>
          </p:cNvSpPr>
          <p:nvPr>
            <p:ph type="dt" sz="half" idx="10"/>
          </p:nvPr>
        </p:nvSpPr>
        <p:spPr/>
        <p:txBody>
          <a:bodyPr/>
          <a:lstStyle/>
          <a:p>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B3361004-B791-4E74-9F12-3DDC1644C5D2}" type="slidenum">
              <a:rPr lang="zh-HK" altLang="en-US" smtClean="0"/>
              <a:t>‹#›</a:t>
            </a:fld>
            <a:endParaRPr lang="zh-HK" altLang="en-US" dirty="0"/>
          </a:p>
        </p:txBody>
      </p:sp>
    </p:spTree>
    <p:extLst>
      <p:ext uri="{BB962C8B-B14F-4D97-AF65-F5344CB8AC3E}">
        <p14:creationId xmlns:p14="http://schemas.microsoft.com/office/powerpoint/2010/main" val="24927977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ltLang="zh-HK"/>
              <a:t>Click to edit Master title style</a:t>
            </a:r>
            <a:endParaRPr lang="zh-HK" alt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HK"/>
              <a:t>Edit Master text styles</a:t>
            </a:r>
          </a:p>
        </p:txBody>
      </p:sp>
      <p:sp>
        <p:nvSpPr>
          <p:cNvPr id="4" name="Date Placeholder 3"/>
          <p:cNvSpPr>
            <a:spLocks noGrp="1"/>
          </p:cNvSpPr>
          <p:nvPr>
            <p:ph type="dt" sz="half" idx="10"/>
          </p:nvPr>
        </p:nvSpPr>
        <p:spPr/>
        <p:txBody>
          <a:bodyPr/>
          <a:lstStyle/>
          <a:p>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B3361004-B791-4E74-9F12-3DDC1644C5D2}" type="slidenum">
              <a:rPr lang="zh-HK" altLang="en-US" smtClean="0"/>
              <a:t>‹#›</a:t>
            </a:fld>
            <a:endParaRPr lang="zh-HK" altLang="en-US" dirty="0"/>
          </a:p>
        </p:txBody>
      </p:sp>
    </p:spTree>
    <p:extLst>
      <p:ext uri="{BB962C8B-B14F-4D97-AF65-F5344CB8AC3E}">
        <p14:creationId xmlns:p14="http://schemas.microsoft.com/office/powerpoint/2010/main" val="37032553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HK"/>
              <a:t>Click to edit Master title style</a:t>
            </a:r>
            <a:endParaRPr lang="zh-HK" altLang="en-US"/>
          </a:p>
        </p:txBody>
      </p:sp>
      <p:sp>
        <p:nvSpPr>
          <p:cNvPr id="3" name="Content Placeholder 2"/>
          <p:cNvSpPr>
            <a:spLocks noGrp="1"/>
          </p:cNvSpPr>
          <p:nvPr>
            <p:ph sz="half" idx="1"/>
          </p:nvPr>
        </p:nvSpPr>
        <p:spPr>
          <a:xfrm>
            <a:off x="838200" y="1825625"/>
            <a:ext cx="5181600" cy="4351338"/>
          </a:xfrm>
        </p:spPr>
        <p:txBody>
          <a:bodyPr/>
          <a:lstStyle/>
          <a:p>
            <a:pPr lvl="0"/>
            <a:r>
              <a:rPr lang="en-US" altLang="zh-HK"/>
              <a:t>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zh-HK" altLang="en-US"/>
          </a:p>
        </p:txBody>
      </p:sp>
      <p:sp>
        <p:nvSpPr>
          <p:cNvPr id="4" name="Content Placeholder 3"/>
          <p:cNvSpPr>
            <a:spLocks noGrp="1"/>
          </p:cNvSpPr>
          <p:nvPr>
            <p:ph sz="half" idx="2"/>
          </p:nvPr>
        </p:nvSpPr>
        <p:spPr>
          <a:xfrm>
            <a:off x="6172200" y="1825625"/>
            <a:ext cx="5181600" cy="4351338"/>
          </a:xfrm>
        </p:spPr>
        <p:txBody>
          <a:bodyPr/>
          <a:lstStyle/>
          <a:p>
            <a:pPr lvl="0"/>
            <a:r>
              <a:rPr lang="en-US" altLang="zh-HK"/>
              <a:t>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zh-HK" altLang="en-US"/>
          </a:p>
        </p:txBody>
      </p:sp>
      <p:sp>
        <p:nvSpPr>
          <p:cNvPr id="5" name="Date Placeholder 4"/>
          <p:cNvSpPr>
            <a:spLocks noGrp="1"/>
          </p:cNvSpPr>
          <p:nvPr>
            <p:ph type="dt" sz="half" idx="10"/>
          </p:nvPr>
        </p:nvSpPr>
        <p:spPr/>
        <p:txBody>
          <a:bodyPr/>
          <a:lstStyle/>
          <a:p>
            <a:endParaRPr lang="zh-HK" altLang="en-US"/>
          </a:p>
        </p:txBody>
      </p:sp>
      <p:sp>
        <p:nvSpPr>
          <p:cNvPr id="6" name="Footer Placeholder 5"/>
          <p:cNvSpPr>
            <a:spLocks noGrp="1"/>
          </p:cNvSpPr>
          <p:nvPr>
            <p:ph type="ftr" sz="quarter" idx="11"/>
          </p:nvPr>
        </p:nvSpPr>
        <p:spPr/>
        <p:txBody>
          <a:bodyPr/>
          <a:lstStyle/>
          <a:p>
            <a:endParaRPr lang="zh-HK" altLang="en-US"/>
          </a:p>
        </p:txBody>
      </p:sp>
      <p:sp>
        <p:nvSpPr>
          <p:cNvPr id="7" name="Slide Number Placeholder 6"/>
          <p:cNvSpPr>
            <a:spLocks noGrp="1"/>
          </p:cNvSpPr>
          <p:nvPr>
            <p:ph type="sldNum" sz="quarter" idx="12"/>
          </p:nvPr>
        </p:nvSpPr>
        <p:spPr/>
        <p:txBody>
          <a:bodyPr/>
          <a:lstStyle/>
          <a:p>
            <a:fld id="{B3361004-B791-4E74-9F12-3DDC1644C5D2}" type="slidenum">
              <a:rPr lang="zh-HK" altLang="en-US" smtClean="0"/>
              <a:t>‹#›</a:t>
            </a:fld>
            <a:endParaRPr lang="zh-HK" altLang="en-US" dirty="0"/>
          </a:p>
        </p:txBody>
      </p:sp>
    </p:spTree>
    <p:extLst>
      <p:ext uri="{BB962C8B-B14F-4D97-AF65-F5344CB8AC3E}">
        <p14:creationId xmlns:p14="http://schemas.microsoft.com/office/powerpoint/2010/main" val="9368511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ltLang="zh-HK"/>
              <a:t>Click to edit Master title style</a:t>
            </a:r>
            <a:endParaRPr lang="zh-HK" alt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HK"/>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ltLang="zh-HK"/>
              <a:t>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zh-HK" alt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HK"/>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ltLang="zh-HK"/>
              <a:t>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zh-HK" altLang="en-US"/>
          </a:p>
        </p:txBody>
      </p:sp>
      <p:sp>
        <p:nvSpPr>
          <p:cNvPr id="7" name="Date Placeholder 6"/>
          <p:cNvSpPr>
            <a:spLocks noGrp="1"/>
          </p:cNvSpPr>
          <p:nvPr>
            <p:ph type="dt" sz="half" idx="10"/>
          </p:nvPr>
        </p:nvSpPr>
        <p:spPr/>
        <p:txBody>
          <a:bodyPr/>
          <a:lstStyle/>
          <a:p>
            <a:endParaRPr lang="zh-HK" altLang="en-US"/>
          </a:p>
        </p:txBody>
      </p:sp>
      <p:sp>
        <p:nvSpPr>
          <p:cNvPr id="8" name="Footer Placeholder 7"/>
          <p:cNvSpPr>
            <a:spLocks noGrp="1"/>
          </p:cNvSpPr>
          <p:nvPr>
            <p:ph type="ftr" sz="quarter" idx="11"/>
          </p:nvPr>
        </p:nvSpPr>
        <p:spPr/>
        <p:txBody>
          <a:bodyPr/>
          <a:lstStyle/>
          <a:p>
            <a:endParaRPr lang="zh-HK" altLang="en-US"/>
          </a:p>
        </p:txBody>
      </p:sp>
      <p:sp>
        <p:nvSpPr>
          <p:cNvPr id="9" name="Slide Number Placeholder 8"/>
          <p:cNvSpPr>
            <a:spLocks noGrp="1"/>
          </p:cNvSpPr>
          <p:nvPr>
            <p:ph type="sldNum" sz="quarter" idx="12"/>
          </p:nvPr>
        </p:nvSpPr>
        <p:spPr/>
        <p:txBody>
          <a:bodyPr/>
          <a:lstStyle/>
          <a:p>
            <a:fld id="{B3361004-B791-4E74-9F12-3DDC1644C5D2}" type="slidenum">
              <a:rPr lang="zh-HK" altLang="en-US" smtClean="0"/>
              <a:t>‹#›</a:t>
            </a:fld>
            <a:endParaRPr lang="zh-HK" altLang="en-US" dirty="0"/>
          </a:p>
        </p:txBody>
      </p:sp>
    </p:spTree>
    <p:extLst>
      <p:ext uri="{BB962C8B-B14F-4D97-AF65-F5344CB8AC3E}">
        <p14:creationId xmlns:p14="http://schemas.microsoft.com/office/powerpoint/2010/main" val="14960875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HK"/>
              <a:t>Click to edit Master title style</a:t>
            </a:r>
            <a:endParaRPr lang="zh-HK" altLang="en-US"/>
          </a:p>
        </p:txBody>
      </p:sp>
      <p:sp>
        <p:nvSpPr>
          <p:cNvPr id="3" name="Date Placeholder 2"/>
          <p:cNvSpPr>
            <a:spLocks noGrp="1"/>
          </p:cNvSpPr>
          <p:nvPr>
            <p:ph type="dt" sz="half" idx="10"/>
          </p:nvPr>
        </p:nvSpPr>
        <p:spPr/>
        <p:txBody>
          <a:bodyPr/>
          <a:lstStyle/>
          <a:p>
            <a:endParaRPr lang="zh-HK" altLang="en-US"/>
          </a:p>
        </p:txBody>
      </p:sp>
      <p:sp>
        <p:nvSpPr>
          <p:cNvPr id="4" name="Footer Placeholder 3"/>
          <p:cNvSpPr>
            <a:spLocks noGrp="1"/>
          </p:cNvSpPr>
          <p:nvPr>
            <p:ph type="ftr" sz="quarter" idx="11"/>
          </p:nvPr>
        </p:nvSpPr>
        <p:spPr/>
        <p:txBody>
          <a:bodyPr/>
          <a:lstStyle/>
          <a:p>
            <a:endParaRPr lang="zh-HK" altLang="en-US"/>
          </a:p>
        </p:txBody>
      </p:sp>
      <p:sp>
        <p:nvSpPr>
          <p:cNvPr id="5" name="Slide Number Placeholder 4"/>
          <p:cNvSpPr>
            <a:spLocks noGrp="1"/>
          </p:cNvSpPr>
          <p:nvPr>
            <p:ph type="sldNum" sz="quarter" idx="12"/>
          </p:nvPr>
        </p:nvSpPr>
        <p:spPr/>
        <p:txBody>
          <a:bodyPr/>
          <a:lstStyle/>
          <a:p>
            <a:fld id="{B3361004-B791-4E74-9F12-3DDC1644C5D2}" type="slidenum">
              <a:rPr lang="zh-HK" altLang="en-US" smtClean="0"/>
              <a:t>‹#›</a:t>
            </a:fld>
            <a:endParaRPr lang="zh-HK" altLang="en-US" dirty="0"/>
          </a:p>
        </p:txBody>
      </p:sp>
    </p:spTree>
    <p:extLst>
      <p:ext uri="{BB962C8B-B14F-4D97-AF65-F5344CB8AC3E}">
        <p14:creationId xmlns:p14="http://schemas.microsoft.com/office/powerpoint/2010/main" val="40232353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zh-HK" altLang="en-US"/>
          </a:p>
        </p:txBody>
      </p:sp>
      <p:sp>
        <p:nvSpPr>
          <p:cNvPr id="3" name="Footer Placeholder 2"/>
          <p:cNvSpPr>
            <a:spLocks noGrp="1"/>
          </p:cNvSpPr>
          <p:nvPr>
            <p:ph type="ftr" sz="quarter" idx="11"/>
          </p:nvPr>
        </p:nvSpPr>
        <p:spPr/>
        <p:txBody>
          <a:bodyPr/>
          <a:lstStyle/>
          <a:p>
            <a:endParaRPr lang="zh-HK" altLang="en-US"/>
          </a:p>
        </p:txBody>
      </p:sp>
      <p:sp>
        <p:nvSpPr>
          <p:cNvPr id="4" name="Slide Number Placeholder 3"/>
          <p:cNvSpPr>
            <a:spLocks noGrp="1"/>
          </p:cNvSpPr>
          <p:nvPr>
            <p:ph type="sldNum" sz="quarter" idx="12"/>
          </p:nvPr>
        </p:nvSpPr>
        <p:spPr/>
        <p:txBody>
          <a:bodyPr/>
          <a:lstStyle/>
          <a:p>
            <a:fld id="{B3361004-B791-4E74-9F12-3DDC1644C5D2}" type="slidenum">
              <a:rPr lang="zh-HK" altLang="en-US" smtClean="0"/>
              <a:t>‹#›</a:t>
            </a:fld>
            <a:endParaRPr lang="zh-HK" altLang="en-US" dirty="0"/>
          </a:p>
        </p:txBody>
      </p:sp>
    </p:spTree>
    <p:extLst>
      <p:ext uri="{BB962C8B-B14F-4D97-AF65-F5344CB8AC3E}">
        <p14:creationId xmlns:p14="http://schemas.microsoft.com/office/powerpoint/2010/main" val="7130319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ltLang="zh-HK"/>
              <a:t>Click to edit Master title style</a:t>
            </a:r>
            <a:endParaRPr lang="zh-HK" alt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HK"/>
              <a:t>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zh-HK" alt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HK"/>
              <a:t>Edit Master text styles</a:t>
            </a:r>
          </a:p>
        </p:txBody>
      </p:sp>
      <p:sp>
        <p:nvSpPr>
          <p:cNvPr id="5" name="Date Placeholder 4"/>
          <p:cNvSpPr>
            <a:spLocks noGrp="1"/>
          </p:cNvSpPr>
          <p:nvPr>
            <p:ph type="dt" sz="half" idx="10"/>
          </p:nvPr>
        </p:nvSpPr>
        <p:spPr/>
        <p:txBody>
          <a:bodyPr/>
          <a:lstStyle/>
          <a:p>
            <a:endParaRPr lang="zh-HK" altLang="en-US"/>
          </a:p>
        </p:txBody>
      </p:sp>
      <p:sp>
        <p:nvSpPr>
          <p:cNvPr id="6" name="Footer Placeholder 5"/>
          <p:cNvSpPr>
            <a:spLocks noGrp="1"/>
          </p:cNvSpPr>
          <p:nvPr>
            <p:ph type="ftr" sz="quarter" idx="11"/>
          </p:nvPr>
        </p:nvSpPr>
        <p:spPr/>
        <p:txBody>
          <a:bodyPr/>
          <a:lstStyle/>
          <a:p>
            <a:endParaRPr lang="zh-HK" altLang="en-US"/>
          </a:p>
        </p:txBody>
      </p:sp>
      <p:sp>
        <p:nvSpPr>
          <p:cNvPr id="7" name="Slide Number Placeholder 6"/>
          <p:cNvSpPr>
            <a:spLocks noGrp="1"/>
          </p:cNvSpPr>
          <p:nvPr>
            <p:ph type="sldNum" sz="quarter" idx="12"/>
          </p:nvPr>
        </p:nvSpPr>
        <p:spPr/>
        <p:txBody>
          <a:bodyPr/>
          <a:lstStyle/>
          <a:p>
            <a:fld id="{B3361004-B791-4E74-9F12-3DDC1644C5D2}" type="slidenum">
              <a:rPr lang="zh-HK" altLang="en-US" smtClean="0"/>
              <a:t>‹#›</a:t>
            </a:fld>
            <a:endParaRPr lang="zh-HK" altLang="en-US" dirty="0"/>
          </a:p>
        </p:txBody>
      </p:sp>
    </p:spTree>
    <p:extLst>
      <p:ext uri="{BB962C8B-B14F-4D97-AF65-F5344CB8AC3E}">
        <p14:creationId xmlns:p14="http://schemas.microsoft.com/office/powerpoint/2010/main" val="9976667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ltLang="zh-HK"/>
              <a:t>Click to edit Master title style</a:t>
            </a:r>
            <a:endParaRPr lang="zh-HK" alt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HK" alt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HK"/>
              <a:t>Edit Master text styles</a:t>
            </a:r>
          </a:p>
        </p:txBody>
      </p:sp>
      <p:sp>
        <p:nvSpPr>
          <p:cNvPr id="5" name="Date Placeholder 4"/>
          <p:cNvSpPr>
            <a:spLocks noGrp="1"/>
          </p:cNvSpPr>
          <p:nvPr>
            <p:ph type="dt" sz="half" idx="10"/>
          </p:nvPr>
        </p:nvSpPr>
        <p:spPr/>
        <p:txBody>
          <a:bodyPr/>
          <a:lstStyle/>
          <a:p>
            <a:endParaRPr lang="zh-HK" altLang="en-US"/>
          </a:p>
        </p:txBody>
      </p:sp>
      <p:sp>
        <p:nvSpPr>
          <p:cNvPr id="6" name="Footer Placeholder 5"/>
          <p:cNvSpPr>
            <a:spLocks noGrp="1"/>
          </p:cNvSpPr>
          <p:nvPr>
            <p:ph type="ftr" sz="quarter" idx="11"/>
          </p:nvPr>
        </p:nvSpPr>
        <p:spPr/>
        <p:txBody>
          <a:bodyPr/>
          <a:lstStyle/>
          <a:p>
            <a:endParaRPr lang="zh-HK" altLang="en-US"/>
          </a:p>
        </p:txBody>
      </p:sp>
      <p:sp>
        <p:nvSpPr>
          <p:cNvPr id="7" name="Slide Number Placeholder 6"/>
          <p:cNvSpPr>
            <a:spLocks noGrp="1"/>
          </p:cNvSpPr>
          <p:nvPr>
            <p:ph type="sldNum" sz="quarter" idx="12"/>
          </p:nvPr>
        </p:nvSpPr>
        <p:spPr/>
        <p:txBody>
          <a:bodyPr/>
          <a:lstStyle/>
          <a:p>
            <a:fld id="{B3361004-B791-4E74-9F12-3DDC1644C5D2}" type="slidenum">
              <a:rPr lang="zh-HK" altLang="en-US" smtClean="0"/>
              <a:t>‹#›</a:t>
            </a:fld>
            <a:endParaRPr lang="zh-HK" altLang="en-US" dirty="0"/>
          </a:p>
        </p:txBody>
      </p:sp>
    </p:spTree>
    <p:extLst>
      <p:ext uri="{BB962C8B-B14F-4D97-AF65-F5344CB8AC3E}">
        <p14:creationId xmlns:p14="http://schemas.microsoft.com/office/powerpoint/2010/main" val="31134094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HK"/>
              <a:t>Click to edit Master title style</a:t>
            </a:r>
            <a:endParaRPr lang="zh-HK" altLang="en-US"/>
          </a:p>
        </p:txBody>
      </p:sp>
      <p:sp>
        <p:nvSpPr>
          <p:cNvPr id="3" name="Vertical Text Placeholder 2"/>
          <p:cNvSpPr>
            <a:spLocks noGrp="1"/>
          </p:cNvSpPr>
          <p:nvPr>
            <p:ph type="body" orient="vert" idx="1"/>
          </p:nvPr>
        </p:nvSpPr>
        <p:spPr/>
        <p:txBody>
          <a:bodyPr vert="eaVert"/>
          <a:lstStyle/>
          <a:p>
            <a:pPr lvl="0"/>
            <a:r>
              <a:rPr lang="en-US" altLang="zh-HK"/>
              <a:t>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zh-HK" altLang="en-US"/>
          </a:p>
        </p:txBody>
      </p:sp>
      <p:sp>
        <p:nvSpPr>
          <p:cNvPr id="4" name="Date Placeholder 3"/>
          <p:cNvSpPr>
            <a:spLocks noGrp="1"/>
          </p:cNvSpPr>
          <p:nvPr>
            <p:ph type="dt" sz="half" idx="10"/>
          </p:nvPr>
        </p:nvSpPr>
        <p:spPr/>
        <p:txBody>
          <a:bodyPr/>
          <a:lstStyle/>
          <a:p>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B3361004-B791-4E74-9F12-3DDC1644C5D2}" type="slidenum">
              <a:rPr lang="zh-HK" altLang="en-US" smtClean="0"/>
              <a:t>‹#›</a:t>
            </a:fld>
            <a:endParaRPr lang="zh-HK" altLang="en-US" dirty="0"/>
          </a:p>
        </p:txBody>
      </p:sp>
    </p:spTree>
    <p:extLst>
      <p:ext uri="{BB962C8B-B14F-4D97-AF65-F5344CB8AC3E}">
        <p14:creationId xmlns:p14="http://schemas.microsoft.com/office/powerpoint/2010/main" val="29347814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ltLang="zh-HK"/>
              <a:t>Click to edit Master title style</a:t>
            </a:r>
            <a:endParaRPr lang="zh-HK" alt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ltLang="zh-HK"/>
              <a:t>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zh-HK" altLang="en-US"/>
          </a:p>
        </p:txBody>
      </p:sp>
      <p:sp>
        <p:nvSpPr>
          <p:cNvPr id="4" name="Date Placeholder 3"/>
          <p:cNvSpPr>
            <a:spLocks noGrp="1"/>
          </p:cNvSpPr>
          <p:nvPr>
            <p:ph type="dt" sz="half" idx="10"/>
          </p:nvPr>
        </p:nvSpPr>
        <p:spPr/>
        <p:txBody>
          <a:bodyPr/>
          <a:lstStyle/>
          <a:p>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B3361004-B791-4E74-9F12-3DDC1644C5D2}" type="slidenum">
              <a:rPr lang="zh-HK" altLang="en-US" smtClean="0"/>
              <a:t>‹#›</a:t>
            </a:fld>
            <a:endParaRPr lang="zh-HK" altLang="en-US" dirty="0"/>
          </a:p>
        </p:txBody>
      </p:sp>
    </p:spTree>
    <p:extLst>
      <p:ext uri="{BB962C8B-B14F-4D97-AF65-F5344CB8AC3E}">
        <p14:creationId xmlns:p14="http://schemas.microsoft.com/office/powerpoint/2010/main" val="30693564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日期占位符 3">
            <a:extLst>
              <a:ext uri="{FF2B5EF4-FFF2-40B4-BE49-F238E27FC236}">
                <a16:creationId xmlns:a16="http://schemas.microsoft.com/office/drawing/2014/main" id="{4EAEEC6F-B413-254B-A270-508108FE7438}"/>
              </a:ext>
            </a:extLst>
          </p:cNvPr>
          <p:cNvSpPr>
            <a:spLocks noGrp="1"/>
          </p:cNvSpPr>
          <p:nvPr>
            <p:ph type="dt" sz="half" idx="10"/>
          </p:nvPr>
        </p:nvSpPr>
        <p:spPr/>
        <p:txBody>
          <a:bodyPr/>
          <a:lstStyle>
            <a:lvl1pPr>
              <a:defRPr/>
            </a:lvl1pPr>
          </a:lstStyle>
          <a:p>
            <a:pPr>
              <a:defRPr/>
            </a:pPr>
            <a:fld id="{30F0E4F5-FCBA-904B-A102-2544F975A1A4}" type="datetimeFigureOut">
              <a:rPr lang="zh-CN" altLang="en-US"/>
              <a:pPr>
                <a:defRPr/>
              </a:pPr>
              <a:t>2023/5/30</a:t>
            </a:fld>
            <a:endParaRPr lang="zh-CN" altLang="en-US" dirty="0"/>
          </a:p>
        </p:txBody>
      </p:sp>
      <p:sp>
        <p:nvSpPr>
          <p:cNvPr id="3" name="页脚占位符 4">
            <a:extLst>
              <a:ext uri="{FF2B5EF4-FFF2-40B4-BE49-F238E27FC236}">
                <a16:creationId xmlns:a16="http://schemas.microsoft.com/office/drawing/2014/main" id="{2727CB09-6D33-5640-B563-2816D158CC08}"/>
              </a:ext>
            </a:extLst>
          </p:cNvPr>
          <p:cNvSpPr>
            <a:spLocks noGrp="1"/>
          </p:cNvSpPr>
          <p:nvPr>
            <p:ph type="ftr" sz="quarter" idx="11"/>
          </p:nvPr>
        </p:nvSpPr>
        <p:spPr/>
        <p:txBody>
          <a:bodyPr/>
          <a:lstStyle>
            <a:lvl1pPr>
              <a:defRPr/>
            </a:lvl1pPr>
          </a:lstStyle>
          <a:p>
            <a:pPr>
              <a:defRPr/>
            </a:pPr>
            <a:endParaRPr lang="zh-CN" altLang="en-US"/>
          </a:p>
        </p:txBody>
      </p:sp>
      <p:sp>
        <p:nvSpPr>
          <p:cNvPr id="4" name="灯片编号占位符 5">
            <a:extLst>
              <a:ext uri="{FF2B5EF4-FFF2-40B4-BE49-F238E27FC236}">
                <a16:creationId xmlns:a16="http://schemas.microsoft.com/office/drawing/2014/main" id="{56EDB3CA-5389-5742-B7F2-8F908E97D7C3}"/>
              </a:ext>
            </a:extLst>
          </p:cNvPr>
          <p:cNvSpPr>
            <a:spLocks noGrp="1"/>
          </p:cNvSpPr>
          <p:nvPr>
            <p:ph type="sldNum" sz="quarter" idx="12"/>
          </p:nvPr>
        </p:nvSpPr>
        <p:spPr/>
        <p:txBody>
          <a:bodyPr/>
          <a:lstStyle>
            <a:lvl1pPr>
              <a:defRPr smtClean="0"/>
            </a:lvl1pPr>
          </a:lstStyle>
          <a:p>
            <a:pPr>
              <a:defRPr/>
            </a:pPr>
            <a:fld id="{5E2D855D-C5D7-934F-A091-F12E5E716DDA}" type="slidenum">
              <a:rPr lang="zh-CN" altLang="en-US"/>
              <a:pPr>
                <a:defRPr/>
              </a:pPr>
              <a:t>‹#›</a:t>
            </a:fld>
            <a:endParaRPr lang="zh-CN" altLang="en-US" dirty="0"/>
          </a:p>
        </p:txBody>
      </p:sp>
    </p:spTree>
    <p:extLst>
      <p:ext uri="{BB962C8B-B14F-4D97-AF65-F5344CB8AC3E}">
        <p14:creationId xmlns:p14="http://schemas.microsoft.com/office/powerpoint/2010/main" val="20304645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ltLang="zh-HK"/>
              <a:t>Click to edit Master title style</a:t>
            </a:r>
            <a:endParaRPr lang="zh-HK" alt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ltLang="zh-HK"/>
              <a:t>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zh-HK" alt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HK"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HK"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361004-B791-4E74-9F12-3DDC1644C5D2}" type="slidenum">
              <a:rPr lang="zh-HK" altLang="en-US" smtClean="0"/>
              <a:t>‹#›</a:t>
            </a:fld>
            <a:endParaRPr lang="zh-HK" altLang="en-US" dirty="0"/>
          </a:p>
        </p:txBody>
      </p:sp>
      <p:sp>
        <p:nvSpPr>
          <p:cNvPr id="7" name="矩形 6">
            <a:extLst>
              <a:ext uri="{FF2B5EF4-FFF2-40B4-BE49-F238E27FC236}">
                <a16:creationId xmlns:a16="http://schemas.microsoft.com/office/drawing/2014/main" id="{9E295ACD-76D4-47BD-9DD5-C884A0451958}"/>
              </a:ext>
            </a:extLst>
          </p:cNvPr>
          <p:cNvSpPr/>
          <p:nvPr userDrawn="1"/>
        </p:nvSpPr>
        <p:spPr>
          <a:xfrm>
            <a:off x="0" y="0"/>
            <a:ext cx="12192000" cy="6858000"/>
          </a:xfrm>
          <a:prstGeom prst="rect">
            <a:avLst/>
          </a:prstGeom>
          <a:solidFill>
            <a:schemeClr val="accent4">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 name="灯片编号占位符 2">
            <a:extLst>
              <a:ext uri="{FF2B5EF4-FFF2-40B4-BE49-F238E27FC236}">
                <a16:creationId xmlns:a16="http://schemas.microsoft.com/office/drawing/2014/main" id="{6C529B71-DFD4-4D63-B84F-486F44C73F8F}"/>
              </a:ext>
            </a:extLst>
          </p:cNvPr>
          <p:cNvSpPr txBox="1">
            <a:spLocks/>
          </p:cNvSpPr>
          <p:nvPr userDrawn="1"/>
        </p:nvSpPr>
        <p:spPr>
          <a:xfrm>
            <a:off x="9118800" y="6382800"/>
            <a:ext cx="2743200" cy="365125"/>
          </a:xfrm>
          <a:prstGeom prst="rect">
            <a:avLst/>
          </a:prstGeom>
        </p:spPr>
        <p:txBody>
          <a:bodyPr vert="horz" lIns="91440" tIns="45720" rIns="91440" bIns="45720" rtlCol="0" anchor="ctr"/>
          <a:lstStyle>
            <a:defPPr>
              <a:defRPr lang="zh-CN"/>
            </a:defPPr>
            <a:lvl1pPr marL="0" algn="r" defTabSz="914400" rtl="0" eaLnBrk="0" fontAlgn="base" latinLnBrk="0" hangingPunct="0">
              <a:spcBef>
                <a:spcPct val="0"/>
              </a:spcBef>
              <a:spcAft>
                <a:spcPct val="0"/>
              </a:spcAft>
              <a:defRPr sz="1200" kern="1200">
                <a:solidFill>
                  <a:schemeClr val="tx1">
                    <a:tint val="75000"/>
                  </a:schemeClr>
                </a:solidFill>
                <a:latin typeface="Arial" panose="020B0604020202020204" pitchFamily="34" charset="0"/>
                <a:ea typeface="宋体" panose="02010600030101010101" pitchFamily="2" charset="-122"/>
                <a:cs typeface="+mn-cs"/>
              </a:defRPr>
            </a:lvl1pPr>
            <a:lvl2pPr marL="457200" algn="l" defTabSz="914400" rtl="0" eaLnBrk="0" fontAlgn="base" latinLnBrk="0" hangingPunct="0">
              <a:spcBef>
                <a:spcPct val="0"/>
              </a:spcBef>
              <a:spcAft>
                <a:spcPct val="0"/>
              </a:spcAft>
              <a:defRPr sz="1800" kern="1200">
                <a:solidFill>
                  <a:schemeClr val="tx1"/>
                </a:solidFill>
                <a:latin typeface="Arial" panose="020B0604020202020204" pitchFamily="34" charset="0"/>
                <a:ea typeface="宋体" panose="02010600030101010101" pitchFamily="2" charset="-122"/>
                <a:cs typeface="+mn-cs"/>
              </a:defRPr>
            </a:lvl2pPr>
            <a:lvl3pPr marL="914400" algn="l" defTabSz="914400" rtl="0" eaLnBrk="0" fontAlgn="base" latinLnBrk="0" hangingPunct="0">
              <a:spcBef>
                <a:spcPct val="0"/>
              </a:spcBef>
              <a:spcAft>
                <a:spcPct val="0"/>
              </a:spcAft>
              <a:defRPr sz="1800" kern="1200">
                <a:solidFill>
                  <a:schemeClr val="tx1"/>
                </a:solidFill>
                <a:latin typeface="Arial" panose="020B0604020202020204" pitchFamily="34" charset="0"/>
                <a:ea typeface="宋体" panose="02010600030101010101" pitchFamily="2" charset="-122"/>
                <a:cs typeface="+mn-cs"/>
              </a:defRPr>
            </a:lvl3pPr>
            <a:lvl4pPr marL="1371600" algn="l" defTabSz="914400" rtl="0" eaLnBrk="0" fontAlgn="base" latinLnBrk="0" hangingPunct="0">
              <a:spcBef>
                <a:spcPct val="0"/>
              </a:spcBef>
              <a:spcAft>
                <a:spcPct val="0"/>
              </a:spcAft>
              <a:defRPr sz="1800" kern="1200">
                <a:solidFill>
                  <a:schemeClr val="tx1"/>
                </a:solidFill>
                <a:latin typeface="Arial" panose="020B0604020202020204" pitchFamily="34" charset="0"/>
                <a:ea typeface="宋体" panose="02010600030101010101" pitchFamily="2" charset="-122"/>
                <a:cs typeface="+mn-cs"/>
              </a:defRPr>
            </a:lvl4pPr>
            <a:lvl5pPr marL="1828800" algn="l" defTabSz="914400" rtl="0" eaLnBrk="0" fontAlgn="base" latinLnBrk="0" hangingPunct="0">
              <a:spcBef>
                <a:spcPct val="0"/>
              </a:spcBef>
              <a:spcAft>
                <a:spcPct val="0"/>
              </a:spcAft>
              <a:defRPr sz="18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8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8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8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800" kern="1200">
                <a:solidFill>
                  <a:schemeClr val="tx1"/>
                </a:solidFill>
                <a:latin typeface="Arial" panose="020B0604020202020204" pitchFamily="34" charset="0"/>
                <a:ea typeface="宋体" panose="02010600030101010101" pitchFamily="2" charset="-122"/>
                <a:cs typeface="+mn-cs"/>
              </a:defRPr>
            </a:lvl9pPr>
          </a:lstStyle>
          <a:p>
            <a:pPr>
              <a:defRPr/>
            </a:pPr>
            <a:fld id="{C6F83518-E373-4996-BE94-47308CC4F57E}" type="slidenum">
              <a:rPr lang="en-US" altLang="en-US" smtClean="0"/>
              <a:pPr>
                <a:defRPr/>
              </a:pPr>
              <a:t>‹#›</a:t>
            </a:fld>
            <a:endParaRPr lang="en-US" altLang="en-US" dirty="0"/>
          </a:p>
        </p:txBody>
      </p:sp>
    </p:spTree>
    <p:extLst>
      <p:ext uri="{BB962C8B-B14F-4D97-AF65-F5344CB8AC3E}">
        <p14:creationId xmlns:p14="http://schemas.microsoft.com/office/powerpoint/2010/main" val="21142921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H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rthk.hk/tv/dtt31/programme/hkie_20thcpcnationalcongress/episode/842628" TargetMode="External"/><Relationship Id="rId1" Type="http://schemas.openxmlformats.org/officeDocument/2006/relationships/slideLayout" Target="../slideLayouts/slideLayout12.xml"/><Relationship Id="rId5" Type="http://schemas.openxmlformats.org/officeDocument/2006/relationships/image" Target="../media/image7.png"/><Relationship Id="rId4" Type="http://schemas.openxmlformats.org/officeDocument/2006/relationships/hyperlink" Target="https://chinacurrent.com/education/article/2022/08/23929.html"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leaders.people.com.cn/n1/2022/0512/c58278-32420223.html" TargetMode="External"/><Relationship Id="rId1" Type="http://schemas.openxmlformats.org/officeDocument/2006/relationships/slideLayout" Target="../slideLayouts/slideLayout12.xm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www.news.cn/politics/cpc20/2022-10/23/c_1129075700.htm" TargetMode="External"/><Relationship Id="rId1" Type="http://schemas.openxmlformats.org/officeDocument/2006/relationships/slideLayout" Target="../slideLayouts/slideLayout6.xml"/><Relationship Id="rId5" Type="http://schemas.openxmlformats.org/officeDocument/2006/relationships/image" Target="../media/image12.png"/><Relationship Id="rId4" Type="http://schemas.openxmlformats.org/officeDocument/2006/relationships/hyperlink" Target="http://big5.www.gov.cn/gate/big5/www.gov.cn/xinwen/2022-10/25/content_5721685.ht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tv.cctv.com/2022/10/23/VIDEUm9dCQCYlLqEu3fJ2Lup221023.shtml" TargetMode="Externa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app7.rthk.hk/special/20cpc/" TargetMode="Externa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8" Type="http://schemas.openxmlformats.org/officeDocument/2006/relationships/slideLayout" Target="../slideLayouts/slideLayout6.xml"/><Relationship Id="rId13" Type="http://schemas.openxmlformats.org/officeDocument/2006/relationships/image" Target="../media/image20.png"/><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image" Target="../media/image19.png"/><Relationship Id="rId17" Type="http://schemas.openxmlformats.org/officeDocument/2006/relationships/image" Target="../media/image24.png"/><Relationship Id="rId2" Type="http://schemas.openxmlformats.org/officeDocument/2006/relationships/tags" Target="../tags/tag2.xml"/><Relationship Id="rId16" Type="http://schemas.openxmlformats.org/officeDocument/2006/relationships/image" Target="../media/image23.pn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image" Target="../media/image18.png"/><Relationship Id="rId5" Type="http://schemas.openxmlformats.org/officeDocument/2006/relationships/tags" Target="../tags/tag5.xml"/><Relationship Id="rId15" Type="http://schemas.openxmlformats.org/officeDocument/2006/relationships/image" Target="../media/image22.png"/><Relationship Id="rId10" Type="http://schemas.openxmlformats.org/officeDocument/2006/relationships/image" Target="../media/image17.png"/><Relationship Id="rId4" Type="http://schemas.openxmlformats.org/officeDocument/2006/relationships/tags" Target="../tags/tag4.xml"/><Relationship Id="rId9" Type="http://schemas.openxmlformats.org/officeDocument/2006/relationships/hyperlink" Target="http://www.news.cn/politics/cpc20/2022-10/22/c_1129075613.htm" TargetMode="External"/><Relationship Id="rId1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app7.rthk.hk/special/20cpc/" TargetMode="Externa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tags" Target="../tags/tag10.xml"/><Relationship Id="rId7" Type="http://schemas.openxmlformats.org/officeDocument/2006/relationships/hyperlink" Target="https://app7.rthk.hk/special/20cpc/" TargetMode="Externa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slideLayout" Target="../slideLayouts/slideLayout6.xml"/><Relationship Id="rId5" Type="http://schemas.openxmlformats.org/officeDocument/2006/relationships/tags" Target="../tags/tag12.xml"/><Relationship Id="rId4" Type="http://schemas.openxmlformats.org/officeDocument/2006/relationships/tags" Target="../tags/tag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app7.rthk.hk/special/20cpc/" TargetMode="External"/><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www.gov.cn/xinwen/2022-11/30/content_5729725.htm" TargetMode="Externa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s://app7.rthk.hk/special/20cpc/" TargetMode="Externa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app7.rthk.hk/special/20cpc/" TargetMode="Externa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app7.rthk.hk/special/20cpc/" TargetMode="Externa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s://app7.rthk.hk/special/20cpc/" TargetMode="Externa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hyperlink" Target="https://news.cctv.com/special/20da/index.shtml" TargetMode="External"/><Relationship Id="rId2" Type="http://schemas.openxmlformats.org/officeDocument/2006/relationships/image" Target="../media/image34.png"/><Relationship Id="rId1" Type="http://schemas.openxmlformats.org/officeDocument/2006/relationships/slideLayout" Target="../slideLayouts/slideLayout6.xml"/><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isd.wecast.hk/vod/?id=14402" TargetMode="External"/><Relationship Id="rId1" Type="http://schemas.openxmlformats.org/officeDocument/2006/relationships/slideLayout" Target="../slideLayouts/slideLayout6.xml"/><Relationship Id="rId5" Type="http://schemas.openxmlformats.org/officeDocument/2006/relationships/image" Target="../media/image38.png"/><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1.png"/><Relationship Id="rId2" Type="http://schemas.openxmlformats.org/officeDocument/2006/relationships/hyperlink" Target="https://english.www.gov.cn/2022special/20thcpccongress/" TargetMode="External"/><Relationship Id="rId1" Type="http://schemas.openxmlformats.org/officeDocument/2006/relationships/slideLayout" Target="../slideLayouts/slideLayout6.xml"/><Relationship Id="rId6" Type="http://schemas.openxmlformats.org/officeDocument/2006/relationships/hyperlink" Target="https://english.www.gov.cn/news/videos/202210/27/content_WS6359e63bc6d0a757729e1d45.html" TargetMode="External"/><Relationship Id="rId5" Type="http://schemas.openxmlformats.org/officeDocument/2006/relationships/image" Target="../media/image40.png"/><Relationship Id="rId4" Type="http://schemas.openxmlformats.org/officeDocument/2006/relationships/hyperlink" Target="https://english.www.gov.cn/news/videos/202210/27/content_WS6359df81c6d0a757729e1d3f.html" TargetMode="External"/></Relationships>
</file>

<file path=ppt/slides/_rels/slide24.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2.png"/><Relationship Id="rId7" Type="http://schemas.openxmlformats.org/officeDocument/2006/relationships/image" Target="../media/image45.png"/><Relationship Id="rId2" Type="http://schemas.openxmlformats.org/officeDocument/2006/relationships/hyperlink" Target="https://www.12371.cn/special/xg20djs/yt/" TargetMode="External"/><Relationship Id="rId1" Type="http://schemas.openxmlformats.org/officeDocument/2006/relationships/slideLayout" Target="../slideLayouts/slideLayout6.xml"/><Relationship Id="rId6" Type="http://schemas.openxmlformats.org/officeDocument/2006/relationships/hyperlink" Target="https://www.12371.cn/special/20dbgfd/" TargetMode="External"/><Relationship Id="rId5" Type="http://schemas.openxmlformats.org/officeDocument/2006/relationships/image" Target="../media/image44.png"/><Relationship Id="rId4" Type="http://schemas.openxmlformats.org/officeDocument/2006/relationships/image" Target="../media/image43.png"/></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www.cmab.gov.hk/tc/home/index.htm" TargetMode="External"/><Relationship Id="rId1" Type="http://schemas.openxmlformats.org/officeDocument/2006/relationships/slideLayout" Target="../slideLayouts/slideLayout6.xml"/><Relationship Id="rId4" Type="http://schemas.openxmlformats.org/officeDocument/2006/relationships/image" Target="../media/image4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9DBAD2B2-EC78-4FD1-B2EF-D4C97576F5C5}"/>
              </a:ext>
            </a:extLst>
          </p:cNvPr>
          <p:cNvSpPr/>
          <p:nvPr/>
        </p:nvSpPr>
        <p:spPr>
          <a:xfrm>
            <a:off x="113341" y="75907"/>
            <a:ext cx="6437088" cy="2308324"/>
          </a:xfrm>
          <a:prstGeom prst="rect">
            <a:avLst/>
          </a:prstGeom>
        </p:spPr>
        <p:txBody>
          <a:bodyPr wrap="square">
            <a:spAutoFit/>
          </a:bodyPr>
          <a:lstStyle/>
          <a:p>
            <a:pPr>
              <a:spcBef>
                <a:spcPct val="0"/>
              </a:spcBef>
              <a:buFontTx/>
              <a:buNone/>
            </a:pPr>
            <a:r>
              <a:rPr lang="zh-TW" altLang="en-US" sz="2400" dirty="0">
                <a:latin typeface="標楷體" panose="02010601000101010101" pitchFamily="2" charset="-120"/>
                <a:ea typeface="標楷體" panose="02010601000101010101" pitchFamily="2" charset="-120"/>
              </a:rPr>
              <a:t>公民與社會發展科</a:t>
            </a:r>
            <a:r>
              <a:rPr lang="en-US" altLang="zh-TW" sz="2400" dirty="0">
                <a:latin typeface="標楷體" panose="02010601000101010101" pitchFamily="2" charset="-120"/>
                <a:ea typeface="標楷體" panose="02010601000101010101" pitchFamily="2" charset="-120"/>
              </a:rPr>
              <a:t>:</a:t>
            </a:r>
          </a:p>
          <a:p>
            <a:pPr>
              <a:spcBef>
                <a:spcPct val="0"/>
              </a:spcBef>
              <a:buFontTx/>
              <a:buNone/>
            </a:pPr>
            <a:r>
              <a:rPr lang="zh-TW" altLang="en-US" sz="2400" dirty="0" smtClean="0">
                <a:latin typeface="標楷體" panose="02010601000101010101" pitchFamily="2" charset="-120"/>
                <a:ea typeface="標楷體" panose="02010601000101010101" pitchFamily="2" charset="-120"/>
              </a:rPr>
              <a:t>主題</a:t>
            </a:r>
            <a:r>
              <a:rPr lang="en-US" altLang="zh-TW" sz="2400" dirty="0" smtClean="0">
                <a:latin typeface="Times New Roman" panose="02020603050405020304" pitchFamily="18" charset="0"/>
                <a:ea typeface="標楷體" panose="02010601000101010101" pitchFamily="2" charset="-120"/>
                <a:cs typeface="Times New Roman" panose="02020603050405020304" pitchFamily="18" charset="0"/>
              </a:rPr>
              <a:t>1</a:t>
            </a:r>
            <a:r>
              <a:rPr lang="en-US" altLang="zh-TW" sz="2400" dirty="0" smtClean="0">
                <a:latin typeface="標楷體" panose="02010601000101010101" pitchFamily="2" charset="-120"/>
                <a:ea typeface="標楷體" panose="02010601000101010101" pitchFamily="2" charset="-120"/>
              </a:rPr>
              <a:t>:</a:t>
            </a:r>
            <a:r>
              <a:rPr lang="zh-TW" altLang="en-US" sz="2400" dirty="0" smtClean="0">
                <a:latin typeface="標楷體" panose="02010601000101010101" pitchFamily="2" charset="-120"/>
                <a:ea typeface="標楷體" panose="02010601000101010101" pitchFamily="2" charset="-120"/>
              </a:rPr>
              <a:t>「</a:t>
            </a:r>
            <a:r>
              <a:rPr lang="zh-TW" altLang="en-US" sz="2400" dirty="0">
                <a:latin typeface="標楷體" panose="02010601000101010101" pitchFamily="2" charset="-120"/>
                <a:ea typeface="標楷體" panose="02010601000101010101" pitchFamily="2" charset="-120"/>
              </a:rPr>
              <a:t>一國兩制</a:t>
            </a:r>
            <a:r>
              <a:rPr lang="zh-TW" altLang="en-US" sz="2400" dirty="0" smtClean="0">
                <a:latin typeface="標楷體" panose="02010601000101010101" pitchFamily="2" charset="-120"/>
                <a:ea typeface="標楷體" panose="02010601000101010101" pitchFamily="2" charset="-120"/>
              </a:rPr>
              <a:t>」下</a:t>
            </a:r>
            <a:r>
              <a:rPr lang="zh-TW" altLang="en-US" sz="2400" dirty="0">
                <a:latin typeface="標楷體" panose="02010601000101010101" pitchFamily="2" charset="-120"/>
                <a:ea typeface="標楷體" panose="02010601000101010101" pitchFamily="2" charset="-120"/>
              </a:rPr>
              <a:t>的</a:t>
            </a:r>
            <a:r>
              <a:rPr lang="zh-TW" altLang="en-US" sz="2400" dirty="0" smtClean="0">
                <a:latin typeface="標楷體" panose="02010601000101010101" pitchFamily="2" charset="-120"/>
                <a:ea typeface="標楷體" panose="02010601000101010101" pitchFamily="2" charset="-120"/>
              </a:rPr>
              <a:t>香港</a:t>
            </a:r>
            <a:endParaRPr lang="en-US" altLang="zh-TW" sz="2400" dirty="0" smtClean="0">
              <a:latin typeface="標楷體" panose="02010601000101010101" pitchFamily="2" charset="-120"/>
              <a:ea typeface="標楷體" panose="02010601000101010101" pitchFamily="2" charset="-120"/>
            </a:endParaRPr>
          </a:p>
          <a:p>
            <a:pPr>
              <a:spcBef>
                <a:spcPct val="0"/>
              </a:spcBef>
              <a:buFontTx/>
              <a:buNone/>
            </a:pPr>
            <a:r>
              <a:rPr lang="zh-TW" altLang="en-US" sz="2400" dirty="0">
                <a:latin typeface="標楷體" panose="02010601000101010101" pitchFamily="2" charset="-120"/>
                <a:ea typeface="標楷體" panose="02010601000101010101" pitchFamily="2" charset="-120"/>
              </a:rPr>
              <a:t>課題</a:t>
            </a:r>
            <a:r>
              <a:rPr lang="en-US" altLang="zh-TW" sz="2400" dirty="0" smtClean="0">
                <a:latin typeface="標楷體" panose="02010601000101010101" pitchFamily="2" charset="-120"/>
                <a:ea typeface="標楷體" panose="02010601000101010101" pitchFamily="2" charset="-120"/>
              </a:rPr>
              <a:t>:</a:t>
            </a:r>
            <a:r>
              <a:rPr lang="zh-TW" altLang="en-US" sz="2400" dirty="0">
                <a:latin typeface="標楷體" panose="02010601000101010101" pitchFamily="2" charset="-120"/>
                <a:ea typeface="標楷體" panose="02010601000101010101" pitchFamily="2" charset="-120"/>
              </a:rPr>
              <a:t>國家情況與</a:t>
            </a:r>
            <a:r>
              <a:rPr lang="zh-TW" altLang="en-US" sz="2400" dirty="0" smtClean="0">
                <a:latin typeface="標楷體" panose="02010601000101010101" pitchFamily="2" charset="-120"/>
                <a:ea typeface="標楷體" panose="02010601000101010101" pitchFamily="2" charset="-120"/>
              </a:rPr>
              <a:t>國民</a:t>
            </a:r>
            <a:r>
              <a:rPr lang="zh-TW" altLang="en-US" sz="2400" dirty="0">
                <a:latin typeface="標楷體" panose="02010601000101010101" pitchFamily="2" charset="-120"/>
                <a:ea typeface="標楷體" panose="02010601000101010101" pitchFamily="2" charset="-120"/>
              </a:rPr>
              <a:t>身份認同</a:t>
            </a:r>
            <a:endParaRPr lang="en-US" altLang="zh-TW" sz="2400" dirty="0" smtClean="0">
              <a:latin typeface="標楷體" panose="02010601000101010101" pitchFamily="2" charset="-120"/>
              <a:ea typeface="標楷體" panose="02010601000101010101" pitchFamily="2" charset="-120"/>
            </a:endParaRPr>
          </a:p>
          <a:p>
            <a:pPr>
              <a:spcBef>
                <a:spcPct val="0"/>
              </a:spcBef>
              <a:buFontTx/>
              <a:buNone/>
            </a:pPr>
            <a:endParaRPr lang="en-US" altLang="zh-TW" sz="2400" dirty="0">
              <a:latin typeface="標楷體" panose="02010601000101010101" pitchFamily="2" charset="-120"/>
              <a:ea typeface="標楷體" panose="02010601000101010101" pitchFamily="2" charset="-120"/>
            </a:endParaRPr>
          </a:p>
          <a:p>
            <a:pPr>
              <a:spcBef>
                <a:spcPct val="0"/>
              </a:spcBef>
              <a:buFontTx/>
              <a:buNone/>
            </a:pPr>
            <a:r>
              <a:rPr lang="zh-TW" altLang="en-US" sz="2400" dirty="0" smtClean="0">
                <a:latin typeface="標楷體" panose="02010601000101010101" pitchFamily="2" charset="-120"/>
                <a:ea typeface="標楷體" panose="02010601000101010101" pitchFamily="2" charset="-120"/>
              </a:rPr>
              <a:t>主題</a:t>
            </a:r>
            <a:r>
              <a:rPr lang="en-US" altLang="zh-TW" sz="2400" dirty="0">
                <a:latin typeface="Times New Roman" panose="02020603050405020304" pitchFamily="18" charset="0"/>
                <a:ea typeface="標楷體" panose="02010601000101010101" pitchFamily="2" charset="-120"/>
                <a:cs typeface="Times New Roman" panose="02020603050405020304" pitchFamily="18" charset="0"/>
              </a:rPr>
              <a:t>2</a:t>
            </a:r>
            <a:r>
              <a:rPr lang="zh-CN" altLang="en-US" sz="2400" dirty="0" smtClean="0">
                <a:latin typeface="標楷體" panose="02010601000101010101" pitchFamily="2" charset="-120"/>
                <a:ea typeface="標楷體" panose="02010601000101010101" pitchFamily="2" charset="-120"/>
              </a:rPr>
              <a:t>：</a:t>
            </a:r>
            <a:r>
              <a:rPr lang="zh-CN" altLang="en-US" sz="2400" dirty="0">
                <a:latin typeface="標楷體" panose="02010601000101010101" pitchFamily="2" charset="-120"/>
                <a:ea typeface="標楷體" panose="02010601000101010101" pitchFamily="2" charset="-120"/>
              </a:rPr>
              <a:t>改革開放以來的</a:t>
            </a:r>
            <a:r>
              <a:rPr lang="zh-CN" altLang="en-US" sz="2400" dirty="0" smtClean="0">
                <a:latin typeface="標楷體" panose="02010601000101010101" pitchFamily="2" charset="-120"/>
                <a:ea typeface="標楷體" panose="02010601000101010101" pitchFamily="2" charset="-120"/>
              </a:rPr>
              <a:t>國家</a:t>
            </a:r>
            <a:endParaRPr lang="en-US" altLang="zh-CN" sz="2400" dirty="0" smtClean="0">
              <a:latin typeface="標楷體" panose="02010601000101010101" pitchFamily="2" charset="-120"/>
              <a:ea typeface="標楷體" panose="02010601000101010101" pitchFamily="2" charset="-120"/>
            </a:endParaRPr>
          </a:p>
          <a:p>
            <a:pPr>
              <a:spcBef>
                <a:spcPct val="0"/>
              </a:spcBef>
              <a:buFontTx/>
              <a:buNone/>
            </a:pPr>
            <a:r>
              <a:rPr lang="zh-TW" altLang="en-US" sz="2400" dirty="0" smtClean="0">
                <a:latin typeface="標楷體" panose="02010601000101010101" pitchFamily="2" charset="-120"/>
                <a:ea typeface="標楷體" panose="02010601000101010101" pitchFamily="2" charset="-120"/>
              </a:rPr>
              <a:t>課題</a:t>
            </a:r>
            <a:r>
              <a:rPr lang="en-US" altLang="zh-TW" sz="2400" dirty="0" smtClean="0">
                <a:latin typeface="標楷體" panose="02010601000101010101" pitchFamily="2" charset="-120"/>
                <a:ea typeface="標楷體" panose="02010601000101010101" pitchFamily="2" charset="-120"/>
              </a:rPr>
              <a:t>:</a:t>
            </a:r>
            <a:r>
              <a:rPr lang="zh-TW" altLang="en-US" sz="2400" dirty="0" smtClean="0">
                <a:latin typeface="標楷體" panose="02010601000101010101" pitchFamily="2" charset="-120"/>
                <a:ea typeface="標楷體" panose="02010601000101010101" pitchFamily="2" charset="-120"/>
              </a:rPr>
              <a:t>國家</a:t>
            </a:r>
            <a:r>
              <a:rPr lang="zh-CN" altLang="en-US" sz="2400" dirty="0" smtClean="0">
                <a:latin typeface="標楷體" panose="02010601000101010101" pitchFamily="2" charset="-120"/>
                <a:ea typeface="標楷體" panose="02010601000101010101" pitchFamily="2" charset="-120"/>
              </a:rPr>
              <a:t>的</a:t>
            </a:r>
            <a:r>
              <a:rPr lang="zh-CN" altLang="en-US" sz="2400" dirty="0">
                <a:latin typeface="標楷體" panose="02010601000101010101" pitchFamily="2" charset="-120"/>
                <a:ea typeface="標楷體" panose="02010601000101010101" pitchFamily="2" charset="-120"/>
              </a:rPr>
              <a:t>發</a:t>
            </a:r>
            <a:r>
              <a:rPr lang="zh-TW" altLang="en-US" sz="2400" dirty="0">
                <a:latin typeface="標楷體" panose="02010601000101010101" pitchFamily="2" charset="-120"/>
                <a:ea typeface="標楷體" panose="02010601000101010101" pitchFamily="2" charset="-120"/>
              </a:rPr>
              <a:t>展與香港融入國家發展大局</a:t>
            </a:r>
            <a:endParaRPr lang="en-US" altLang="en-US" sz="2400" dirty="0">
              <a:latin typeface="標楷體" panose="02010601000101010101" pitchFamily="2" charset="-120"/>
              <a:ea typeface="標楷體" panose="02010601000101010101" pitchFamily="2" charset="-120"/>
            </a:endParaRPr>
          </a:p>
        </p:txBody>
      </p:sp>
      <p:sp>
        <p:nvSpPr>
          <p:cNvPr id="6" name="Content Placeholder 2">
            <a:extLst>
              <a:ext uri="{FF2B5EF4-FFF2-40B4-BE49-F238E27FC236}">
                <a16:creationId xmlns:a16="http://schemas.microsoft.com/office/drawing/2014/main" id="{BC8D829B-9C17-4090-9D3C-A746BC9F73AA}"/>
              </a:ext>
            </a:extLst>
          </p:cNvPr>
          <p:cNvSpPr txBox="1">
            <a:spLocks noChangeArrowheads="1"/>
          </p:cNvSpPr>
          <p:nvPr/>
        </p:nvSpPr>
        <p:spPr bwMode="auto">
          <a:xfrm>
            <a:off x="299256" y="2938809"/>
            <a:ext cx="8046722" cy="1754326"/>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marL="228600" indent="-228600">
              <a:defRPr>
                <a:solidFill>
                  <a:schemeClr val="tx1"/>
                </a:solidFill>
                <a:latin typeface="Arial" panose="020B0604020202020204" pitchFamily="34" charset="0"/>
                <a:ea typeface="宋体" panose="02010600030101010101" pitchFamily="2" charset="-122"/>
              </a:defRPr>
            </a:lvl1pPr>
            <a:lvl2pPr marL="685800" indent="-22860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zh-TW" altLang="en-US" sz="3600" b="1" dirty="0" smtClean="0">
                <a:latin typeface="DFKai-SB" panose="03000509000000000000" pitchFamily="65" charset="-120"/>
                <a:ea typeface="DFKai-SB" panose="03000509000000000000" pitchFamily="65" charset="-120"/>
                <a:sym typeface="微软雅黑" panose="020B0503020204020204" pitchFamily="34" charset="-122"/>
              </a:rPr>
              <a:t>學與教例子</a:t>
            </a:r>
            <a:r>
              <a:rPr lang="en-US" altLang="zh-TW" sz="3600" b="1" dirty="0" smtClean="0">
                <a:latin typeface="DFKai-SB" panose="03000509000000000000" pitchFamily="65" charset="-120"/>
                <a:ea typeface="DFKai-SB" panose="03000509000000000000" pitchFamily="65" charset="-120"/>
                <a:sym typeface="微软雅黑" panose="020B0503020204020204" pitchFamily="34" charset="-122"/>
              </a:rPr>
              <a:t>:</a:t>
            </a:r>
          </a:p>
          <a:p>
            <a:pPr algn="ctr">
              <a:lnSpc>
                <a:spcPct val="150000"/>
              </a:lnSpc>
            </a:pPr>
            <a:r>
              <a:rPr lang="zh-TW" altLang="en-US" sz="3600" b="1" dirty="0" smtClean="0">
                <a:latin typeface="DFKai-SB" panose="03000509000000000000" pitchFamily="65" charset="-120"/>
                <a:ea typeface="DFKai-SB" panose="03000509000000000000" pitchFamily="65" charset="-120"/>
                <a:sym typeface="微软雅黑" panose="020B0503020204020204" pitchFamily="34" charset="-122"/>
              </a:rPr>
              <a:t>簡介</a:t>
            </a:r>
            <a:r>
              <a:rPr lang="zh-CN" altLang="en-US" sz="3600" b="1" dirty="0" smtClean="0">
                <a:latin typeface="DFKai-SB" panose="03000509000000000000" pitchFamily="65" charset="-120"/>
                <a:ea typeface="DFKai-SB" panose="03000509000000000000" pitchFamily="65" charset="-120"/>
                <a:sym typeface="微软雅黑" panose="020B0503020204020204" pitchFamily="34" charset="-122"/>
              </a:rPr>
              <a:t>中國共產黨</a:t>
            </a:r>
            <a:r>
              <a:rPr lang="zh-CN" altLang="en-US" sz="3600" b="1" dirty="0" smtClean="0">
                <a:solidFill>
                  <a:srgbClr val="000000"/>
                </a:solidFill>
                <a:latin typeface="DFKai-SB" panose="03000509000000000000" pitchFamily="65" charset="-120"/>
                <a:ea typeface="DFKai-SB" panose="03000509000000000000" pitchFamily="65" charset="-120"/>
                <a:sym typeface="微软雅黑" panose="020B0503020204020204" pitchFamily="34" charset="-122"/>
              </a:rPr>
              <a:t>第二十次全國代表大會</a:t>
            </a:r>
            <a:endParaRPr lang="en-US" altLang="zh-CN" sz="3600" b="1" dirty="0" smtClean="0">
              <a:solidFill>
                <a:srgbClr val="000000"/>
              </a:solidFill>
              <a:latin typeface="DFKai-SB" panose="03000509000000000000" pitchFamily="65" charset="-120"/>
              <a:ea typeface="DFKai-SB" panose="03000509000000000000" pitchFamily="65" charset="-120"/>
              <a:sym typeface="微软雅黑" panose="020B0503020204020204" pitchFamily="34" charset="-122"/>
            </a:endParaRPr>
          </a:p>
        </p:txBody>
      </p:sp>
      <p:sp>
        <p:nvSpPr>
          <p:cNvPr id="4" name="Rectangle 3"/>
          <p:cNvSpPr/>
          <p:nvPr/>
        </p:nvSpPr>
        <p:spPr>
          <a:xfrm>
            <a:off x="2612164" y="5247713"/>
            <a:ext cx="2488276" cy="584775"/>
          </a:xfrm>
          <a:prstGeom prst="rect">
            <a:avLst/>
          </a:prstGeom>
        </p:spPr>
        <p:txBody>
          <a:bodyPr wrap="square">
            <a:spAutoFit/>
          </a:bodyPr>
          <a:lstStyle/>
          <a:p>
            <a:r>
              <a:rPr lang="en-US" altLang="zh-TW" sz="3200" spc="150" dirty="0" smtClean="0">
                <a:latin typeface="Times New Roman" panose="02020603050405020304" pitchFamily="18" charset="0"/>
                <a:ea typeface="DFKai-SB" panose="03000509000000000000" pitchFamily="65" charset="-120"/>
                <a:cs typeface="Times New Roman" panose="02020603050405020304" pitchFamily="18" charset="0"/>
              </a:rPr>
              <a:t>2023</a:t>
            </a:r>
            <a:r>
              <a:rPr lang="zh-TW" altLang="en-US" sz="3200" spc="150" dirty="0" smtClean="0">
                <a:latin typeface="Times New Roman" panose="02020603050405020304" pitchFamily="18" charset="0"/>
                <a:ea typeface="DFKai-SB" panose="03000509000000000000" pitchFamily="65" charset="-120"/>
                <a:cs typeface="Times New Roman" panose="02020603050405020304" pitchFamily="18" charset="0"/>
              </a:rPr>
              <a:t>年</a:t>
            </a:r>
            <a:r>
              <a:rPr lang="en-US" altLang="zh-TW" sz="3200" spc="150" dirty="0" smtClean="0">
                <a:latin typeface="Times New Roman" panose="02020603050405020304" pitchFamily="18" charset="0"/>
                <a:ea typeface="DFKai-SB" panose="03000509000000000000" pitchFamily="65" charset="-120"/>
                <a:cs typeface="Times New Roman" panose="02020603050405020304" pitchFamily="18" charset="0"/>
              </a:rPr>
              <a:t>5</a:t>
            </a:r>
            <a:r>
              <a:rPr lang="zh-TW" altLang="en-US" sz="3200" spc="150" dirty="0" smtClean="0">
                <a:latin typeface="Times New Roman" panose="02020603050405020304" pitchFamily="18" charset="0"/>
                <a:ea typeface="DFKai-SB" panose="03000509000000000000" pitchFamily="65" charset="-120"/>
                <a:cs typeface="Times New Roman" panose="02020603050405020304" pitchFamily="18" charset="0"/>
              </a:rPr>
              <a:t>月</a:t>
            </a:r>
            <a:endParaRPr lang="zh-CN" altLang="en-US" sz="3200" spc="150" dirty="0">
              <a:latin typeface="Times New Roman" panose="02020603050405020304" pitchFamily="18" charset="0"/>
              <a:ea typeface="DFKai-SB" panose="03000509000000000000" pitchFamily="65" charset="-120"/>
              <a:cs typeface="Times New Roman" panose="02020603050405020304" pitchFamily="18" charset="0"/>
            </a:endParaRPr>
          </a:p>
        </p:txBody>
      </p:sp>
      <p:pic>
        <p:nvPicPr>
          <p:cNvPr id="3" name="Picture 2"/>
          <p:cNvPicPr>
            <a:picLocks noChangeAspect="1"/>
          </p:cNvPicPr>
          <p:nvPr/>
        </p:nvPicPr>
        <p:blipFill>
          <a:blip r:embed="rId2"/>
          <a:stretch>
            <a:fillRect/>
          </a:stretch>
        </p:blipFill>
        <p:spPr>
          <a:xfrm>
            <a:off x="8661338" y="2301526"/>
            <a:ext cx="2893100" cy="1946428"/>
          </a:xfrm>
          <a:prstGeom prst="rect">
            <a:avLst/>
          </a:prstGeom>
        </p:spPr>
      </p:pic>
      <p:pic>
        <p:nvPicPr>
          <p:cNvPr id="8" name="Picture 7"/>
          <p:cNvPicPr>
            <a:picLocks noChangeAspect="1"/>
          </p:cNvPicPr>
          <p:nvPr/>
        </p:nvPicPr>
        <p:blipFill>
          <a:blip r:embed="rId3"/>
          <a:stretch>
            <a:fillRect/>
          </a:stretch>
        </p:blipFill>
        <p:spPr>
          <a:xfrm>
            <a:off x="8671327" y="4426194"/>
            <a:ext cx="2873122" cy="2227811"/>
          </a:xfrm>
          <a:prstGeom prst="rect">
            <a:avLst/>
          </a:prstGeom>
        </p:spPr>
      </p:pic>
      <p:pic>
        <p:nvPicPr>
          <p:cNvPr id="9" name="Picture 8"/>
          <p:cNvPicPr>
            <a:picLocks noChangeAspect="1"/>
          </p:cNvPicPr>
          <p:nvPr/>
        </p:nvPicPr>
        <p:blipFill>
          <a:blip r:embed="rId4"/>
          <a:stretch>
            <a:fillRect/>
          </a:stretch>
        </p:blipFill>
        <p:spPr>
          <a:xfrm>
            <a:off x="8681316" y="294887"/>
            <a:ext cx="2873122" cy="1870364"/>
          </a:xfrm>
          <a:prstGeom prst="rect">
            <a:avLst/>
          </a:prstGeom>
        </p:spPr>
      </p:pic>
    </p:spTree>
    <p:extLst>
      <p:ext uri="{BB962C8B-B14F-4D97-AF65-F5344CB8AC3E}">
        <p14:creationId xmlns:p14="http://schemas.microsoft.com/office/powerpoint/2010/main" val="32794445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圆角 3">
            <a:extLst>
              <a:ext uri="{FF2B5EF4-FFF2-40B4-BE49-F238E27FC236}">
                <a16:creationId xmlns:a16="http://schemas.microsoft.com/office/drawing/2014/main" id="{181481D2-013C-47B5-8B45-596F90F3D3BD}"/>
              </a:ext>
            </a:extLst>
          </p:cNvPr>
          <p:cNvSpPr/>
          <p:nvPr/>
        </p:nvSpPr>
        <p:spPr bwMode="auto">
          <a:xfrm>
            <a:off x="4616450" y="122873"/>
            <a:ext cx="2354263" cy="714375"/>
          </a:xfrm>
          <a:prstGeom prst="roundRect">
            <a:avLst/>
          </a:prstGeom>
          <a:noFill/>
          <a:ln>
            <a:no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defRPr/>
            </a:pPr>
            <a:r>
              <a:rPr lang="zh-HK" altLang="en-US" sz="3600" b="1" spc="400" dirty="0">
                <a:latin typeface="標楷體" panose="03000509000000000000" pitchFamily="65" charset="-120"/>
                <a:ea typeface="標楷體" panose="03000509000000000000" pitchFamily="65" charset="-120"/>
              </a:rPr>
              <a:t>學習目標</a:t>
            </a:r>
            <a:endParaRPr lang="zh-CN" altLang="en-US" sz="3600" b="1" spc="400" dirty="0">
              <a:latin typeface="標楷體" panose="03000509000000000000" pitchFamily="65" charset="-120"/>
              <a:ea typeface="標楷體" panose="03000509000000000000" pitchFamily="65" charset="-120"/>
            </a:endParaRPr>
          </a:p>
        </p:txBody>
      </p:sp>
      <p:sp>
        <p:nvSpPr>
          <p:cNvPr id="5" name="直接连接符 8">
            <a:extLst>
              <a:ext uri="{FF2B5EF4-FFF2-40B4-BE49-F238E27FC236}">
                <a16:creationId xmlns:a16="http://schemas.microsoft.com/office/drawing/2014/main" id="{53B66358-7B19-4D50-B634-9EB6A25BCA1D}"/>
              </a:ext>
            </a:extLst>
          </p:cNvPr>
          <p:cNvSpPr>
            <a:spLocks noChangeShapeType="1"/>
          </p:cNvSpPr>
          <p:nvPr/>
        </p:nvSpPr>
        <p:spPr bwMode="auto">
          <a:xfrm flipV="1">
            <a:off x="7472074" y="480059"/>
            <a:ext cx="1485900" cy="0"/>
          </a:xfrm>
          <a:prstGeom prst="line">
            <a:avLst/>
          </a:prstGeom>
          <a:noFill/>
          <a:ln w="6350">
            <a:solidFill>
              <a:srgbClr val="2F2637"/>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6" name="直接连接符 10">
            <a:extLst>
              <a:ext uri="{FF2B5EF4-FFF2-40B4-BE49-F238E27FC236}">
                <a16:creationId xmlns:a16="http://schemas.microsoft.com/office/drawing/2014/main" id="{5D2D9A4D-0AC4-411F-AFBE-96BF7BA02EB7}"/>
              </a:ext>
            </a:extLst>
          </p:cNvPr>
          <p:cNvSpPr>
            <a:spLocks noChangeShapeType="1"/>
          </p:cNvSpPr>
          <p:nvPr/>
        </p:nvSpPr>
        <p:spPr bwMode="auto">
          <a:xfrm flipV="1">
            <a:off x="2627198" y="480060"/>
            <a:ext cx="1590675" cy="0"/>
          </a:xfrm>
          <a:prstGeom prst="line">
            <a:avLst/>
          </a:prstGeom>
          <a:noFill/>
          <a:ln w="6350">
            <a:solidFill>
              <a:srgbClr val="2F2637"/>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7" name="椭圆 13">
            <a:extLst>
              <a:ext uri="{FF2B5EF4-FFF2-40B4-BE49-F238E27FC236}">
                <a16:creationId xmlns:a16="http://schemas.microsoft.com/office/drawing/2014/main" id="{DC5563D4-846C-425B-8C11-0215F52D8157}"/>
              </a:ext>
            </a:extLst>
          </p:cNvPr>
          <p:cNvSpPr>
            <a:spLocks noChangeArrowheads="1"/>
          </p:cNvSpPr>
          <p:nvPr/>
        </p:nvSpPr>
        <p:spPr bwMode="auto">
          <a:xfrm>
            <a:off x="4462463" y="403066"/>
            <a:ext cx="153987" cy="153987"/>
          </a:xfrm>
          <a:prstGeom prst="ellipse">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zh-CN" sz="1400">
              <a:solidFill>
                <a:srgbClr val="FFFFFF"/>
              </a:solidFill>
              <a:latin typeface="宋体" panose="02010600030101010101" pitchFamily="2" charset="-122"/>
              <a:sym typeface="宋体" panose="02010600030101010101" pitchFamily="2" charset="-122"/>
            </a:endParaRPr>
          </a:p>
        </p:txBody>
      </p:sp>
      <p:sp>
        <p:nvSpPr>
          <p:cNvPr id="8" name="椭圆 17">
            <a:extLst>
              <a:ext uri="{FF2B5EF4-FFF2-40B4-BE49-F238E27FC236}">
                <a16:creationId xmlns:a16="http://schemas.microsoft.com/office/drawing/2014/main" id="{8026878E-A35D-4089-8AE0-89228D19DB2B}"/>
              </a:ext>
            </a:extLst>
          </p:cNvPr>
          <p:cNvSpPr>
            <a:spLocks noChangeArrowheads="1"/>
          </p:cNvSpPr>
          <p:nvPr/>
        </p:nvSpPr>
        <p:spPr bwMode="auto">
          <a:xfrm>
            <a:off x="7047706" y="403066"/>
            <a:ext cx="153987" cy="153987"/>
          </a:xfrm>
          <a:prstGeom prst="ellipse">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zh-CN" sz="1400">
              <a:solidFill>
                <a:srgbClr val="FFFFFF"/>
              </a:solidFill>
              <a:latin typeface="宋体" panose="02010600030101010101" pitchFamily="2" charset="-122"/>
              <a:sym typeface="宋体" panose="02010600030101010101" pitchFamily="2" charset="-122"/>
            </a:endParaRPr>
          </a:p>
        </p:txBody>
      </p:sp>
      <p:sp>
        <p:nvSpPr>
          <p:cNvPr id="9" name="内容占位符 2">
            <a:extLst>
              <a:ext uri="{FF2B5EF4-FFF2-40B4-BE49-F238E27FC236}">
                <a16:creationId xmlns:a16="http://schemas.microsoft.com/office/drawing/2014/main" id="{67B5BE79-12D7-4843-8857-82AF1BA23612}"/>
              </a:ext>
            </a:extLst>
          </p:cNvPr>
          <p:cNvSpPr txBox="1">
            <a:spLocks noChangeArrowheads="1"/>
          </p:cNvSpPr>
          <p:nvPr/>
        </p:nvSpPr>
        <p:spPr bwMode="auto">
          <a:xfrm>
            <a:off x="287898" y="1117441"/>
            <a:ext cx="7592568" cy="440037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HK" altLang="en-US" sz="2400" b="1" dirty="0" smtClean="0">
                <a:latin typeface="DFKai-SB" panose="03000509000000000000" pitchFamily="65" charset="-120"/>
                <a:ea typeface="DFKai-SB" panose="03000509000000000000" pitchFamily="65" charset="-120"/>
              </a:rPr>
              <a:t>知識</a:t>
            </a:r>
            <a:endParaRPr lang="en-US" altLang="zh-HK" sz="2400" b="1" dirty="0">
              <a:latin typeface="DFKai-SB" panose="03000509000000000000" pitchFamily="65" charset="-120"/>
              <a:ea typeface="DFKai-SB" panose="03000509000000000000" pitchFamily="65" charset="-120"/>
            </a:endParaRPr>
          </a:p>
          <a:p>
            <a:pPr>
              <a:lnSpc>
                <a:spcPct val="100000"/>
              </a:lnSpc>
            </a:pPr>
            <a:r>
              <a:rPr lang="zh-TW" altLang="en-US" sz="2400" dirty="0">
                <a:latin typeface="DFKai-SB" panose="03000509000000000000" pitchFamily="65" charset="-120"/>
                <a:ea typeface="DFKai-SB" panose="03000509000000000000" pitchFamily="65" charset="-120"/>
                <a:sym typeface="宋体" panose="02010600030101010101" pitchFamily="2" charset="-122"/>
              </a:rPr>
              <a:t>認識中國共產黨第二十次全國代表大會</a:t>
            </a:r>
            <a:r>
              <a:rPr lang="zh-TW" altLang="en-US" sz="2400" dirty="0" smtClean="0">
                <a:latin typeface="DFKai-SB" panose="03000509000000000000" pitchFamily="65" charset="-120"/>
                <a:ea typeface="DFKai-SB" panose="03000509000000000000" pitchFamily="65" charset="-120"/>
                <a:sym typeface="宋体" panose="02010600030101010101" pitchFamily="2" charset="-122"/>
              </a:rPr>
              <a:t>精神</a:t>
            </a:r>
            <a:r>
              <a:rPr lang="zh-TW" altLang="en-US" sz="2400" dirty="0">
                <a:latin typeface="DFKai-SB" panose="03000509000000000000" pitchFamily="65" charset="-120"/>
                <a:ea typeface="DFKai-SB" panose="03000509000000000000" pitchFamily="65" charset="-120"/>
                <a:sym typeface="宋体" panose="02010600030101010101" pitchFamily="2" charset="-122"/>
              </a:rPr>
              <a:t>、</a:t>
            </a:r>
            <a:r>
              <a:rPr lang="zh-TW" altLang="en-US" sz="2400" dirty="0" smtClean="0">
                <a:latin typeface="DFKai-SB" panose="03000509000000000000" pitchFamily="65" charset="-120"/>
                <a:ea typeface="DFKai-SB" panose="03000509000000000000" pitchFamily="65" charset="-120"/>
                <a:sym typeface="宋体" panose="02010600030101010101" pitchFamily="2" charset="-122"/>
              </a:rPr>
              <a:t>國家發展的</a:t>
            </a:r>
            <a:r>
              <a:rPr lang="zh-TW" altLang="en-US" sz="2400" dirty="0" smtClean="0">
                <a:latin typeface="Times New Roman" panose="02020603050405020304" pitchFamily="18" charset="0"/>
                <a:ea typeface="DFKai-SB" panose="03000509000000000000" pitchFamily="65" charset="-120"/>
                <a:cs typeface="Times New Roman" panose="02020603050405020304" pitchFamily="18" charset="0"/>
              </a:rPr>
              <a:t>重點</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與相關政策</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a:t>
            </a:r>
            <a:endParaRPr lang="en-US" altLang="zh-CN" sz="2400" dirty="0">
              <a:latin typeface="Times New Roman" panose="02020603050405020304" pitchFamily="18" charset="0"/>
              <a:ea typeface="DFKai-SB" panose="03000509000000000000" pitchFamily="65" charset="-120"/>
              <a:cs typeface="Times New Roman" panose="02020603050405020304" pitchFamily="18" charset="0"/>
            </a:endParaRPr>
          </a:p>
          <a:p>
            <a:pPr>
              <a:lnSpc>
                <a:spcPct val="100000"/>
              </a:lnSpc>
            </a:pPr>
            <a:r>
              <a:rPr lang="zh-CN" altLang="en-US" sz="2400" dirty="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了</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解</a:t>
            </a:r>
            <a:r>
              <a:rPr lang="zh-CN" altLang="en-US" sz="2400" dirty="0" smtClean="0">
                <a:latin typeface="Times New Roman" panose="02020603050405020304" pitchFamily="18" charset="0"/>
                <a:ea typeface="DFKai-SB" panose="03000509000000000000" pitchFamily="65" charset="-120"/>
                <a:cs typeface="Times New Roman" panose="02020603050405020304" pitchFamily="18" charset="0"/>
              </a:rPr>
              <a:t>國家發展與香港</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發展之間的關係。</a:t>
            </a:r>
          </a:p>
          <a:p>
            <a:pPr marL="0" indent="0">
              <a:lnSpc>
                <a:spcPct val="100000"/>
              </a:lnSpc>
              <a:buFont typeface="Arial" panose="020B0604020202020204" pitchFamily="34" charset="0"/>
              <a:buNone/>
            </a:pPr>
            <a:r>
              <a:rPr lang="zh-TW" altLang="en-US" sz="2400" b="1" dirty="0">
                <a:latin typeface="Times New Roman" panose="02020603050405020304" pitchFamily="18" charset="0"/>
                <a:ea typeface="DFKai-SB" panose="03000509000000000000" pitchFamily="65" charset="-120"/>
                <a:cs typeface="Times New Roman" panose="02020603050405020304" pitchFamily="18" charset="0"/>
              </a:rPr>
              <a:t>技能</a:t>
            </a:r>
            <a:endParaRPr lang="en-US" altLang="zh-TW" sz="2400" b="1" dirty="0">
              <a:latin typeface="Times New Roman" panose="02020603050405020304" pitchFamily="18" charset="0"/>
              <a:ea typeface="DFKai-SB" panose="03000509000000000000" pitchFamily="65" charset="-120"/>
              <a:cs typeface="Times New Roman" panose="02020603050405020304" pitchFamily="18" charset="0"/>
            </a:endParaRPr>
          </a:p>
          <a:p>
            <a:pPr>
              <a:lnSpc>
                <a:spcPct val="100000"/>
              </a:lnSpc>
            </a:pP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建基於客觀證據，分析</a:t>
            </a:r>
            <a:r>
              <a:rPr lang="zh-TW" altLang="en-US" sz="2400" dirty="0" smtClean="0">
                <a:latin typeface="Times New Roman" panose="02020603050405020304" pitchFamily="18" charset="0"/>
                <a:ea typeface="DFKai-SB" panose="03000509000000000000" pitchFamily="65" charset="-120"/>
                <a:cs typeface="Times New Roman" panose="02020603050405020304" pitchFamily="18" charset="0"/>
              </a:rPr>
              <a:t>國家發展的積極意義，以及對</a:t>
            </a:r>
            <a:r>
              <a:rPr lang="zh-TW" altLang="en-US" sz="2400" dirty="0" smtClean="0">
                <a:latin typeface="DFKai-SB" panose="03000509000000000000" pitchFamily="65" charset="-120"/>
                <a:ea typeface="DFKai-SB" panose="03000509000000000000" pitchFamily="65" charset="-120"/>
              </a:rPr>
              <a:t>香港</a:t>
            </a:r>
            <a:r>
              <a:rPr lang="zh-TW" altLang="en-US" sz="2400" dirty="0">
                <a:latin typeface="DFKai-SB" panose="03000509000000000000" pitchFamily="65" charset="-120"/>
                <a:ea typeface="DFKai-SB" panose="03000509000000000000" pitchFamily="65" charset="-120"/>
              </a:rPr>
              <a:t>發展的影響。</a:t>
            </a:r>
            <a:endParaRPr lang="en-US" altLang="zh-TW" sz="2400" dirty="0">
              <a:latin typeface="DFKai-SB" panose="03000509000000000000" pitchFamily="65" charset="-120"/>
              <a:ea typeface="DFKai-SB" panose="03000509000000000000" pitchFamily="65" charset="-120"/>
            </a:endParaRPr>
          </a:p>
          <a:p>
            <a:pPr marL="0" indent="0">
              <a:lnSpc>
                <a:spcPct val="100000"/>
              </a:lnSpc>
              <a:buFont typeface="Arial" panose="020B0604020202020204" pitchFamily="34" charset="0"/>
              <a:buNone/>
            </a:pPr>
            <a:r>
              <a:rPr lang="zh-TW" altLang="en-US" sz="2400" b="1" dirty="0">
                <a:latin typeface="DFKai-SB" panose="03000509000000000000" pitchFamily="65" charset="-120"/>
                <a:ea typeface="DFKai-SB" panose="03000509000000000000" pitchFamily="65" charset="-120"/>
              </a:rPr>
              <a:t>價值觀</a:t>
            </a:r>
            <a:endParaRPr lang="en-US" altLang="zh-TW" sz="2400" b="1" dirty="0">
              <a:latin typeface="DFKai-SB" panose="03000509000000000000" pitchFamily="65" charset="-120"/>
              <a:ea typeface="DFKai-SB" panose="03000509000000000000" pitchFamily="65" charset="-120"/>
            </a:endParaRPr>
          </a:p>
          <a:p>
            <a:pPr>
              <a:lnSpc>
                <a:spcPct val="100000"/>
              </a:lnSpc>
            </a:pPr>
            <a:r>
              <a:rPr lang="zh-TW" altLang="en-US" sz="2400" dirty="0">
                <a:latin typeface="DFKai-SB" panose="03000509000000000000" pitchFamily="65" charset="-120"/>
                <a:ea typeface="DFKai-SB" panose="03000509000000000000" pitchFamily="65" charset="-120"/>
              </a:rPr>
              <a:t>提升年青人的責任感和承擔精神</a:t>
            </a:r>
            <a:r>
              <a:rPr lang="zh-CN" altLang="en-US" sz="2400" dirty="0" smtClean="0">
                <a:latin typeface="DFKai-SB" panose="03000509000000000000" pitchFamily="65" charset="-120"/>
                <a:ea typeface="DFKai-SB" panose="03000509000000000000" pitchFamily="65" charset="-120"/>
              </a:rPr>
              <a:t>，</a:t>
            </a:r>
            <a:r>
              <a:rPr lang="zh-TW" altLang="en-US" sz="2400" dirty="0" smtClean="0">
                <a:latin typeface="DFKai-SB" panose="03000509000000000000" pitchFamily="65" charset="-120"/>
                <a:ea typeface="DFKai-SB" panose="03000509000000000000" pitchFamily="65" charset="-120"/>
              </a:rPr>
              <a:t>貢獻國家</a:t>
            </a:r>
            <a:r>
              <a:rPr lang="zh-TW" altLang="en-US" sz="2400" dirty="0">
                <a:latin typeface="DFKai-SB" panose="03000509000000000000" pitchFamily="65" charset="-120"/>
                <a:ea typeface="DFKai-SB" panose="03000509000000000000" pitchFamily="65" charset="-120"/>
              </a:rPr>
              <a:t>與</a:t>
            </a:r>
            <a:r>
              <a:rPr lang="zh-TW" altLang="en-US" sz="2400" dirty="0" smtClean="0">
                <a:latin typeface="DFKai-SB" panose="03000509000000000000" pitchFamily="65" charset="-120"/>
                <a:ea typeface="DFKai-SB" panose="03000509000000000000" pitchFamily="65" charset="-120"/>
              </a:rPr>
              <a:t>社會。</a:t>
            </a:r>
            <a:r>
              <a:rPr lang="zh-CN" altLang="en-US" sz="2400" dirty="0" smtClean="0">
                <a:latin typeface="DFKai-SB" panose="03000509000000000000" pitchFamily="65" charset="-120"/>
                <a:ea typeface="DFKai-SB" panose="03000509000000000000" pitchFamily="65" charset="-120"/>
              </a:rPr>
              <a:t>   </a:t>
            </a:r>
            <a:r>
              <a:rPr lang="en-US" altLang="zh-CN" sz="2400" dirty="0" smtClean="0">
                <a:latin typeface="DFKai-SB" panose="03000509000000000000" pitchFamily="65" charset="-120"/>
                <a:ea typeface="DFKai-SB" panose="03000509000000000000" pitchFamily="65" charset="-120"/>
              </a:rPr>
              <a:t>    </a:t>
            </a:r>
            <a:endParaRPr lang="zh-CN" altLang="en-US" sz="2400" dirty="0">
              <a:latin typeface="DFKai-SB" panose="03000509000000000000" pitchFamily="65" charset="-120"/>
              <a:ea typeface="DFKai-SB" panose="03000509000000000000" pitchFamily="65" charset="-120"/>
            </a:endParaRPr>
          </a:p>
        </p:txBody>
      </p:sp>
      <p:pic>
        <p:nvPicPr>
          <p:cNvPr id="2" name="Picture 1"/>
          <p:cNvPicPr>
            <a:picLocks noChangeAspect="1"/>
          </p:cNvPicPr>
          <p:nvPr/>
        </p:nvPicPr>
        <p:blipFill>
          <a:blip r:embed="rId2"/>
          <a:stretch>
            <a:fillRect/>
          </a:stretch>
        </p:blipFill>
        <p:spPr>
          <a:xfrm>
            <a:off x="7803016" y="939337"/>
            <a:ext cx="4231045" cy="2451063"/>
          </a:xfrm>
          <a:prstGeom prst="rect">
            <a:avLst/>
          </a:prstGeom>
        </p:spPr>
      </p:pic>
      <p:pic>
        <p:nvPicPr>
          <p:cNvPr id="3" name="Picture 2"/>
          <p:cNvPicPr>
            <a:picLocks noChangeAspect="1"/>
          </p:cNvPicPr>
          <p:nvPr/>
        </p:nvPicPr>
        <p:blipFill>
          <a:blip r:embed="rId3"/>
          <a:stretch>
            <a:fillRect/>
          </a:stretch>
        </p:blipFill>
        <p:spPr>
          <a:xfrm>
            <a:off x="7803015" y="3849677"/>
            <a:ext cx="4231045" cy="2187479"/>
          </a:xfrm>
          <a:prstGeom prst="rect">
            <a:avLst/>
          </a:prstGeom>
        </p:spPr>
      </p:pic>
    </p:spTree>
    <p:extLst>
      <p:ext uri="{BB962C8B-B14F-4D97-AF65-F5344CB8AC3E}">
        <p14:creationId xmlns:p14="http://schemas.microsoft.com/office/powerpoint/2010/main" val="13533442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3073">
            <a:extLst>
              <a:ext uri="{FF2B5EF4-FFF2-40B4-BE49-F238E27FC236}">
                <a16:creationId xmlns:a16="http://schemas.microsoft.com/office/drawing/2014/main" id="{5620BD33-D29E-4F2D-8406-BC225E5E64B5}"/>
              </a:ext>
            </a:extLst>
          </p:cNvPr>
          <p:cNvSpPr txBox="1">
            <a:spLocks noChangeArrowheads="1"/>
          </p:cNvSpPr>
          <p:nvPr/>
        </p:nvSpPr>
        <p:spPr bwMode="auto">
          <a:xfrm>
            <a:off x="2186931" y="197405"/>
            <a:ext cx="7772400" cy="6492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zh-TW" altLang="en-US" sz="4000" b="1" dirty="0" smtClean="0">
                <a:latin typeface="DFKai-SB" panose="03000509000000000000" pitchFamily="65" charset="-120"/>
                <a:ea typeface="DFKai-SB" panose="03000509000000000000" pitchFamily="65" charset="-120"/>
                <a:sym typeface="Arial" panose="020B0604020202020204" pitchFamily="34" charset="0"/>
              </a:rPr>
              <a:t>背景</a:t>
            </a:r>
            <a:endParaRPr lang="en-US" altLang="zh-CN" sz="4000" b="1" dirty="0">
              <a:latin typeface="DFKai-SB" panose="03000509000000000000" pitchFamily="65" charset="-120"/>
              <a:ea typeface="DFKai-SB" panose="03000509000000000000" pitchFamily="65" charset="-120"/>
            </a:endParaRPr>
          </a:p>
        </p:txBody>
      </p:sp>
      <p:sp>
        <p:nvSpPr>
          <p:cNvPr id="3" name="Rectangle 2"/>
          <p:cNvSpPr/>
          <p:nvPr/>
        </p:nvSpPr>
        <p:spPr>
          <a:xfrm>
            <a:off x="432262" y="846692"/>
            <a:ext cx="11513127" cy="2308324"/>
          </a:xfrm>
          <a:prstGeom prst="rect">
            <a:avLst/>
          </a:prstGeom>
        </p:spPr>
        <p:txBody>
          <a:bodyPr wrap="square">
            <a:spAutoFit/>
          </a:bodyPr>
          <a:lstStyle/>
          <a:p>
            <a:pPr marL="342900" indent="-342900">
              <a:buFont typeface="Arial" panose="020B0604020202020204" pitchFamily="34" charset="0"/>
              <a:buChar char="•"/>
            </a:pPr>
            <a:r>
              <a:rPr lang="zh-TW" altLang="en-US" sz="2400" dirty="0" smtClean="0">
                <a:latin typeface="標楷體" panose="03000509000000000000" pitchFamily="65" charset="-120"/>
                <a:ea typeface="標楷體" panose="03000509000000000000" pitchFamily="65" charset="-120"/>
              </a:rPr>
              <a:t>根據國家</a:t>
            </a:r>
            <a:r>
              <a:rPr lang="en-US" altLang="zh-TW" sz="2400" dirty="0" smtClean="0">
                <a:latin typeface="標楷體" panose="03000509000000000000" pitchFamily="65" charset="-120"/>
                <a:ea typeface="標楷體" panose="03000509000000000000" pitchFamily="65" charset="-120"/>
              </a:rPr>
              <a:t>《</a:t>
            </a:r>
            <a:r>
              <a:rPr lang="zh-TW" altLang="en-US" sz="2400" dirty="0">
                <a:latin typeface="標楷體" panose="03000509000000000000" pitchFamily="65" charset="-120"/>
                <a:ea typeface="標楷體" panose="03000509000000000000" pitchFamily="65" charset="-120"/>
              </a:rPr>
              <a:t>憲法</a:t>
            </a:r>
            <a:r>
              <a:rPr lang="en-US" altLang="zh-TW" sz="2400" dirty="0">
                <a:latin typeface="標楷體" panose="03000509000000000000" pitchFamily="65" charset="-120"/>
                <a:ea typeface="標楷體" panose="03000509000000000000" pitchFamily="65" charset="-120"/>
              </a:rPr>
              <a:t>》</a:t>
            </a:r>
            <a:r>
              <a:rPr lang="zh-TW" altLang="en-US" sz="2400" dirty="0">
                <a:latin typeface="標楷體" panose="03000509000000000000" pitchFamily="65" charset="-120"/>
                <a:ea typeface="標楷體" panose="03000509000000000000" pitchFamily="65" charset="-120"/>
              </a:rPr>
              <a:t>，社會主義制度是中華人民共和國的根本制度。中國共產黨領導是中國特色社會主義最本質的特徵。</a:t>
            </a:r>
          </a:p>
          <a:p>
            <a:pPr marL="342900" indent="-342900">
              <a:buFont typeface="Arial" panose="020B0604020202020204" pitchFamily="34" charset="0"/>
              <a:buChar char="•"/>
            </a:pPr>
            <a:r>
              <a:rPr lang="zh-TW" altLang="en-US" sz="2400" dirty="0" smtClean="0">
                <a:latin typeface="標楷體" panose="03000509000000000000" pitchFamily="65" charset="-120"/>
                <a:ea typeface="標楷體" panose="03000509000000000000" pitchFamily="65" charset="-120"/>
              </a:rPr>
              <a:t>國家</a:t>
            </a:r>
            <a:r>
              <a:rPr lang="zh-TW" altLang="en-US" sz="2400" dirty="0">
                <a:latin typeface="標楷體" panose="03000509000000000000" pitchFamily="65" charset="-120"/>
                <a:ea typeface="標楷體" panose="03000509000000000000" pitchFamily="65" charset="-120"/>
              </a:rPr>
              <a:t>的發展方向都是在中國共產黨領導之下制定出來的。具體程序是在歷次的中國共產黨全國代表大會上提出國家發展政策方針，之後交由全國人民代表大會常務委員會或國務院根據黨中央的決定，提出具體政策建議，再經全國人大或其常委會審議和表決後，成為全國執行的政策。</a:t>
            </a:r>
            <a:endParaRPr lang="zh-TW" altLang="en-US" sz="2400" b="0" i="0" dirty="0">
              <a:effectLst/>
              <a:latin typeface="標楷體" panose="03000509000000000000" pitchFamily="65" charset="-120"/>
              <a:ea typeface="標楷體" panose="03000509000000000000" pitchFamily="65" charset="-120"/>
            </a:endParaRPr>
          </a:p>
        </p:txBody>
      </p:sp>
      <p:pic>
        <p:nvPicPr>
          <p:cNvPr id="4" name="Picture 3">
            <a:hlinkClick r:id="rId2"/>
          </p:cNvPr>
          <p:cNvPicPr>
            <a:picLocks noChangeAspect="1"/>
          </p:cNvPicPr>
          <p:nvPr/>
        </p:nvPicPr>
        <p:blipFill>
          <a:blip r:embed="rId3"/>
          <a:stretch>
            <a:fillRect/>
          </a:stretch>
        </p:blipFill>
        <p:spPr>
          <a:xfrm>
            <a:off x="6775116" y="3155016"/>
            <a:ext cx="4772691" cy="2724530"/>
          </a:xfrm>
          <a:prstGeom prst="rect">
            <a:avLst/>
          </a:prstGeom>
        </p:spPr>
      </p:pic>
      <p:pic>
        <p:nvPicPr>
          <p:cNvPr id="5" name="Picture 4">
            <a:hlinkClick r:id="rId4"/>
          </p:cNvPr>
          <p:cNvPicPr>
            <a:picLocks noChangeAspect="1"/>
          </p:cNvPicPr>
          <p:nvPr/>
        </p:nvPicPr>
        <p:blipFill>
          <a:blip r:embed="rId5"/>
          <a:stretch>
            <a:fillRect/>
          </a:stretch>
        </p:blipFill>
        <p:spPr>
          <a:xfrm>
            <a:off x="918556" y="3155016"/>
            <a:ext cx="5030155" cy="2724530"/>
          </a:xfrm>
          <a:prstGeom prst="rect">
            <a:avLst/>
          </a:prstGeom>
        </p:spPr>
      </p:pic>
      <p:sp>
        <p:nvSpPr>
          <p:cNvPr id="6" name="矩形 1"/>
          <p:cNvSpPr/>
          <p:nvPr/>
        </p:nvSpPr>
        <p:spPr>
          <a:xfrm>
            <a:off x="509255" y="6079200"/>
            <a:ext cx="8834251" cy="630942"/>
          </a:xfrm>
          <a:prstGeom prst="rect">
            <a:avLst/>
          </a:prstGeom>
        </p:spPr>
        <p:txBody>
          <a:bodyPr wrap="square">
            <a:spAutoFit/>
          </a:bodyPr>
          <a:lstStyle/>
          <a:p>
            <a:r>
              <a:rPr lang="zh-TW" altLang="en-US" sz="1200" dirty="0">
                <a:latin typeface="Times New Roman" panose="02020603050405020304" pitchFamily="18" charset="0"/>
                <a:ea typeface="標楷體" panose="03000509000000000000" pitchFamily="65" charset="-120"/>
                <a:cs typeface="Times New Roman" panose="02020603050405020304" pitchFamily="18" charset="0"/>
              </a:rPr>
              <a:t>參考資料</a:t>
            </a:r>
            <a:r>
              <a:rPr lang="en-US" altLang="zh-TW" sz="1200" dirty="0">
                <a:latin typeface="Times New Roman" panose="02020603050405020304" pitchFamily="18" charset="0"/>
                <a:ea typeface="標楷體" panose="03000509000000000000" pitchFamily="65" charset="-120"/>
                <a:cs typeface="Times New Roman" panose="02020603050405020304" pitchFamily="18" charset="0"/>
              </a:rPr>
              <a:t>: </a:t>
            </a:r>
            <a:endParaRPr lang="en-US" altLang="zh-TW" sz="1200" dirty="0" smtClean="0">
              <a:latin typeface="Times New Roman" panose="02020603050405020304" pitchFamily="18" charset="0"/>
              <a:ea typeface="標楷體" panose="03000509000000000000" pitchFamily="65" charset="-120"/>
              <a:cs typeface="Times New Roman" panose="02020603050405020304" pitchFamily="18" charset="0"/>
            </a:endParaRPr>
          </a:p>
          <a:p>
            <a:pPr marL="171450" indent="-171450">
              <a:buFont typeface="Arial" panose="020B0604020202020204" pitchFamily="34" charset="0"/>
              <a:buChar char="•"/>
            </a:pPr>
            <a:r>
              <a:rPr lang="zh-TW" altLang="en-US" sz="1200" dirty="0" smtClean="0">
                <a:latin typeface="Times New Roman" panose="02020603050405020304" pitchFamily="18" charset="0"/>
                <a:ea typeface="標楷體" panose="03000509000000000000" pitchFamily="65" charset="-120"/>
                <a:cs typeface="Times New Roman" panose="02020603050405020304" pitchFamily="18" charset="0"/>
              </a:rPr>
              <a:t>香港電台</a:t>
            </a:r>
            <a:r>
              <a:rPr lang="en-US" altLang="zh-TW" sz="1200" dirty="0" smtClean="0">
                <a:latin typeface="Times New Roman" panose="02020603050405020304" pitchFamily="18" charset="0"/>
                <a:ea typeface="標楷體" panose="03000509000000000000" pitchFamily="65" charset="-120"/>
                <a:cs typeface="Times New Roman" panose="02020603050405020304" pitchFamily="18" charset="0"/>
              </a:rPr>
              <a:t>(</a:t>
            </a:r>
            <a:r>
              <a:rPr lang="en-GB" altLang="zh-HK" sz="1200" dirty="0">
                <a:latin typeface="Times New Roman" panose="02020603050405020304" pitchFamily="18" charset="0"/>
                <a:ea typeface="標楷體" panose="03000509000000000000" pitchFamily="65" charset="-120"/>
                <a:cs typeface="Times New Roman" panose="02020603050405020304" pitchFamily="18" charset="0"/>
              </a:rPr>
              <a:t>https://</a:t>
            </a:r>
            <a:r>
              <a:rPr lang="en-GB" altLang="zh-HK" sz="1100" dirty="0">
                <a:latin typeface="Times New Roman" panose="02020603050405020304" pitchFamily="18" charset="0"/>
                <a:ea typeface="標楷體" panose="03000509000000000000" pitchFamily="65" charset="-120"/>
                <a:cs typeface="Times New Roman" panose="02020603050405020304" pitchFamily="18" charset="0"/>
              </a:rPr>
              <a:t>www.rthk.hk/tv/dtt31/programme/hkie_20thcpcnationalcongress/episode/842628</a:t>
            </a:r>
            <a:r>
              <a:rPr lang="zh-CN" altLang="en-US" sz="1100" dirty="0" smtClean="0">
                <a:latin typeface="Times New Roman" panose="02020603050405020304" pitchFamily="18" charset="0"/>
                <a:cs typeface="Times New Roman" panose="02020603050405020304" pitchFamily="18" charset="0"/>
              </a:rPr>
              <a:t>）</a:t>
            </a:r>
            <a:endParaRPr lang="en-US" altLang="zh-CN" sz="1100"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altLang="zh-HK" sz="1100" dirty="0">
                <a:latin typeface="Times New Roman" panose="02020603050405020304" pitchFamily="18" charset="0"/>
                <a:cs typeface="Times New Roman" panose="02020603050405020304" pitchFamily="18" charset="0"/>
              </a:rPr>
              <a:t> </a:t>
            </a:r>
            <a:r>
              <a:rPr lang="en-US" altLang="zh-HK" sz="1100" dirty="0" smtClean="0">
                <a:latin typeface="Times New Roman" panose="02020603050405020304" pitchFamily="18" charset="0"/>
                <a:cs typeface="Times New Roman" panose="02020603050405020304" pitchFamily="18" charset="0"/>
              </a:rPr>
              <a:t>The </a:t>
            </a:r>
            <a:r>
              <a:rPr lang="en-US" altLang="zh-HK" sz="1100" dirty="0">
                <a:latin typeface="Times New Roman" panose="02020603050405020304" pitchFamily="18" charset="0"/>
                <a:cs typeface="Times New Roman" panose="02020603050405020304" pitchFamily="18" charset="0"/>
              </a:rPr>
              <a:t>China Current (https://</a:t>
            </a:r>
            <a:r>
              <a:rPr lang="en-US" altLang="zh-HK" sz="1100" dirty="0" smtClean="0">
                <a:latin typeface="Times New Roman" panose="02020603050405020304" pitchFamily="18" charset="0"/>
                <a:cs typeface="Times New Roman" panose="02020603050405020304" pitchFamily="18" charset="0"/>
              </a:rPr>
              <a:t>chinacurrent.com/education/article/2022/08/23929.html)</a:t>
            </a:r>
            <a:endParaRPr lang="zh-HK" altLang="en-US" sz="1100" dirty="0">
              <a:latin typeface="Times New Roman" panose="02020603050405020304" pitchFamily="18" charset="0"/>
              <a:cs typeface="Times New Roman" panose="02020603050405020304" pitchFamily="18" charset="0"/>
            </a:endParaRPr>
          </a:p>
        </p:txBody>
      </p:sp>
      <p:sp>
        <p:nvSpPr>
          <p:cNvPr id="7" name="Rectangle 6"/>
          <p:cNvSpPr/>
          <p:nvPr/>
        </p:nvSpPr>
        <p:spPr>
          <a:xfrm>
            <a:off x="8167544" y="6225394"/>
            <a:ext cx="1987836" cy="338554"/>
          </a:xfrm>
          <a:prstGeom prst="rect">
            <a:avLst/>
          </a:prstGeom>
          <a:ln w="28575">
            <a:solidFill>
              <a:schemeClr val="tx1"/>
            </a:solidFill>
          </a:ln>
        </p:spPr>
        <p:txBody>
          <a:bodyPr wrap="square">
            <a:spAutoFit/>
          </a:bodyPr>
          <a:lstStyle/>
          <a:p>
            <a:pPr algn="ctr"/>
            <a:r>
              <a:rPr lang="zh-TW" altLang="en-US" sz="1600" b="1" dirty="0">
                <a:latin typeface="DFKai-SB" panose="03000509000000000000" pitchFamily="65" charset="-120"/>
                <a:ea typeface="DFKai-SB" panose="03000509000000000000" pitchFamily="65" charset="-120"/>
              </a:rPr>
              <a:t>點擊圖像參看詳情</a:t>
            </a:r>
            <a:endParaRPr lang="en-US" sz="1600" dirty="0">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31259571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3073">
            <a:extLst>
              <a:ext uri="{FF2B5EF4-FFF2-40B4-BE49-F238E27FC236}">
                <a16:creationId xmlns:a16="http://schemas.microsoft.com/office/drawing/2014/main" id="{5620BD33-D29E-4F2D-8406-BC225E5E64B5}"/>
              </a:ext>
            </a:extLst>
          </p:cNvPr>
          <p:cNvSpPr txBox="1">
            <a:spLocks noChangeArrowheads="1"/>
          </p:cNvSpPr>
          <p:nvPr/>
        </p:nvSpPr>
        <p:spPr bwMode="auto">
          <a:xfrm>
            <a:off x="1912611" y="388598"/>
            <a:ext cx="7772400" cy="6492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zh-TW" altLang="en-US" sz="4000" b="1" dirty="0" smtClean="0">
                <a:latin typeface="DFKai-SB" panose="03000509000000000000" pitchFamily="65" charset="-120"/>
                <a:ea typeface="DFKai-SB" panose="03000509000000000000" pitchFamily="65" charset="-120"/>
                <a:sym typeface="Arial" panose="020B0604020202020204" pitchFamily="34" charset="0"/>
              </a:rPr>
              <a:t>背景</a:t>
            </a:r>
            <a:endParaRPr lang="en-US" altLang="zh-CN" sz="4000" b="1" dirty="0">
              <a:latin typeface="DFKai-SB" panose="03000509000000000000" pitchFamily="65" charset="-120"/>
              <a:ea typeface="DFKai-SB" panose="03000509000000000000" pitchFamily="65" charset="-120"/>
            </a:endParaRPr>
          </a:p>
        </p:txBody>
      </p:sp>
      <p:pic>
        <p:nvPicPr>
          <p:cNvPr id="3" name="Picture 2">
            <a:hlinkClick r:id="rId2"/>
          </p:cNvPr>
          <p:cNvPicPr>
            <a:picLocks noChangeAspect="1"/>
          </p:cNvPicPr>
          <p:nvPr/>
        </p:nvPicPr>
        <p:blipFill>
          <a:blip r:embed="rId3"/>
          <a:stretch>
            <a:fillRect/>
          </a:stretch>
        </p:blipFill>
        <p:spPr>
          <a:xfrm>
            <a:off x="7896419" y="435638"/>
            <a:ext cx="2872724" cy="5172267"/>
          </a:xfrm>
          <a:prstGeom prst="rect">
            <a:avLst/>
          </a:prstGeom>
        </p:spPr>
      </p:pic>
      <p:sp>
        <p:nvSpPr>
          <p:cNvPr id="4" name="Rectangle 3"/>
          <p:cNvSpPr/>
          <p:nvPr/>
        </p:nvSpPr>
        <p:spPr>
          <a:xfrm>
            <a:off x="620166" y="1890518"/>
            <a:ext cx="6362007" cy="2554545"/>
          </a:xfrm>
          <a:prstGeom prst="rect">
            <a:avLst/>
          </a:prstGeom>
        </p:spPr>
        <p:txBody>
          <a:bodyPr wrap="square">
            <a:spAutoFit/>
          </a:bodyPr>
          <a:lstStyle/>
          <a:p>
            <a:r>
              <a:rPr lang="zh-TW" altLang="en-US" sz="3200" dirty="0" smtClean="0">
                <a:latin typeface="標楷體" panose="03000509000000000000" pitchFamily="65" charset="-120"/>
                <a:ea typeface="標楷體" panose="03000509000000000000" pitchFamily="65" charset="-120"/>
              </a:rPr>
              <a:t>中國</a:t>
            </a:r>
            <a:r>
              <a:rPr lang="zh-TW" altLang="en-US" sz="3200" dirty="0">
                <a:latin typeface="標楷體" panose="03000509000000000000" pitchFamily="65" charset="-120"/>
                <a:ea typeface="標楷體" panose="03000509000000000000" pitchFamily="65" charset="-120"/>
              </a:rPr>
              <a:t>共產黨第二十次全國代表大會（黨二十大</a:t>
            </a:r>
            <a:r>
              <a:rPr lang="zh-TW" altLang="en-US" sz="3200" dirty="0" smtClean="0">
                <a:latin typeface="標楷體" panose="03000509000000000000" pitchFamily="65" charset="-120"/>
                <a:ea typeface="標楷體" panose="03000509000000000000" pitchFamily="65" charset="-120"/>
              </a:rPr>
              <a:t>）召開前，黨在</a:t>
            </a:r>
            <a:r>
              <a:rPr lang="zh-CN" altLang="en-US" sz="3200" dirty="0" smtClean="0">
                <a:latin typeface="標楷體" panose="03000509000000000000" pitchFamily="65" charset="-120"/>
                <a:ea typeface="標楷體" panose="03000509000000000000" pitchFamily="65" charset="-120"/>
              </a:rPr>
              <a:t>網絡徵求意見，是歷史上第一次將黨的全國代表大會相關工作面向全黨全社會公開徵求意見。</a:t>
            </a:r>
            <a:endParaRPr lang="en-US" sz="3200" dirty="0">
              <a:latin typeface="標楷體" panose="03000509000000000000" pitchFamily="65" charset="-120"/>
              <a:ea typeface="標楷體" panose="03000509000000000000" pitchFamily="65" charset="-120"/>
            </a:endParaRPr>
          </a:p>
        </p:txBody>
      </p:sp>
      <p:sp>
        <p:nvSpPr>
          <p:cNvPr id="5" name="Rectangle 4"/>
          <p:cNvSpPr/>
          <p:nvPr/>
        </p:nvSpPr>
        <p:spPr>
          <a:xfrm>
            <a:off x="7843442" y="5617672"/>
            <a:ext cx="3057247" cy="307777"/>
          </a:xfrm>
          <a:prstGeom prst="rect">
            <a:avLst/>
          </a:prstGeom>
        </p:spPr>
        <p:txBody>
          <a:bodyPr wrap="none">
            <a:spAutoFit/>
          </a:bodyPr>
          <a:lstStyle/>
          <a:p>
            <a:r>
              <a:rPr lang="zh-TW" altLang="en-US" sz="1400" dirty="0">
                <a:latin typeface="標楷體" panose="03000509000000000000" pitchFamily="65" charset="-120"/>
                <a:ea typeface="標楷體" panose="03000509000000000000" pitchFamily="65" charset="-120"/>
              </a:rPr>
              <a:t>黨</a:t>
            </a:r>
            <a:r>
              <a:rPr lang="zh-TW" altLang="en-US" sz="1400" dirty="0" smtClean="0">
                <a:latin typeface="標楷體" panose="03000509000000000000" pitchFamily="65" charset="-120"/>
                <a:ea typeface="標楷體" panose="03000509000000000000" pitchFamily="65" charset="-120"/>
              </a:rPr>
              <a:t>二十大前</a:t>
            </a:r>
            <a:r>
              <a:rPr lang="zh-CN" altLang="en-US" sz="1400" dirty="0" smtClean="0">
                <a:latin typeface="標楷體" panose="03000509000000000000" pitchFamily="65" charset="-120"/>
                <a:ea typeface="標楷體" panose="03000509000000000000" pitchFamily="65" charset="-120"/>
              </a:rPr>
              <a:t>網</a:t>
            </a:r>
            <a:r>
              <a:rPr lang="zh-CN" altLang="en-US" sz="1400" dirty="0">
                <a:latin typeface="標楷體" panose="03000509000000000000" pitchFamily="65" charset="-120"/>
                <a:ea typeface="標楷體" panose="03000509000000000000" pitchFamily="65" charset="-120"/>
              </a:rPr>
              <a:t>絡</a:t>
            </a:r>
            <a:r>
              <a:rPr lang="zh-CN" altLang="en-US" sz="1400" dirty="0" smtClean="0">
                <a:latin typeface="標楷體" panose="03000509000000000000" pitchFamily="65" charset="-120"/>
                <a:ea typeface="標楷體" panose="03000509000000000000" pitchFamily="65" charset="-120"/>
              </a:rPr>
              <a:t>徵求</a:t>
            </a:r>
            <a:r>
              <a:rPr lang="zh-TW" altLang="en-US" sz="1400" dirty="0" smtClean="0">
                <a:latin typeface="標楷體" panose="03000509000000000000" pitchFamily="65" charset="-120"/>
                <a:ea typeface="標楷體" panose="03000509000000000000" pitchFamily="65" charset="-120"/>
              </a:rPr>
              <a:t>意見的相關推廣</a:t>
            </a:r>
            <a:endParaRPr lang="en-US" sz="1400" dirty="0"/>
          </a:p>
        </p:txBody>
      </p:sp>
      <p:sp>
        <p:nvSpPr>
          <p:cNvPr id="6" name="Rectangle 5"/>
          <p:cNvSpPr/>
          <p:nvPr/>
        </p:nvSpPr>
        <p:spPr>
          <a:xfrm>
            <a:off x="7775688" y="6407490"/>
            <a:ext cx="3114186" cy="338554"/>
          </a:xfrm>
          <a:prstGeom prst="rect">
            <a:avLst/>
          </a:prstGeom>
          <a:ln w="28575">
            <a:solidFill>
              <a:schemeClr val="tx1"/>
            </a:solidFill>
          </a:ln>
        </p:spPr>
        <p:txBody>
          <a:bodyPr wrap="square">
            <a:spAutoFit/>
          </a:bodyPr>
          <a:lstStyle/>
          <a:p>
            <a:pPr algn="ctr"/>
            <a:r>
              <a:rPr lang="zh-TW" altLang="en-US" sz="1600" b="1" dirty="0">
                <a:latin typeface="DFKai-SB" panose="03000509000000000000" pitchFamily="65" charset="-120"/>
                <a:ea typeface="DFKai-SB" panose="03000509000000000000" pitchFamily="65" charset="-120"/>
              </a:rPr>
              <a:t>點擊</a:t>
            </a:r>
            <a:r>
              <a:rPr lang="zh-TW" altLang="en-US" sz="1600" b="1" dirty="0" smtClean="0">
                <a:latin typeface="DFKai-SB" panose="03000509000000000000" pitchFamily="65" charset="-120"/>
                <a:ea typeface="DFKai-SB" panose="03000509000000000000" pitchFamily="65" charset="-120"/>
              </a:rPr>
              <a:t>圖像知多點</a:t>
            </a:r>
            <a:endParaRPr lang="en-US" sz="1600" dirty="0">
              <a:latin typeface="DFKai-SB" panose="03000509000000000000" pitchFamily="65" charset="-120"/>
              <a:ea typeface="DFKai-SB" panose="03000509000000000000" pitchFamily="65" charset="-120"/>
            </a:endParaRPr>
          </a:p>
        </p:txBody>
      </p:sp>
      <p:pic>
        <p:nvPicPr>
          <p:cNvPr id="7" name="Picture 6"/>
          <p:cNvPicPr>
            <a:picLocks noChangeAspect="1"/>
          </p:cNvPicPr>
          <p:nvPr/>
        </p:nvPicPr>
        <p:blipFill>
          <a:blip r:embed="rId4"/>
          <a:stretch>
            <a:fillRect/>
          </a:stretch>
        </p:blipFill>
        <p:spPr>
          <a:xfrm>
            <a:off x="846723" y="4785819"/>
            <a:ext cx="2672967" cy="1663705"/>
          </a:xfrm>
          <a:prstGeom prst="rect">
            <a:avLst/>
          </a:prstGeom>
        </p:spPr>
      </p:pic>
      <p:pic>
        <p:nvPicPr>
          <p:cNvPr id="8" name="Picture 7"/>
          <p:cNvPicPr>
            <a:picLocks noChangeAspect="1"/>
          </p:cNvPicPr>
          <p:nvPr/>
        </p:nvPicPr>
        <p:blipFill>
          <a:blip r:embed="rId5"/>
          <a:stretch>
            <a:fillRect/>
          </a:stretch>
        </p:blipFill>
        <p:spPr>
          <a:xfrm>
            <a:off x="4057380" y="4775203"/>
            <a:ext cx="2642929" cy="1684938"/>
          </a:xfrm>
          <a:prstGeom prst="rect">
            <a:avLst/>
          </a:prstGeom>
        </p:spPr>
      </p:pic>
      <p:grpSp>
        <p:nvGrpSpPr>
          <p:cNvPr id="9" name="组合 17"/>
          <p:cNvGrpSpPr/>
          <p:nvPr/>
        </p:nvGrpSpPr>
        <p:grpSpPr>
          <a:xfrm>
            <a:off x="703810" y="1164547"/>
            <a:ext cx="2157460" cy="483126"/>
            <a:chOff x="1193537" y="1535825"/>
            <a:chExt cx="2157460" cy="483126"/>
          </a:xfrm>
        </p:grpSpPr>
        <p:sp>
          <p:nvSpPr>
            <p:cNvPr id="10" name="矩形 18"/>
            <p:cNvSpPr/>
            <p:nvPr/>
          </p:nvSpPr>
          <p:spPr>
            <a:xfrm>
              <a:off x="1193537" y="1593501"/>
              <a:ext cx="363537" cy="363538"/>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p>
          </p:txBody>
        </p:sp>
        <p:sp>
          <p:nvSpPr>
            <p:cNvPr id="11" name="矩形 19"/>
            <p:cNvSpPr/>
            <p:nvPr/>
          </p:nvSpPr>
          <p:spPr>
            <a:xfrm>
              <a:off x="1317362" y="1728439"/>
              <a:ext cx="303212" cy="290512"/>
            </a:xfrm>
            <a:prstGeom prst="rect">
              <a:avLst/>
            </a:prstGeom>
            <a:solidFill>
              <a:srgbClr val="C8040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p>
          </p:txBody>
        </p:sp>
        <p:sp>
          <p:nvSpPr>
            <p:cNvPr id="12" name="文本框 13"/>
            <p:cNvSpPr txBox="1">
              <a:spLocks noChangeArrowheads="1"/>
            </p:cNvSpPr>
            <p:nvPr/>
          </p:nvSpPr>
          <p:spPr bwMode="auto">
            <a:xfrm>
              <a:off x="1653806" y="1535825"/>
              <a:ext cx="169719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dirty="0">
                  <a:latin typeface="標楷體" panose="03000509000000000000" pitchFamily="65" charset="-120"/>
                  <a:ea typeface="標楷體" panose="03000509000000000000" pitchFamily="65" charset="-120"/>
                </a:rPr>
                <a:t>知多點</a:t>
              </a:r>
            </a:p>
          </p:txBody>
        </p:sp>
        <p:cxnSp>
          <p:nvCxnSpPr>
            <p:cNvPr id="13" name="直接连接符 21"/>
            <p:cNvCxnSpPr/>
            <p:nvPr/>
          </p:nvCxnSpPr>
          <p:spPr>
            <a:xfrm>
              <a:off x="1620574" y="1991964"/>
              <a:ext cx="1405091"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14" name="Left Arrow 13"/>
          <p:cNvSpPr/>
          <p:nvPr/>
        </p:nvSpPr>
        <p:spPr>
          <a:xfrm rot="5400000">
            <a:off x="9159630" y="5934555"/>
            <a:ext cx="424873" cy="50146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5513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036618" y="357397"/>
            <a:ext cx="7930341" cy="690589"/>
          </a:xfrm>
          <a:ln w="38100">
            <a:solidFill>
              <a:srgbClr val="FF0000"/>
            </a:solidFill>
          </a:ln>
        </p:spPr>
        <p:txBody>
          <a:bodyPr vert="horz" lIns="91440" tIns="45720" rIns="91440" bIns="45720" rtlCol="0" anchor="ctr">
            <a:normAutofit/>
          </a:bodyPr>
          <a:lstStyle/>
          <a:p>
            <a:r>
              <a:rPr lang="zh-TW" altLang="en-US" sz="4000" dirty="0" smtClean="0">
                <a:latin typeface="Times New Roman" panose="02020603050405020304" pitchFamily="18" charset="0"/>
                <a:ea typeface="標楷體" panose="03000509000000000000" pitchFamily="65" charset="-120"/>
                <a:cs typeface="Times New Roman" panose="02020603050405020304" pitchFamily="18" charset="0"/>
              </a:rPr>
              <a:t>中國共產黨第二十次全國</a:t>
            </a:r>
            <a:r>
              <a:rPr lang="zh-TW" altLang="en-US" sz="4000" dirty="0">
                <a:latin typeface="Times New Roman" panose="02020603050405020304" pitchFamily="18" charset="0"/>
                <a:ea typeface="標楷體" panose="03000509000000000000" pitchFamily="65" charset="-120"/>
                <a:cs typeface="Times New Roman" panose="02020603050405020304" pitchFamily="18" charset="0"/>
              </a:rPr>
              <a:t>代表報告</a:t>
            </a:r>
            <a:endParaRPr lang="zh-HK" altLang="en-US" sz="40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6" name="矩形 4"/>
          <p:cNvSpPr/>
          <p:nvPr/>
        </p:nvSpPr>
        <p:spPr>
          <a:xfrm>
            <a:off x="383929" y="1567079"/>
            <a:ext cx="6034521" cy="2471248"/>
          </a:xfrm>
          <a:prstGeom prst="rect">
            <a:avLst/>
          </a:prstGeom>
          <a:solidFill>
            <a:schemeClr val="accent2">
              <a:lumMod val="20000"/>
              <a:lumOff val="80000"/>
            </a:schemeClr>
          </a:solidFill>
          <a:ln w="38100">
            <a:solidFill>
              <a:srgbClr val="FF0000"/>
            </a:solidFill>
          </a:ln>
        </p:spPr>
        <p:txBody>
          <a:bodyPr vert="horz" lIns="91440" tIns="45720" rIns="91440" bIns="45720" rtlCol="0" anchor="ctr">
            <a:noAutofit/>
          </a:bodyPr>
          <a:lstStyle/>
          <a:p>
            <a:pPr>
              <a:lnSpc>
                <a:spcPct val="90000"/>
              </a:lnSpc>
              <a:spcBef>
                <a:spcPct val="0"/>
              </a:spcBef>
            </a:pP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黨二十大於</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2022</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10</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16</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日至</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10</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22</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日在北京人民大會堂舉行</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a:t>
            </a:r>
            <a:endPar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endParaRPr>
          </a:p>
          <a:p>
            <a:pPr>
              <a:lnSpc>
                <a:spcPct val="90000"/>
              </a:lnSpc>
              <a:spcBef>
                <a:spcPct val="0"/>
              </a:spcBef>
            </a:pPr>
            <a:endPar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endParaRPr>
          </a:p>
          <a:p>
            <a:pPr>
              <a:lnSpc>
                <a:spcPct val="90000"/>
              </a:lnSpc>
              <a:spcBef>
                <a:spcPct val="0"/>
              </a:spcBef>
            </a:pP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黨</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二十大報告內容涉及多方面，關乎</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國家</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的</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未來</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發展、中華民族偉大</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復興</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，以及「一國兩制</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」在香港和澳門特區的實踐等。請</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點擊圖像了解更多</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7" name="Rectangle 6"/>
          <p:cNvSpPr/>
          <p:nvPr/>
        </p:nvSpPr>
        <p:spPr>
          <a:xfrm>
            <a:off x="1331580" y="5836906"/>
            <a:ext cx="3737639" cy="338554"/>
          </a:xfrm>
          <a:prstGeom prst="rect">
            <a:avLst/>
          </a:prstGeom>
          <a:ln w="28575">
            <a:solidFill>
              <a:schemeClr val="tx1"/>
            </a:solidFill>
          </a:ln>
        </p:spPr>
        <p:txBody>
          <a:bodyPr wrap="square">
            <a:spAutoFit/>
          </a:bodyPr>
          <a:lstStyle/>
          <a:p>
            <a:pPr algn="ctr"/>
            <a:r>
              <a:rPr lang="zh-TW" altLang="en-US" sz="1600" b="1" dirty="0">
                <a:latin typeface="DFKai-SB" panose="03000509000000000000" pitchFamily="65" charset="-120"/>
                <a:ea typeface="DFKai-SB" panose="03000509000000000000" pitchFamily="65" charset="-120"/>
              </a:rPr>
              <a:t>點擊圖像</a:t>
            </a:r>
            <a:r>
              <a:rPr lang="zh-TW" altLang="en-US" sz="1600" b="1" dirty="0" smtClean="0">
                <a:latin typeface="DFKai-SB" panose="03000509000000000000" pitchFamily="65" charset="-120"/>
                <a:ea typeface="DFKai-SB" panose="03000509000000000000" pitchFamily="65" charset="-120"/>
              </a:rPr>
              <a:t>參看黨二十大相關實況</a:t>
            </a:r>
            <a:endParaRPr lang="en-US" sz="1600" dirty="0">
              <a:latin typeface="DFKai-SB" panose="03000509000000000000" pitchFamily="65" charset="-120"/>
              <a:ea typeface="DFKai-SB" panose="03000509000000000000" pitchFamily="65" charset="-120"/>
            </a:endParaRPr>
          </a:p>
        </p:txBody>
      </p:sp>
      <p:sp>
        <p:nvSpPr>
          <p:cNvPr id="8" name="Rectangle 7"/>
          <p:cNvSpPr/>
          <p:nvPr/>
        </p:nvSpPr>
        <p:spPr>
          <a:xfrm>
            <a:off x="1331579" y="6174334"/>
            <a:ext cx="3737639" cy="461665"/>
          </a:xfrm>
          <a:prstGeom prst="rect">
            <a:avLst/>
          </a:prstGeom>
          <a:ln w="28575">
            <a:solidFill>
              <a:schemeClr val="tx1"/>
            </a:solidFill>
          </a:ln>
        </p:spPr>
        <p:txBody>
          <a:bodyPr wrap="square">
            <a:spAutoFit/>
          </a:bodyPr>
          <a:lstStyle/>
          <a:p>
            <a:r>
              <a:rPr lang="zh-TW" altLang="en-US" sz="800" dirty="0" smtClean="0">
                <a:latin typeface="Times New Roman" panose="02020603050405020304" pitchFamily="18" charset="0"/>
                <a:ea typeface="DFKai-SB" panose="03000509000000000000" pitchFamily="65" charset="-120"/>
                <a:cs typeface="Times New Roman" panose="02020603050405020304" pitchFamily="18" charset="0"/>
              </a:rPr>
              <a:t>資料來源</a:t>
            </a:r>
            <a:r>
              <a:rPr lang="en-US" altLang="zh-TW" sz="800" dirty="0" smtClean="0">
                <a:latin typeface="Times New Roman" panose="02020603050405020304" pitchFamily="18" charset="0"/>
                <a:ea typeface="DFKai-SB" panose="03000509000000000000" pitchFamily="65" charset="-120"/>
                <a:cs typeface="Times New Roman" panose="02020603050405020304" pitchFamily="18" charset="0"/>
              </a:rPr>
              <a:t>: </a:t>
            </a:r>
          </a:p>
          <a:p>
            <a:r>
              <a:rPr lang="zh-TW" altLang="en-US" sz="800" dirty="0" smtClean="0">
                <a:latin typeface="Times New Roman" panose="02020603050405020304" pitchFamily="18" charset="0"/>
                <a:ea typeface="DFKai-SB" panose="03000509000000000000" pitchFamily="65" charset="-120"/>
                <a:cs typeface="Times New Roman" panose="02020603050405020304" pitchFamily="18" charset="0"/>
              </a:rPr>
              <a:t>中國政府網</a:t>
            </a:r>
            <a:r>
              <a:rPr lang="en-US" altLang="zh-TW" sz="800" dirty="0">
                <a:latin typeface="Times New Roman" panose="02020603050405020304" pitchFamily="18" charset="0"/>
                <a:ea typeface="DFKai-SB" panose="03000509000000000000" pitchFamily="65" charset="-120"/>
                <a:cs typeface="Times New Roman" panose="02020603050405020304" pitchFamily="18" charset="0"/>
              </a:rPr>
              <a:t> </a:t>
            </a:r>
            <a:r>
              <a:rPr lang="en-US" altLang="zh-TW" sz="800" dirty="0" smtClean="0">
                <a:latin typeface="Times New Roman" panose="02020603050405020304" pitchFamily="18" charset="0"/>
                <a:ea typeface="DFKai-SB" panose="03000509000000000000" pitchFamily="65" charset="-120"/>
                <a:cs typeface="Times New Roman" panose="02020603050405020304" pitchFamily="18" charset="0"/>
              </a:rPr>
              <a:t>https</a:t>
            </a:r>
            <a:r>
              <a:rPr lang="en-US" altLang="zh-TW" sz="800" dirty="0">
                <a:latin typeface="Times New Roman" panose="02020603050405020304" pitchFamily="18" charset="0"/>
                <a:ea typeface="DFKai-SB" panose="03000509000000000000" pitchFamily="65" charset="-120"/>
                <a:cs typeface="Times New Roman" panose="02020603050405020304" pitchFamily="18" charset="0"/>
              </a:rPr>
              <a:t>://</a:t>
            </a:r>
            <a:r>
              <a:rPr lang="en-US" altLang="zh-TW" sz="800" dirty="0" smtClean="0">
                <a:latin typeface="Times New Roman" panose="02020603050405020304" pitchFamily="18" charset="0"/>
                <a:ea typeface="DFKai-SB" panose="03000509000000000000" pitchFamily="65" charset="-120"/>
                <a:cs typeface="Times New Roman" panose="02020603050405020304" pitchFamily="18" charset="0"/>
              </a:rPr>
              <a:t>www.12371.cn/2022/10/25/ARTI1666705047474465.shtml</a:t>
            </a:r>
          </a:p>
          <a:p>
            <a:r>
              <a:rPr lang="zh-TW" altLang="en-US" sz="800" dirty="0" smtClean="0">
                <a:latin typeface="Times New Roman" panose="02020603050405020304" pitchFamily="18" charset="0"/>
                <a:ea typeface="DFKai-SB" panose="03000509000000000000" pitchFamily="65" charset="-120"/>
                <a:cs typeface="Times New Roman" panose="02020603050405020304" pitchFamily="18" charset="0"/>
              </a:rPr>
              <a:t>新華網</a:t>
            </a:r>
            <a:r>
              <a:rPr lang="en-US" altLang="zh-TW" sz="800" dirty="0" smtClean="0">
                <a:latin typeface="Times New Roman" panose="02020603050405020304" pitchFamily="18" charset="0"/>
                <a:ea typeface="DFKai-SB" panose="03000509000000000000" pitchFamily="65" charset="-120"/>
                <a:cs typeface="Times New Roman" panose="02020603050405020304" pitchFamily="18" charset="0"/>
              </a:rPr>
              <a:t>:  </a:t>
            </a:r>
            <a:r>
              <a:rPr lang="en-US" altLang="zh-TW" sz="800" dirty="0">
                <a:latin typeface="Times New Roman" panose="02020603050405020304" pitchFamily="18" charset="0"/>
                <a:ea typeface="DFKai-SB" panose="03000509000000000000" pitchFamily="65" charset="-120"/>
                <a:cs typeface="Times New Roman" panose="02020603050405020304" pitchFamily="18" charset="0"/>
              </a:rPr>
              <a:t>http://www.news.cn/politics/cpc20/2022-10/23/c_1129075700.htm</a:t>
            </a:r>
            <a:endParaRPr lang="en-US" sz="800" dirty="0">
              <a:latin typeface="Times New Roman" panose="02020603050405020304" pitchFamily="18" charset="0"/>
              <a:ea typeface="DFKai-SB" panose="03000509000000000000" pitchFamily="65" charset="-120"/>
              <a:cs typeface="Times New Roman" panose="02020603050405020304" pitchFamily="18" charset="0"/>
            </a:endParaRPr>
          </a:p>
        </p:txBody>
      </p:sp>
      <p:pic>
        <p:nvPicPr>
          <p:cNvPr id="9" name="Picture 8">
            <a:hlinkClick r:id="rId2"/>
          </p:cNvPr>
          <p:cNvPicPr>
            <a:picLocks noChangeAspect="1"/>
          </p:cNvPicPr>
          <p:nvPr/>
        </p:nvPicPr>
        <p:blipFill>
          <a:blip r:embed="rId3"/>
          <a:stretch>
            <a:fillRect/>
          </a:stretch>
        </p:blipFill>
        <p:spPr>
          <a:xfrm>
            <a:off x="1331580" y="4375755"/>
            <a:ext cx="3737639" cy="1461151"/>
          </a:xfrm>
          <a:prstGeom prst="rect">
            <a:avLst/>
          </a:prstGeom>
        </p:spPr>
      </p:pic>
      <p:sp>
        <p:nvSpPr>
          <p:cNvPr id="16" name="Rectangle 15"/>
          <p:cNvSpPr/>
          <p:nvPr/>
        </p:nvSpPr>
        <p:spPr>
          <a:xfrm>
            <a:off x="5636028" y="5190575"/>
            <a:ext cx="5860995" cy="646331"/>
          </a:xfrm>
          <a:prstGeom prst="rect">
            <a:avLst/>
          </a:prstGeom>
          <a:solidFill>
            <a:schemeClr val="accent2">
              <a:lumMod val="20000"/>
              <a:lumOff val="80000"/>
            </a:schemeClr>
          </a:solidFill>
          <a:ln w="38100">
            <a:solidFill>
              <a:schemeClr val="accent2">
                <a:lumMod val="75000"/>
              </a:schemeClr>
            </a:solidFill>
          </a:ln>
        </p:spPr>
        <p:txBody>
          <a:bodyPr wrap="square">
            <a:spAutoFit/>
          </a:bodyPr>
          <a:lstStyle/>
          <a:p>
            <a:r>
              <a:rPr lang="zh-TW" altLang="en-US" dirty="0">
                <a:latin typeface="標楷體" panose="03000509000000000000" pitchFamily="65" charset="-120"/>
                <a:ea typeface="標楷體" panose="03000509000000000000" pitchFamily="65" charset="-120"/>
              </a:rPr>
              <a:t>學與教指示</a:t>
            </a:r>
            <a:r>
              <a:rPr lang="en-US" altLang="zh-TW" dirty="0">
                <a:latin typeface="標楷體" panose="03000509000000000000" pitchFamily="65" charset="-120"/>
                <a:ea typeface="標楷體" panose="03000509000000000000" pitchFamily="65" charset="-120"/>
              </a:rPr>
              <a:t>:</a:t>
            </a:r>
            <a:r>
              <a:rPr lang="zh-TW" altLang="en-US" dirty="0" smtClean="0">
                <a:latin typeface="標楷體" panose="03000509000000000000" pitchFamily="65" charset="-120"/>
                <a:ea typeface="標楷體" panose="03000509000000000000" pitchFamily="65" charset="-120"/>
              </a:rPr>
              <a:t>教師可指導</a:t>
            </a:r>
            <a:r>
              <a:rPr lang="zh-TW" altLang="en-US" dirty="0">
                <a:latin typeface="標楷體" panose="03000509000000000000" pitchFamily="65" charset="-120"/>
                <a:ea typeface="標楷體" panose="03000509000000000000" pitchFamily="65" charset="-120"/>
              </a:rPr>
              <a:t>學生</a:t>
            </a:r>
            <a:r>
              <a:rPr lang="zh-TW" altLang="en-US" dirty="0" smtClean="0">
                <a:latin typeface="標楷體" panose="03000509000000000000" pitchFamily="65" charset="-120"/>
                <a:ea typeface="標楷體" panose="03000509000000000000" pitchFamily="65" charset="-120"/>
              </a:rPr>
              <a:t>認識為國家</a:t>
            </a:r>
            <a:r>
              <a:rPr lang="zh-TW" altLang="en-US" dirty="0">
                <a:latin typeface="標楷體" panose="03000509000000000000" pitchFamily="65" charset="-120"/>
                <a:ea typeface="標楷體" panose="03000509000000000000" pitchFamily="65" charset="-120"/>
              </a:rPr>
              <a:t>與社會作出貢獻是</a:t>
            </a:r>
            <a:r>
              <a:rPr lang="zh-TW" altLang="en-US" dirty="0" smtClean="0">
                <a:latin typeface="標楷體" panose="03000509000000000000" pitchFamily="65" charset="-120"/>
                <a:ea typeface="標楷體" panose="03000509000000000000" pitchFamily="65" charset="-120"/>
              </a:rPr>
              <a:t>負責任公民的表現，以提升學生的</a:t>
            </a:r>
            <a:r>
              <a:rPr lang="zh-TW" altLang="en-US" dirty="0">
                <a:latin typeface="標楷體" panose="03000509000000000000" pitchFamily="65" charset="-120"/>
                <a:ea typeface="標楷體" panose="03000509000000000000" pitchFamily="65" charset="-120"/>
              </a:rPr>
              <a:t>責任感和承擔</a:t>
            </a:r>
            <a:r>
              <a:rPr lang="zh-TW" altLang="en-US" dirty="0" smtClean="0">
                <a:latin typeface="標楷體" panose="03000509000000000000" pitchFamily="65" charset="-120"/>
                <a:ea typeface="標楷體" panose="03000509000000000000" pitchFamily="65" charset="-120"/>
              </a:rPr>
              <a:t>精神。</a:t>
            </a:r>
            <a:endParaRPr lang="en-US" altLang="zh-TW" dirty="0" smtClean="0">
              <a:latin typeface="標楷體" panose="03000509000000000000" pitchFamily="65" charset="-120"/>
              <a:ea typeface="標楷體" panose="03000509000000000000" pitchFamily="65" charset="-120"/>
            </a:endParaRPr>
          </a:p>
        </p:txBody>
      </p:sp>
      <p:pic>
        <p:nvPicPr>
          <p:cNvPr id="17" name="Picture 16">
            <a:hlinkClick r:id="rId4"/>
          </p:cNvPr>
          <p:cNvPicPr>
            <a:picLocks noChangeAspect="1"/>
          </p:cNvPicPr>
          <p:nvPr/>
        </p:nvPicPr>
        <p:blipFill>
          <a:blip r:embed="rId5"/>
          <a:stretch>
            <a:fillRect/>
          </a:stretch>
        </p:blipFill>
        <p:spPr>
          <a:xfrm>
            <a:off x="6904929" y="1589537"/>
            <a:ext cx="4208667" cy="2463609"/>
          </a:xfrm>
          <a:prstGeom prst="rect">
            <a:avLst/>
          </a:prstGeom>
        </p:spPr>
      </p:pic>
      <p:sp>
        <p:nvSpPr>
          <p:cNvPr id="18" name="Rectangle 17"/>
          <p:cNvSpPr/>
          <p:nvPr/>
        </p:nvSpPr>
        <p:spPr>
          <a:xfrm>
            <a:off x="6904928" y="4053146"/>
            <a:ext cx="4208667" cy="338554"/>
          </a:xfrm>
          <a:prstGeom prst="rect">
            <a:avLst/>
          </a:prstGeom>
          <a:ln w="28575">
            <a:solidFill>
              <a:schemeClr val="tx1"/>
            </a:solidFill>
          </a:ln>
        </p:spPr>
        <p:txBody>
          <a:bodyPr wrap="square">
            <a:spAutoFit/>
          </a:bodyPr>
          <a:lstStyle/>
          <a:p>
            <a:pPr algn="ctr"/>
            <a:r>
              <a:rPr lang="zh-TW" altLang="en-US" sz="1600" b="1" dirty="0">
                <a:latin typeface="DFKai-SB" panose="03000509000000000000" pitchFamily="65" charset="-120"/>
                <a:ea typeface="DFKai-SB" panose="03000509000000000000" pitchFamily="65" charset="-120"/>
              </a:rPr>
              <a:t>點擊</a:t>
            </a:r>
            <a:r>
              <a:rPr lang="zh-TW" altLang="en-US" sz="1600" b="1" dirty="0" smtClean="0">
                <a:latin typeface="DFKai-SB" panose="03000509000000000000" pitchFamily="65" charset="-120"/>
                <a:ea typeface="DFKai-SB" panose="03000509000000000000" pitchFamily="65" charset="-120"/>
              </a:rPr>
              <a:t>圖像詳看有關內容全文</a:t>
            </a:r>
            <a:endParaRPr lang="en-US" sz="1600" dirty="0">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35302277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804756" y="1469813"/>
            <a:ext cx="7240386" cy="4524315"/>
          </a:xfrm>
          <a:prstGeom prst="rect">
            <a:avLst/>
          </a:prstGeom>
          <a:solidFill>
            <a:schemeClr val="accent2">
              <a:lumMod val="20000"/>
              <a:lumOff val="80000"/>
            </a:schemeClr>
          </a:solidFill>
          <a:ln w="38100">
            <a:solidFill>
              <a:srgbClr val="00B0F0"/>
            </a:solidFill>
          </a:ln>
        </p:spPr>
        <p:txBody>
          <a:bodyPr wrap="square">
            <a:spAutoFit/>
          </a:bodyPr>
          <a:lstStyle/>
          <a:p>
            <a:r>
              <a:rPr lang="zh-TW" altLang="en-US" sz="2400" dirty="0">
                <a:solidFill>
                  <a:srgbClr val="333333"/>
                </a:solidFill>
                <a:latin typeface="標楷體" panose="03000509000000000000" pitchFamily="65" charset="-120"/>
                <a:ea typeface="標楷體" panose="03000509000000000000" pitchFamily="65" charset="-120"/>
              </a:rPr>
              <a:t>黨二十大報告</a:t>
            </a:r>
            <a:r>
              <a:rPr lang="zh-TW" altLang="en-US" sz="2400" dirty="0" smtClean="0">
                <a:solidFill>
                  <a:srgbClr val="333333"/>
                </a:solidFill>
                <a:latin typeface="標楷體" panose="03000509000000000000" pitchFamily="65" charset="-120"/>
                <a:ea typeface="標楷體" panose="03000509000000000000" pitchFamily="65" charset="-120"/>
              </a:rPr>
              <a:t>提及</a:t>
            </a:r>
            <a:r>
              <a:rPr lang="en-US" altLang="zh-TW" sz="2400" dirty="0" smtClean="0">
                <a:solidFill>
                  <a:srgbClr val="333333"/>
                </a:solidFill>
                <a:latin typeface="標楷體" panose="03000509000000000000" pitchFamily="65" charset="-120"/>
                <a:ea typeface="標楷體" panose="03000509000000000000" pitchFamily="65" charset="-120"/>
              </a:rPr>
              <a:t>:</a:t>
            </a:r>
            <a:r>
              <a:rPr lang="ja-JP" altLang="en-US" sz="2400" dirty="0" smtClean="0">
                <a:solidFill>
                  <a:srgbClr val="333333"/>
                </a:solidFill>
                <a:latin typeface="標楷體" panose="03000509000000000000" pitchFamily="65" charset="-120"/>
                <a:ea typeface="標楷體" panose="03000509000000000000" pitchFamily="65" charset="-120"/>
              </a:rPr>
              <a:t>「</a:t>
            </a:r>
            <a:r>
              <a:rPr lang="zh-CN" altLang="en-US" sz="2400" dirty="0" smtClean="0">
                <a:solidFill>
                  <a:srgbClr val="333333"/>
                </a:solidFill>
                <a:latin typeface="標楷體" panose="03000509000000000000" pitchFamily="65" charset="-120"/>
                <a:ea typeface="標楷體" panose="03000509000000000000" pitchFamily="65" charset="-120"/>
              </a:rPr>
              <a:t>十九大以來的五年，是極不尋常、極不平凡的五年。黨中央統籌中華民族偉大復興戰略全域和世界百年未有之大變局，召開七次全會，分別就憲法修改，深化黨和國家機構改革，堅持和完善中國特色社會主義制度、推進國家治理體系和治理能力現代化，制定</a:t>
            </a:r>
            <a:r>
              <a:rPr lang="en-US" altLang="ja-JP" sz="2400" dirty="0" smtClean="0">
                <a:solidFill>
                  <a:srgbClr val="333333"/>
                </a:solidFill>
                <a:latin typeface="標楷體" panose="03000509000000000000" pitchFamily="65" charset="-120"/>
                <a:ea typeface="標楷體" panose="03000509000000000000" pitchFamily="65" charset="-120"/>
              </a:rPr>
              <a:t>『</a:t>
            </a:r>
            <a:r>
              <a:rPr lang="zh-CN" altLang="en-US" sz="2400" dirty="0" smtClean="0">
                <a:solidFill>
                  <a:srgbClr val="333333"/>
                </a:solidFill>
                <a:latin typeface="標楷體" panose="03000509000000000000" pitchFamily="65" charset="-120"/>
                <a:ea typeface="標楷體" panose="03000509000000000000" pitchFamily="65" charset="-120"/>
              </a:rPr>
              <a:t>十四五</a:t>
            </a:r>
            <a:r>
              <a:rPr lang="en-US" altLang="ja-JP" sz="2400" dirty="0" smtClean="0">
                <a:solidFill>
                  <a:srgbClr val="333333"/>
                </a:solidFill>
                <a:latin typeface="標楷體" panose="03000509000000000000" pitchFamily="65" charset="-120"/>
                <a:ea typeface="標楷體" panose="03000509000000000000" pitchFamily="65" charset="-120"/>
              </a:rPr>
              <a:t>』</a:t>
            </a:r>
            <a:r>
              <a:rPr lang="zh-CN" altLang="en-US" sz="2400" dirty="0" smtClean="0">
                <a:solidFill>
                  <a:srgbClr val="333333"/>
                </a:solidFill>
                <a:latin typeface="標楷體" panose="03000509000000000000" pitchFamily="65" charset="-120"/>
                <a:ea typeface="標楷體" panose="03000509000000000000" pitchFamily="65" charset="-120"/>
              </a:rPr>
              <a:t>規劃和</a:t>
            </a:r>
            <a:r>
              <a:rPr lang="en-US" altLang="zh-CN" sz="2400" dirty="0" smtClean="0">
                <a:solidFill>
                  <a:srgbClr val="333333"/>
                </a:solidFill>
                <a:latin typeface="Times New Roman" panose="02020603050405020304" pitchFamily="18" charset="0"/>
                <a:ea typeface="標楷體" panose="03000509000000000000" pitchFamily="65" charset="-120"/>
                <a:cs typeface="Times New Roman" panose="02020603050405020304" pitchFamily="18" charset="0"/>
              </a:rPr>
              <a:t>2035</a:t>
            </a:r>
            <a:r>
              <a:rPr lang="zh-CN" altLang="en-US" sz="2400" dirty="0" smtClean="0">
                <a:solidFill>
                  <a:srgbClr val="333333"/>
                </a:solidFill>
                <a:latin typeface="Times New Roman" panose="02020603050405020304" pitchFamily="18" charset="0"/>
                <a:ea typeface="標楷體" panose="03000509000000000000" pitchFamily="65" charset="-120"/>
                <a:cs typeface="Times New Roman" panose="02020603050405020304" pitchFamily="18" charset="0"/>
              </a:rPr>
              <a:t>年</a:t>
            </a:r>
            <a:r>
              <a:rPr lang="zh-CN" altLang="en-US" sz="2400" dirty="0" smtClean="0">
                <a:solidFill>
                  <a:srgbClr val="333333"/>
                </a:solidFill>
                <a:latin typeface="標楷體" panose="03000509000000000000" pitchFamily="65" charset="-120"/>
                <a:ea typeface="標楷體" panose="03000509000000000000" pitchFamily="65" charset="-120"/>
              </a:rPr>
              <a:t>遠景目標，全面總結黨的百年奮鬥重大成就和歷史經驗等重大問題作出決定和決議，就黨和國家事業發展作出重大戰略部署，團結帶領全黨全軍全國各族人民有效應對嚴峻複雜的國際形勢和接踵而至的巨大風險挑戰，以奮發有為的精神把新時代中國特色社會主義不斷推向前進。</a:t>
            </a:r>
            <a:r>
              <a:rPr lang="ja-JP" altLang="en-US" sz="2400" dirty="0" smtClean="0">
                <a:solidFill>
                  <a:srgbClr val="333333"/>
                </a:solidFill>
                <a:latin typeface="標楷體" panose="03000509000000000000" pitchFamily="65" charset="-120"/>
                <a:ea typeface="標楷體" panose="03000509000000000000" pitchFamily="65" charset="-120"/>
              </a:rPr>
              <a:t>」</a:t>
            </a:r>
            <a:endParaRPr lang="en-US" sz="2400" dirty="0">
              <a:latin typeface="標楷體" panose="03000509000000000000" pitchFamily="65" charset="-120"/>
              <a:ea typeface="標楷體" panose="03000509000000000000" pitchFamily="65" charset="-120"/>
            </a:endParaRPr>
          </a:p>
        </p:txBody>
      </p:sp>
      <p:pic>
        <p:nvPicPr>
          <p:cNvPr id="6" name="Picture 5">
            <a:hlinkClick r:id="rId2"/>
          </p:cNvPr>
          <p:cNvPicPr>
            <a:picLocks noChangeAspect="1"/>
          </p:cNvPicPr>
          <p:nvPr/>
        </p:nvPicPr>
        <p:blipFill>
          <a:blip r:embed="rId3"/>
          <a:stretch>
            <a:fillRect/>
          </a:stretch>
        </p:blipFill>
        <p:spPr>
          <a:xfrm>
            <a:off x="232755" y="3275910"/>
            <a:ext cx="4463453" cy="2399734"/>
          </a:xfrm>
          <a:prstGeom prst="rect">
            <a:avLst/>
          </a:prstGeom>
        </p:spPr>
      </p:pic>
      <p:sp>
        <p:nvSpPr>
          <p:cNvPr id="7" name="Rectangle 6"/>
          <p:cNvSpPr/>
          <p:nvPr/>
        </p:nvSpPr>
        <p:spPr>
          <a:xfrm>
            <a:off x="332506" y="5872058"/>
            <a:ext cx="4363703" cy="461665"/>
          </a:xfrm>
          <a:prstGeom prst="rect">
            <a:avLst/>
          </a:prstGeom>
        </p:spPr>
        <p:txBody>
          <a:bodyPr wrap="square">
            <a:spAutoFit/>
          </a:bodyPr>
          <a:lstStyle/>
          <a:p>
            <a:r>
              <a:rPr lang="zh-TW" altLang="en-US" sz="1400" dirty="0" smtClean="0">
                <a:latin typeface="標楷體" panose="03000509000000000000" pitchFamily="65" charset="-120"/>
                <a:ea typeface="標楷體" panose="03000509000000000000" pitchFamily="65" charset="-120"/>
              </a:rPr>
              <a:t>資料來源</a:t>
            </a:r>
            <a:r>
              <a:rPr lang="en-US" altLang="zh-TW" sz="1400" dirty="0" smtClean="0">
                <a:latin typeface="標楷體" panose="03000509000000000000" pitchFamily="65" charset="-120"/>
                <a:ea typeface="標楷體" panose="03000509000000000000" pitchFamily="65" charset="-120"/>
              </a:rPr>
              <a:t>: </a:t>
            </a:r>
            <a:r>
              <a:rPr lang="zh-TW" altLang="en-US" sz="1400" dirty="0" smtClean="0">
                <a:latin typeface="標楷體" panose="03000509000000000000" pitchFamily="65" charset="-120"/>
                <a:ea typeface="標楷體" panose="03000509000000000000" pitchFamily="65" charset="-120"/>
              </a:rPr>
              <a:t>央視網 </a:t>
            </a:r>
            <a:r>
              <a:rPr lang="en-US" sz="1000" dirty="0" smtClean="0">
                <a:latin typeface="Times New Roman" panose="02020603050405020304" pitchFamily="18" charset="0"/>
                <a:cs typeface="Times New Roman" panose="02020603050405020304" pitchFamily="18" charset="0"/>
              </a:rPr>
              <a:t>http</a:t>
            </a:r>
            <a:r>
              <a:rPr lang="en-US" sz="1000" dirty="0">
                <a:latin typeface="Times New Roman" panose="02020603050405020304" pitchFamily="18" charset="0"/>
                <a:cs typeface="Times New Roman" panose="02020603050405020304" pitchFamily="18" charset="0"/>
              </a:rPr>
              <a:t>://tv.cctv.com/2022/10/23/VIDEUm9dCQCYlLqEu3fJ2Lup221023.shtml</a:t>
            </a:r>
          </a:p>
        </p:txBody>
      </p:sp>
      <p:sp>
        <p:nvSpPr>
          <p:cNvPr id="8" name="Rectangle 7"/>
          <p:cNvSpPr/>
          <p:nvPr/>
        </p:nvSpPr>
        <p:spPr>
          <a:xfrm>
            <a:off x="232756" y="1509837"/>
            <a:ext cx="4463453" cy="1569660"/>
          </a:xfrm>
          <a:prstGeom prst="rect">
            <a:avLst/>
          </a:prstGeom>
          <a:solidFill>
            <a:schemeClr val="accent1">
              <a:lumMod val="40000"/>
              <a:lumOff val="60000"/>
            </a:schemeClr>
          </a:solidFill>
        </p:spPr>
        <p:txBody>
          <a:bodyPr wrap="square">
            <a:spAutoFit/>
          </a:bodyPr>
          <a:lstStyle/>
          <a:p>
            <a:pPr marL="285750" indent="-285750">
              <a:buFont typeface="Arial" panose="020B0604020202020204" pitchFamily="34" charset="0"/>
              <a:buChar char="•"/>
            </a:pPr>
            <a:r>
              <a:rPr lang="zh-CN" altLang="en-US" sz="2400" dirty="0" smtClean="0">
                <a:latin typeface="標楷體" panose="03000509000000000000" pitchFamily="65" charset="-120"/>
                <a:ea typeface="標楷體" panose="03000509000000000000" pitchFamily="65" charset="-120"/>
              </a:rPr>
              <a:t>中國共產黨第二十次全國代表大會閉幕</a:t>
            </a:r>
            <a:r>
              <a:rPr lang="zh-TW" altLang="en-US" sz="2400" dirty="0" smtClean="0">
                <a:latin typeface="標楷體" panose="03000509000000000000" pitchFamily="65" charset="-120"/>
                <a:ea typeface="標楷體" panose="03000509000000000000" pitchFamily="65" charset="-120"/>
              </a:rPr>
              <a:t>時，黨總書記習</a:t>
            </a:r>
            <a:r>
              <a:rPr lang="zh-CN" altLang="en-US" sz="2400" dirty="0" smtClean="0">
                <a:latin typeface="標楷體" panose="03000509000000000000" pitchFamily="65" charset="-120"/>
                <a:ea typeface="標楷體" panose="03000509000000000000" pitchFamily="65" charset="-120"/>
              </a:rPr>
              <a:t>近平主持大會並發表重要講話</a:t>
            </a:r>
            <a:r>
              <a:rPr lang="zh-TW" altLang="en-US" sz="2400" dirty="0" smtClean="0">
                <a:latin typeface="標楷體" panose="03000509000000000000" pitchFamily="65" charset="-120"/>
                <a:ea typeface="標楷體" panose="03000509000000000000" pitchFamily="65" charset="-120"/>
              </a:rPr>
              <a:t>。</a:t>
            </a:r>
            <a:endParaRPr lang="en-US" altLang="zh-TW" sz="2400" dirty="0" smtClean="0">
              <a:latin typeface="標楷體" panose="03000509000000000000" pitchFamily="65" charset="-120"/>
              <a:ea typeface="標楷體" panose="03000509000000000000" pitchFamily="65" charset="-120"/>
            </a:endParaRPr>
          </a:p>
          <a:p>
            <a:pPr marL="285750" indent="-285750">
              <a:buFont typeface="Arial" panose="020B0604020202020204" pitchFamily="34" charset="0"/>
              <a:buChar char="•"/>
            </a:pPr>
            <a:r>
              <a:rPr lang="zh-TW" altLang="en-US" sz="2400" dirty="0">
                <a:latin typeface="標楷體" panose="03000509000000000000" pitchFamily="65" charset="-120"/>
                <a:ea typeface="標楷體" panose="03000509000000000000" pitchFamily="65" charset="-120"/>
              </a:rPr>
              <a:t>點擊</a:t>
            </a:r>
            <a:r>
              <a:rPr lang="zh-TW" altLang="en-US" sz="2400" dirty="0" smtClean="0">
                <a:latin typeface="標楷體" panose="03000509000000000000" pitchFamily="65" charset="-120"/>
                <a:ea typeface="標楷體" panose="03000509000000000000" pitchFamily="65" charset="-120"/>
              </a:rPr>
              <a:t>圖像觀看有關內容。</a:t>
            </a:r>
            <a:endParaRPr lang="en-US" altLang="zh-TW" sz="2400" dirty="0" smtClean="0">
              <a:latin typeface="標楷體" panose="03000509000000000000" pitchFamily="65" charset="-120"/>
              <a:ea typeface="標楷體" panose="03000509000000000000" pitchFamily="65" charset="-120"/>
            </a:endParaRPr>
          </a:p>
        </p:txBody>
      </p:sp>
      <p:sp>
        <p:nvSpPr>
          <p:cNvPr id="9" name="標題 1"/>
          <p:cNvSpPr txBox="1">
            <a:spLocks/>
          </p:cNvSpPr>
          <p:nvPr/>
        </p:nvSpPr>
        <p:spPr>
          <a:xfrm>
            <a:off x="1596044" y="293485"/>
            <a:ext cx="9484821" cy="690589"/>
          </a:xfrm>
          <a:prstGeom prst="rect">
            <a:avLst/>
          </a:prstGeom>
          <a:ln w="38100">
            <a:solidFill>
              <a:srgbClr val="FF0000"/>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4000" smtClean="0">
                <a:latin typeface="Times New Roman" panose="02020603050405020304" pitchFamily="18" charset="0"/>
                <a:ea typeface="標楷體" panose="03000509000000000000" pitchFamily="65" charset="-120"/>
                <a:cs typeface="Times New Roman" panose="02020603050405020304" pitchFamily="18" charset="0"/>
              </a:rPr>
              <a:t>中國共產黨第二十次全國代表大會報告</a:t>
            </a:r>
            <a:endParaRPr lang="zh-HK" altLang="en-US" sz="4000" dirty="0">
              <a:latin typeface="Times New Roman" panose="02020603050405020304" pitchFamily="18" charset="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4530731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1"/>
          <p:cNvSpPr txBox="1">
            <a:spLocks/>
          </p:cNvSpPr>
          <p:nvPr/>
        </p:nvSpPr>
        <p:spPr>
          <a:xfrm>
            <a:off x="1088969" y="201616"/>
            <a:ext cx="9875520" cy="690589"/>
          </a:xfrm>
          <a:prstGeom prst="rect">
            <a:avLst/>
          </a:prstGeom>
          <a:ln w="38100">
            <a:solidFill>
              <a:srgbClr val="FF0000"/>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4000" dirty="0" smtClean="0">
                <a:latin typeface="Times New Roman" panose="02020603050405020304" pitchFamily="18" charset="0"/>
                <a:ea typeface="標楷體" panose="03000509000000000000" pitchFamily="65" charset="-120"/>
                <a:cs typeface="Times New Roman" panose="02020603050405020304" pitchFamily="18" charset="0"/>
              </a:rPr>
              <a:t>中國共產黨第二十次全國代表大會報告內容</a:t>
            </a:r>
            <a:endParaRPr lang="zh-HK" altLang="en-US" sz="4000" dirty="0">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1101527" y="1135409"/>
            <a:ext cx="4321987" cy="1867899"/>
          </a:xfrm>
          <a:prstGeom prst="rect">
            <a:avLst/>
          </a:prstGeom>
        </p:spPr>
      </p:pic>
      <p:sp>
        <p:nvSpPr>
          <p:cNvPr id="5" name="Rectangle 4"/>
          <p:cNvSpPr/>
          <p:nvPr/>
        </p:nvSpPr>
        <p:spPr>
          <a:xfrm>
            <a:off x="224367" y="3376900"/>
            <a:ext cx="4833374" cy="369332"/>
          </a:xfrm>
          <a:prstGeom prst="rect">
            <a:avLst/>
          </a:prstGeom>
        </p:spPr>
        <p:txBody>
          <a:bodyPr wrap="none">
            <a:spAutoFit/>
          </a:bodyPr>
          <a:lstStyle/>
          <a:p>
            <a:r>
              <a:rPr lang="zh-CN" altLang="en-US" b="1" dirty="0" smtClean="0">
                <a:solidFill>
                  <a:srgbClr val="333333"/>
                </a:solidFill>
                <a:latin typeface="標楷體" panose="03000509000000000000" pitchFamily="65" charset="-120"/>
                <a:ea typeface="標楷體" panose="03000509000000000000" pitchFamily="65" charset="-120"/>
              </a:rPr>
              <a:t>一、過去五年的工作和新時代十年的偉大變革</a:t>
            </a:r>
            <a:endParaRPr lang="en-US" dirty="0">
              <a:latin typeface="標楷體" panose="03000509000000000000" pitchFamily="65" charset="-120"/>
              <a:ea typeface="標楷體" panose="03000509000000000000" pitchFamily="65" charset="-120"/>
            </a:endParaRPr>
          </a:p>
        </p:txBody>
      </p:sp>
      <p:sp>
        <p:nvSpPr>
          <p:cNvPr id="6" name="Rectangle 5"/>
          <p:cNvSpPr/>
          <p:nvPr/>
        </p:nvSpPr>
        <p:spPr>
          <a:xfrm>
            <a:off x="224367" y="3745919"/>
            <a:ext cx="4368504" cy="369332"/>
          </a:xfrm>
          <a:prstGeom prst="rect">
            <a:avLst/>
          </a:prstGeom>
        </p:spPr>
        <p:txBody>
          <a:bodyPr wrap="none">
            <a:spAutoFit/>
          </a:bodyPr>
          <a:lstStyle/>
          <a:p>
            <a:r>
              <a:rPr lang="zh-CN" altLang="en-US" b="1" dirty="0" smtClean="0">
                <a:solidFill>
                  <a:srgbClr val="333333"/>
                </a:solidFill>
                <a:latin typeface="標楷體" panose="03000509000000000000" pitchFamily="65" charset="-120"/>
                <a:ea typeface="標楷體" panose="03000509000000000000" pitchFamily="65" charset="-120"/>
              </a:rPr>
              <a:t>二、開闢馬克思主義中國化時代化新境界</a:t>
            </a:r>
            <a:endParaRPr lang="en-US" dirty="0">
              <a:latin typeface="標楷體" panose="03000509000000000000" pitchFamily="65" charset="-120"/>
              <a:ea typeface="標楷體" panose="03000509000000000000" pitchFamily="65" charset="-120"/>
            </a:endParaRPr>
          </a:p>
        </p:txBody>
      </p:sp>
      <p:sp>
        <p:nvSpPr>
          <p:cNvPr id="7" name="Rectangle 6"/>
          <p:cNvSpPr/>
          <p:nvPr/>
        </p:nvSpPr>
        <p:spPr>
          <a:xfrm>
            <a:off x="224367" y="4195934"/>
            <a:ext cx="4368504" cy="369332"/>
          </a:xfrm>
          <a:prstGeom prst="rect">
            <a:avLst/>
          </a:prstGeom>
        </p:spPr>
        <p:txBody>
          <a:bodyPr wrap="none">
            <a:spAutoFit/>
          </a:bodyPr>
          <a:lstStyle/>
          <a:p>
            <a:r>
              <a:rPr lang="zh-CN" altLang="en-US" b="1" dirty="0" smtClean="0">
                <a:solidFill>
                  <a:srgbClr val="333333"/>
                </a:solidFill>
                <a:latin typeface="標楷體" panose="03000509000000000000" pitchFamily="65" charset="-120"/>
                <a:ea typeface="標楷體" panose="03000509000000000000" pitchFamily="65" charset="-120"/>
              </a:rPr>
              <a:t>三、新時代新征程中國共產黨的使命任務</a:t>
            </a:r>
            <a:endParaRPr lang="en-US" dirty="0">
              <a:latin typeface="標楷體" panose="03000509000000000000" pitchFamily="65" charset="-120"/>
              <a:ea typeface="標楷體" panose="03000509000000000000" pitchFamily="65" charset="-120"/>
            </a:endParaRPr>
          </a:p>
        </p:txBody>
      </p:sp>
      <p:sp>
        <p:nvSpPr>
          <p:cNvPr id="8" name="Rectangle 7"/>
          <p:cNvSpPr/>
          <p:nvPr/>
        </p:nvSpPr>
        <p:spPr>
          <a:xfrm>
            <a:off x="224367" y="4620739"/>
            <a:ext cx="5065810" cy="369332"/>
          </a:xfrm>
          <a:prstGeom prst="rect">
            <a:avLst/>
          </a:prstGeom>
        </p:spPr>
        <p:txBody>
          <a:bodyPr wrap="none">
            <a:spAutoFit/>
          </a:bodyPr>
          <a:lstStyle/>
          <a:p>
            <a:r>
              <a:rPr lang="zh-CN" altLang="en-US" b="1" dirty="0" smtClean="0">
                <a:solidFill>
                  <a:srgbClr val="333333"/>
                </a:solidFill>
                <a:latin typeface="標楷體" panose="03000509000000000000" pitchFamily="65" charset="-120"/>
                <a:ea typeface="標楷體" panose="03000509000000000000" pitchFamily="65" charset="-120"/>
              </a:rPr>
              <a:t>四、加快構建新發展格局，著力推動高質量發展</a:t>
            </a:r>
            <a:endParaRPr lang="en-US" dirty="0">
              <a:latin typeface="標楷體" panose="03000509000000000000" pitchFamily="65" charset="-120"/>
              <a:ea typeface="標楷體" panose="03000509000000000000" pitchFamily="65" charset="-120"/>
            </a:endParaRPr>
          </a:p>
        </p:txBody>
      </p:sp>
      <p:sp>
        <p:nvSpPr>
          <p:cNvPr id="9" name="Rectangle 8"/>
          <p:cNvSpPr/>
          <p:nvPr/>
        </p:nvSpPr>
        <p:spPr>
          <a:xfrm>
            <a:off x="224367" y="5042114"/>
            <a:ext cx="5298245" cy="369332"/>
          </a:xfrm>
          <a:prstGeom prst="rect">
            <a:avLst/>
          </a:prstGeom>
        </p:spPr>
        <p:txBody>
          <a:bodyPr wrap="none">
            <a:spAutoFit/>
          </a:bodyPr>
          <a:lstStyle/>
          <a:p>
            <a:r>
              <a:rPr lang="zh-CN" altLang="en-US" b="1" dirty="0" smtClean="0">
                <a:solidFill>
                  <a:srgbClr val="333333"/>
                </a:solidFill>
                <a:latin typeface="標楷體" panose="03000509000000000000" pitchFamily="65" charset="-120"/>
                <a:ea typeface="標楷體" panose="03000509000000000000" pitchFamily="65" charset="-120"/>
              </a:rPr>
              <a:t>五、實施科教興國戰略，強化現代化建設人才支撐</a:t>
            </a:r>
            <a:endParaRPr lang="en-US" dirty="0">
              <a:latin typeface="標楷體" panose="03000509000000000000" pitchFamily="65" charset="-120"/>
              <a:ea typeface="標楷體" panose="03000509000000000000" pitchFamily="65" charset="-120"/>
            </a:endParaRPr>
          </a:p>
        </p:txBody>
      </p:sp>
      <p:sp>
        <p:nvSpPr>
          <p:cNvPr id="10" name="Rectangle 9"/>
          <p:cNvSpPr/>
          <p:nvPr/>
        </p:nvSpPr>
        <p:spPr>
          <a:xfrm>
            <a:off x="224367" y="5449414"/>
            <a:ext cx="4833374" cy="369332"/>
          </a:xfrm>
          <a:prstGeom prst="rect">
            <a:avLst/>
          </a:prstGeom>
        </p:spPr>
        <p:txBody>
          <a:bodyPr wrap="none">
            <a:spAutoFit/>
          </a:bodyPr>
          <a:lstStyle/>
          <a:p>
            <a:r>
              <a:rPr lang="zh-CN" altLang="en-US" b="1" dirty="0" smtClean="0">
                <a:solidFill>
                  <a:srgbClr val="333333"/>
                </a:solidFill>
                <a:latin typeface="標楷體" panose="03000509000000000000" pitchFamily="65" charset="-120"/>
                <a:ea typeface="標楷體" panose="03000509000000000000" pitchFamily="65" charset="-120"/>
              </a:rPr>
              <a:t>六、發展全過程人民民主，保障人民當家作主</a:t>
            </a:r>
            <a:endParaRPr lang="en-US" dirty="0">
              <a:latin typeface="標楷體" panose="03000509000000000000" pitchFamily="65" charset="-120"/>
              <a:ea typeface="標楷體" panose="03000509000000000000" pitchFamily="65" charset="-120"/>
            </a:endParaRPr>
          </a:p>
        </p:txBody>
      </p:sp>
      <p:sp>
        <p:nvSpPr>
          <p:cNvPr id="11" name="Rectangle 10"/>
          <p:cNvSpPr/>
          <p:nvPr/>
        </p:nvSpPr>
        <p:spPr>
          <a:xfrm>
            <a:off x="224367" y="5898357"/>
            <a:ext cx="4600940" cy="369332"/>
          </a:xfrm>
          <a:prstGeom prst="rect">
            <a:avLst/>
          </a:prstGeom>
        </p:spPr>
        <p:txBody>
          <a:bodyPr wrap="none">
            <a:spAutoFit/>
          </a:bodyPr>
          <a:lstStyle/>
          <a:p>
            <a:r>
              <a:rPr lang="zh-CN" altLang="en-US" b="1" dirty="0" smtClean="0">
                <a:solidFill>
                  <a:srgbClr val="333333"/>
                </a:solidFill>
                <a:latin typeface="標楷體" panose="03000509000000000000" pitchFamily="65" charset="-120"/>
                <a:ea typeface="標楷體" panose="03000509000000000000" pitchFamily="65" charset="-120"/>
              </a:rPr>
              <a:t>七、堅持全面依法治國，推進法治中國建設</a:t>
            </a:r>
            <a:endParaRPr lang="en-US" dirty="0">
              <a:latin typeface="標楷體" panose="03000509000000000000" pitchFamily="65" charset="-120"/>
              <a:ea typeface="標楷體" panose="03000509000000000000" pitchFamily="65" charset="-120"/>
            </a:endParaRPr>
          </a:p>
        </p:txBody>
      </p:sp>
      <p:sp>
        <p:nvSpPr>
          <p:cNvPr id="12" name="Rectangle 11"/>
          <p:cNvSpPr/>
          <p:nvPr/>
        </p:nvSpPr>
        <p:spPr>
          <a:xfrm>
            <a:off x="208866" y="6324965"/>
            <a:ext cx="5298245" cy="369332"/>
          </a:xfrm>
          <a:prstGeom prst="rect">
            <a:avLst/>
          </a:prstGeom>
        </p:spPr>
        <p:txBody>
          <a:bodyPr wrap="none">
            <a:spAutoFit/>
          </a:bodyPr>
          <a:lstStyle/>
          <a:p>
            <a:r>
              <a:rPr lang="zh-CN" altLang="en-US" b="1" dirty="0" smtClean="0">
                <a:solidFill>
                  <a:srgbClr val="333333"/>
                </a:solidFill>
                <a:latin typeface="標楷體" panose="03000509000000000000" pitchFamily="65" charset="-120"/>
                <a:ea typeface="標楷體" panose="03000509000000000000" pitchFamily="65" charset="-120"/>
              </a:rPr>
              <a:t>八、推進文化自信自強，鑄就社會主義文化新輝煌</a:t>
            </a:r>
            <a:endParaRPr lang="en-US" dirty="0">
              <a:latin typeface="標楷體" panose="03000509000000000000" pitchFamily="65" charset="-120"/>
              <a:ea typeface="標楷體" panose="03000509000000000000" pitchFamily="65" charset="-120"/>
            </a:endParaRPr>
          </a:p>
        </p:txBody>
      </p:sp>
      <p:sp>
        <p:nvSpPr>
          <p:cNvPr id="13" name="Rectangle 12"/>
          <p:cNvSpPr/>
          <p:nvPr/>
        </p:nvSpPr>
        <p:spPr>
          <a:xfrm>
            <a:off x="5507111" y="3343821"/>
            <a:ext cx="4136069" cy="369332"/>
          </a:xfrm>
          <a:prstGeom prst="rect">
            <a:avLst/>
          </a:prstGeom>
        </p:spPr>
        <p:txBody>
          <a:bodyPr wrap="none">
            <a:spAutoFit/>
          </a:bodyPr>
          <a:lstStyle/>
          <a:p>
            <a:r>
              <a:rPr lang="zh-CN" altLang="en-US" b="1" dirty="0" smtClean="0">
                <a:solidFill>
                  <a:srgbClr val="333333"/>
                </a:solidFill>
                <a:latin typeface="標楷體" panose="03000509000000000000" pitchFamily="65" charset="-120"/>
                <a:ea typeface="標楷體" panose="03000509000000000000" pitchFamily="65" charset="-120"/>
              </a:rPr>
              <a:t>九、增進民生福祉，提高人民生活品質</a:t>
            </a:r>
            <a:endParaRPr lang="en-US" dirty="0">
              <a:latin typeface="標楷體" panose="03000509000000000000" pitchFamily="65" charset="-120"/>
              <a:ea typeface="標楷體" panose="03000509000000000000" pitchFamily="65" charset="-120"/>
            </a:endParaRPr>
          </a:p>
        </p:txBody>
      </p:sp>
      <p:sp>
        <p:nvSpPr>
          <p:cNvPr id="14" name="Rectangle 13"/>
          <p:cNvSpPr/>
          <p:nvPr/>
        </p:nvSpPr>
        <p:spPr>
          <a:xfrm>
            <a:off x="5534659" y="3802146"/>
            <a:ext cx="4600940" cy="369332"/>
          </a:xfrm>
          <a:prstGeom prst="rect">
            <a:avLst/>
          </a:prstGeom>
        </p:spPr>
        <p:txBody>
          <a:bodyPr wrap="none">
            <a:spAutoFit/>
          </a:bodyPr>
          <a:lstStyle/>
          <a:p>
            <a:r>
              <a:rPr lang="zh-CN" altLang="en-US" b="1" dirty="0" smtClean="0">
                <a:solidFill>
                  <a:srgbClr val="333333"/>
                </a:solidFill>
                <a:latin typeface="標楷體" panose="03000509000000000000" pitchFamily="65" charset="-120"/>
                <a:ea typeface="標楷體" panose="03000509000000000000" pitchFamily="65" charset="-120"/>
              </a:rPr>
              <a:t>十、推動綠色發展，促進人與自然和諧共生</a:t>
            </a:r>
            <a:endParaRPr lang="en-US" dirty="0">
              <a:latin typeface="標楷體" panose="03000509000000000000" pitchFamily="65" charset="-120"/>
              <a:ea typeface="標楷體" panose="03000509000000000000" pitchFamily="65" charset="-120"/>
            </a:endParaRPr>
          </a:p>
        </p:txBody>
      </p:sp>
      <p:sp>
        <p:nvSpPr>
          <p:cNvPr id="15" name="Rectangle 14"/>
          <p:cNvSpPr/>
          <p:nvPr/>
        </p:nvSpPr>
        <p:spPr>
          <a:xfrm>
            <a:off x="5507111" y="4237733"/>
            <a:ext cx="6334165" cy="646331"/>
          </a:xfrm>
          <a:prstGeom prst="rect">
            <a:avLst/>
          </a:prstGeom>
        </p:spPr>
        <p:txBody>
          <a:bodyPr wrap="square">
            <a:spAutoFit/>
          </a:bodyPr>
          <a:lstStyle/>
          <a:p>
            <a:r>
              <a:rPr lang="zh-CN" altLang="en-US" b="1" dirty="0" smtClean="0">
                <a:solidFill>
                  <a:srgbClr val="333333"/>
                </a:solidFill>
                <a:latin typeface="標楷體" panose="03000509000000000000" pitchFamily="65" charset="-120"/>
                <a:ea typeface="標楷體" panose="03000509000000000000" pitchFamily="65" charset="-120"/>
              </a:rPr>
              <a:t>十一、推進國家安全體系和能力現代化，堅決維護國家安全和社會穩定</a:t>
            </a:r>
            <a:endParaRPr lang="en-US" dirty="0">
              <a:latin typeface="標楷體" panose="03000509000000000000" pitchFamily="65" charset="-120"/>
              <a:ea typeface="標楷體" panose="03000509000000000000" pitchFamily="65" charset="-120"/>
            </a:endParaRPr>
          </a:p>
        </p:txBody>
      </p:sp>
      <p:sp>
        <p:nvSpPr>
          <p:cNvPr id="16" name="Rectangle 15"/>
          <p:cNvSpPr/>
          <p:nvPr/>
        </p:nvSpPr>
        <p:spPr>
          <a:xfrm>
            <a:off x="5522612" y="4884064"/>
            <a:ext cx="6681437" cy="369332"/>
          </a:xfrm>
          <a:prstGeom prst="rect">
            <a:avLst/>
          </a:prstGeom>
        </p:spPr>
        <p:txBody>
          <a:bodyPr wrap="square">
            <a:spAutoFit/>
          </a:bodyPr>
          <a:lstStyle/>
          <a:p>
            <a:r>
              <a:rPr lang="zh-CN" altLang="en-US" b="1" dirty="0" smtClean="0">
                <a:solidFill>
                  <a:srgbClr val="333333"/>
                </a:solidFill>
                <a:latin typeface="標楷體" panose="03000509000000000000" pitchFamily="65" charset="-120"/>
                <a:ea typeface="標楷體" panose="03000509000000000000" pitchFamily="65" charset="-120"/>
              </a:rPr>
              <a:t>十二、實現建軍一百年奮鬥目標，開創國防和軍隊現代化新局面</a:t>
            </a:r>
            <a:endParaRPr lang="en-US" dirty="0">
              <a:latin typeface="標楷體" panose="03000509000000000000" pitchFamily="65" charset="-120"/>
              <a:ea typeface="標楷體" panose="03000509000000000000" pitchFamily="65" charset="-120"/>
            </a:endParaRPr>
          </a:p>
        </p:txBody>
      </p:sp>
      <p:sp>
        <p:nvSpPr>
          <p:cNvPr id="17" name="Rectangle 16"/>
          <p:cNvSpPr/>
          <p:nvPr/>
        </p:nvSpPr>
        <p:spPr>
          <a:xfrm>
            <a:off x="5534659" y="5303309"/>
            <a:ext cx="5065810" cy="369332"/>
          </a:xfrm>
          <a:prstGeom prst="rect">
            <a:avLst/>
          </a:prstGeom>
        </p:spPr>
        <p:txBody>
          <a:bodyPr wrap="none">
            <a:spAutoFit/>
          </a:bodyPr>
          <a:lstStyle/>
          <a:p>
            <a:r>
              <a:rPr lang="zh-CN" altLang="en-US" b="1" dirty="0" smtClean="0">
                <a:solidFill>
                  <a:srgbClr val="333333"/>
                </a:solidFill>
                <a:latin typeface="標楷體" panose="03000509000000000000" pitchFamily="65" charset="-120"/>
                <a:ea typeface="標楷體" panose="03000509000000000000" pitchFamily="65" charset="-120"/>
              </a:rPr>
              <a:t>十三、堅持和完善</a:t>
            </a:r>
            <a:r>
              <a:rPr lang="zh-TW" altLang="en-US" b="1" dirty="0">
                <a:solidFill>
                  <a:srgbClr val="333333"/>
                </a:solidFill>
                <a:latin typeface="標楷體" panose="03000509000000000000" pitchFamily="65" charset="-120"/>
                <a:ea typeface="標楷體" panose="03000509000000000000" pitchFamily="65" charset="-120"/>
              </a:rPr>
              <a:t>「一國兩制」</a:t>
            </a:r>
            <a:r>
              <a:rPr lang="zh-CN" altLang="en-US" b="1" dirty="0" smtClean="0">
                <a:solidFill>
                  <a:srgbClr val="333333"/>
                </a:solidFill>
                <a:latin typeface="標楷體" panose="03000509000000000000" pitchFamily="65" charset="-120"/>
                <a:ea typeface="標楷體" panose="03000509000000000000" pitchFamily="65" charset="-120"/>
              </a:rPr>
              <a:t>，推進祖國統一</a:t>
            </a:r>
            <a:endParaRPr lang="en-US" dirty="0">
              <a:latin typeface="標楷體" panose="03000509000000000000" pitchFamily="65" charset="-120"/>
              <a:ea typeface="標楷體" panose="03000509000000000000" pitchFamily="65" charset="-120"/>
            </a:endParaRPr>
          </a:p>
        </p:txBody>
      </p:sp>
      <p:sp>
        <p:nvSpPr>
          <p:cNvPr id="18" name="Rectangle 17"/>
          <p:cNvSpPr/>
          <p:nvPr/>
        </p:nvSpPr>
        <p:spPr>
          <a:xfrm>
            <a:off x="5530925" y="5653927"/>
            <a:ext cx="5763116" cy="369332"/>
          </a:xfrm>
          <a:prstGeom prst="rect">
            <a:avLst/>
          </a:prstGeom>
        </p:spPr>
        <p:txBody>
          <a:bodyPr wrap="none">
            <a:spAutoFit/>
          </a:bodyPr>
          <a:lstStyle/>
          <a:p>
            <a:r>
              <a:rPr lang="zh-CN" altLang="en-US" b="1" dirty="0" smtClean="0">
                <a:solidFill>
                  <a:srgbClr val="333333"/>
                </a:solidFill>
                <a:latin typeface="標楷體" panose="03000509000000000000" pitchFamily="65" charset="-120"/>
                <a:ea typeface="標楷體" panose="03000509000000000000" pitchFamily="65" charset="-120"/>
              </a:rPr>
              <a:t>十四、促進世界和平與發展，推動構建人類命運共同體</a:t>
            </a:r>
            <a:endParaRPr lang="en-US" dirty="0">
              <a:latin typeface="標楷體" panose="03000509000000000000" pitchFamily="65" charset="-120"/>
              <a:ea typeface="標楷體" panose="03000509000000000000" pitchFamily="65" charset="-120"/>
            </a:endParaRPr>
          </a:p>
        </p:txBody>
      </p:sp>
      <p:sp>
        <p:nvSpPr>
          <p:cNvPr id="19" name="Rectangle 18"/>
          <p:cNvSpPr/>
          <p:nvPr/>
        </p:nvSpPr>
        <p:spPr>
          <a:xfrm>
            <a:off x="5530925" y="6112356"/>
            <a:ext cx="5881988" cy="646331"/>
          </a:xfrm>
          <a:prstGeom prst="rect">
            <a:avLst/>
          </a:prstGeom>
        </p:spPr>
        <p:txBody>
          <a:bodyPr wrap="square">
            <a:spAutoFit/>
          </a:bodyPr>
          <a:lstStyle/>
          <a:p>
            <a:r>
              <a:rPr lang="zh-CN" altLang="en-US" b="1" dirty="0" smtClean="0">
                <a:solidFill>
                  <a:srgbClr val="333333"/>
                </a:solidFill>
                <a:latin typeface="標楷體" panose="03000509000000000000" pitchFamily="65" charset="-120"/>
                <a:ea typeface="標楷體" panose="03000509000000000000" pitchFamily="65" charset="-120"/>
              </a:rPr>
              <a:t>十五、堅定不移全面從嚴治黨，深入推進新時代黨的建設新的偉大工程</a:t>
            </a:r>
            <a:endParaRPr lang="en-US" dirty="0">
              <a:latin typeface="標楷體" panose="03000509000000000000" pitchFamily="65" charset="-120"/>
              <a:ea typeface="標楷體" panose="03000509000000000000" pitchFamily="65" charset="-120"/>
            </a:endParaRPr>
          </a:p>
        </p:txBody>
      </p:sp>
      <p:sp>
        <p:nvSpPr>
          <p:cNvPr id="2" name="Rectangle 1"/>
          <p:cNvSpPr/>
          <p:nvPr/>
        </p:nvSpPr>
        <p:spPr>
          <a:xfrm>
            <a:off x="5913401" y="1652329"/>
            <a:ext cx="5117036" cy="954107"/>
          </a:xfrm>
          <a:prstGeom prst="rect">
            <a:avLst/>
          </a:prstGeom>
          <a:solidFill>
            <a:schemeClr val="accent1">
              <a:lumMod val="20000"/>
              <a:lumOff val="80000"/>
            </a:schemeClr>
          </a:solidFill>
          <a:ln w="38100">
            <a:solidFill>
              <a:srgbClr val="00B0F0"/>
            </a:solidFill>
          </a:ln>
        </p:spPr>
        <p:txBody>
          <a:bodyPr wrap="square">
            <a:spAutoFit/>
          </a:bodyPr>
          <a:lstStyle/>
          <a:p>
            <a:r>
              <a:rPr lang="zh-CN" altLang="en-US" sz="2800" dirty="0">
                <a:solidFill>
                  <a:srgbClr val="333333"/>
                </a:solidFill>
                <a:latin typeface="標楷體" panose="03000509000000000000" pitchFamily="65" charset="-120"/>
                <a:ea typeface="標楷體" panose="03000509000000000000" pitchFamily="65" charset="-120"/>
              </a:rPr>
              <a:t>黨二十大</a:t>
            </a:r>
            <a:r>
              <a:rPr lang="zh-TW" altLang="en-US" sz="2800" dirty="0" smtClean="0">
                <a:solidFill>
                  <a:srgbClr val="333333"/>
                </a:solidFill>
                <a:latin typeface="標楷體" panose="03000509000000000000" pitchFamily="65" charset="-120"/>
                <a:ea typeface="標楷體" panose="03000509000000000000" pitchFamily="65" charset="-120"/>
              </a:rPr>
              <a:t>報告內容廣泛，並分為以下各部分</a:t>
            </a:r>
            <a:r>
              <a:rPr lang="en-US" altLang="zh-TW" sz="2800" dirty="0" smtClean="0">
                <a:solidFill>
                  <a:srgbClr val="333333"/>
                </a:solidFill>
                <a:latin typeface="標楷體" panose="03000509000000000000" pitchFamily="65" charset="-120"/>
                <a:ea typeface="標楷體" panose="03000509000000000000" pitchFamily="65" charset="-120"/>
              </a:rPr>
              <a:t>:</a:t>
            </a:r>
            <a:endParaRPr lang="en-US" sz="28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3572855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hlinkClick r:id="rId2"/>
          </p:cNvPr>
          <p:cNvPicPr>
            <a:picLocks noChangeAspect="1"/>
          </p:cNvPicPr>
          <p:nvPr/>
        </p:nvPicPr>
        <p:blipFill>
          <a:blip r:embed="rId3"/>
          <a:stretch>
            <a:fillRect/>
          </a:stretch>
        </p:blipFill>
        <p:spPr>
          <a:xfrm>
            <a:off x="7387065" y="2373444"/>
            <a:ext cx="4208667" cy="2341920"/>
          </a:xfrm>
          <a:prstGeom prst="rect">
            <a:avLst/>
          </a:prstGeom>
        </p:spPr>
      </p:pic>
      <p:sp>
        <p:nvSpPr>
          <p:cNvPr id="4" name="Rectangle 3"/>
          <p:cNvSpPr/>
          <p:nvPr/>
        </p:nvSpPr>
        <p:spPr>
          <a:xfrm>
            <a:off x="597131" y="1874351"/>
            <a:ext cx="6127865" cy="4154984"/>
          </a:xfrm>
          <a:prstGeom prst="rect">
            <a:avLst/>
          </a:prstGeom>
        </p:spPr>
        <p:txBody>
          <a:bodyPr wrap="square">
            <a:spAutoFit/>
          </a:bodyPr>
          <a:lstStyle/>
          <a:p>
            <a:pPr algn="just"/>
            <a:r>
              <a:rPr lang="zh-TW" altLang="en-US" sz="2400" dirty="0">
                <a:latin typeface="標楷體" panose="03000509000000000000" pitchFamily="65" charset="-120"/>
                <a:ea typeface="標楷體" panose="03000509000000000000" pitchFamily="65" charset="-120"/>
              </a:rPr>
              <a:t>黨二十大報告</a:t>
            </a:r>
            <a:r>
              <a:rPr lang="zh-TW" altLang="en-US" sz="2400" dirty="0" smtClean="0">
                <a:latin typeface="標楷體" panose="03000509000000000000" pitchFamily="65" charset="-120"/>
                <a:ea typeface="標楷體" panose="03000509000000000000" pitchFamily="65" charset="-120"/>
              </a:rPr>
              <a:t>指出</a:t>
            </a:r>
            <a:r>
              <a:rPr lang="en-US" altLang="zh-TW" sz="2400" dirty="0" smtClean="0">
                <a:latin typeface="標楷體" panose="03000509000000000000" pitchFamily="65" charset="-120"/>
                <a:ea typeface="標楷體" panose="03000509000000000000" pitchFamily="65" charset="-120"/>
              </a:rPr>
              <a:t>: </a:t>
            </a:r>
          </a:p>
          <a:p>
            <a:pPr algn="just"/>
            <a:endParaRPr lang="en-US" altLang="ja-JP" sz="2400" dirty="0">
              <a:latin typeface="標楷體" panose="03000509000000000000" pitchFamily="65" charset="-120"/>
              <a:ea typeface="標楷體" panose="03000509000000000000" pitchFamily="65" charset="-120"/>
            </a:endParaRPr>
          </a:p>
          <a:p>
            <a:pPr marL="285750" indent="-285750" algn="just">
              <a:buFont typeface="Arial" panose="020B0604020202020204" pitchFamily="34" charset="0"/>
              <a:buChar char="•"/>
            </a:pPr>
            <a:r>
              <a:rPr lang="ja-JP" altLang="en-US" sz="2400" dirty="0" smtClean="0">
                <a:latin typeface="標楷體" panose="03000509000000000000" pitchFamily="65" charset="-120"/>
                <a:ea typeface="標楷體" panose="03000509000000000000" pitchFamily="65" charset="-120"/>
              </a:rPr>
              <a:t>「</a:t>
            </a:r>
            <a:r>
              <a:rPr lang="zh-CN" altLang="en-US" sz="2400" dirty="0" smtClean="0">
                <a:latin typeface="標楷體" panose="03000509000000000000" pitchFamily="65" charset="-120"/>
                <a:ea typeface="標楷體" panose="03000509000000000000" pitchFamily="65" charset="-120"/>
              </a:rPr>
              <a:t>中國共產黨的中心任務就是團結帶領全國各族人民全面建成社會主義現代化強國、實現第二個百年奮鬥目標，以中國式現代化全面推進中華民族偉大復興。</a:t>
            </a:r>
            <a:r>
              <a:rPr lang="ja-JP" altLang="en-US" sz="2400" dirty="0" smtClean="0">
                <a:latin typeface="標楷體" panose="03000509000000000000" pitchFamily="65" charset="-120"/>
                <a:ea typeface="標楷體" panose="03000509000000000000" pitchFamily="65" charset="-120"/>
              </a:rPr>
              <a:t>」</a:t>
            </a:r>
            <a:endParaRPr lang="en-US" altLang="ja-JP" sz="2400" dirty="0" smtClean="0">
              <a:latin typeface="標楷體" panose="03000509000000000000" pitchFamily="65" charset="-120"/>
              <a:ea typeface="標楷體" panose="03000509000000000000" pitchFamily="65" charset="-120"/>
            </a:endParaRPr>
          </a:p>
          <a:p>
            <a:pPr marL="285750" indent="-285750" algn="just">
              <a:buFont typeface="Arial" panose="020B0604020202020204" pitchFamily="34" charset="0"/>
              <a:buChar char="•"/>
            </a:pPr>
            <a:endParaRPr lang="zh-CN" altLang="en-US" sz="2400" dirty="0" smtClean="0">
              <a:latin typeface="標楷體" panose="03000509000000000000" pitchFamily="65" charset="-120"/>
              <a:ea typeface="標楷體" panose="03000509000000000000" pitchFamily="65" charset="-120"/>
            </a:endParaRPr>
          </a:p>
          <a:p>
            <a:pPr marL="285750" indent="-285750" algn="just">
              <a:buFont typeface="Arial" panose="020B0604020202020204" pitchFamily="34" charset="0"/>
              <a:buChar char="•"/>
            </a:pPr>
            <a:r>
              <a:rPr lang="ja-JP" altLang="en-US" sz="2400" dirty="0" smtClean="0">
                <a:latin typeface="標楷體" panose="03000509000000000000" pitchFamily="65" charset="-120"/>
                <a:ea typeface="標楷體" panose="03000509000000000000" pitchFamily="65" charset="-120"/>
              </a:rPr>
              <a:t>「</a:t>
            </a:r>
            <a:r>
              <a:rPr lang="zh-CN" altLang="en-US" sz="2400" dirty="0" smtClean="0">
                <a:latin typeface="標楷體" panose="03000509000000000000" pitchFamily="65" charset="-120"/>
                <a:ea typeface="標楷體" panose="03000509000000000000" pitchFamily="65" charset="-120"/>
              </a:rPr>
              <a:t>在新中國成立特別是改革開放以來長期探索和實踐基礎上，經過十八大以來在理論和實踐上的創新突破，我們黨成功推進和拓展了中國式現代化。</a:t>
            </a:r>
            <a:r>
              <a:rPr lang="ja-JP" altLang="en-US" sz="2400" dirty="0" smtClean="0">
                <a:latin typeface="標楷體" panose="03000509000000000000" pitchFamily="65" charset="-120"/>
                <a:ea typeface="標楷體" panose="03000509000000000000" pitchFamily="65" charset="-120"/>
              </a:rPr>
              <a:t>」</a:t>
            </a:r>
            <a:endParaRPr lang="zh-CN" altLang="en-US" sz="2400" dirty="0" smtClean="0">
              <a:latin typeface="標楷體" panose="03000509000000000000" pitchFamily="65" charset="-120"/>
              <a:ea typeface="標楷體" panose="03000509000000000000" pitchFamily="65" charset="-120"/>
            </a:endParaRPr>
          </a:p>
        </p:txBody>
      </p:sp>
      <p:sp>
        <p:nvSpPr>
          <p:cNvPr id="5" name="Rectangle 4"/>
          <p:cNvSpPr/>
          <p:nvPr/>
        </p:nvSpPr>
        <p:spPr>
          <a:xfrm>
            <a:off x="7387065" y="4715364"/>
            <a:ext cx="4208667" cy="338554"/>
          </a:xfrm>
          <a:prstGeom prst="rect">
            <a:avLst/>
          </a:prstGeom>
          <a:ln w="28575">
            <a:solidFill>
              <a:schemeClr val="tx1"/>
            </a:solidFill>
          </a:ln>
        </p:spPr>
        <p:txBody>
          <a:bodyPr wrap="square">
            <a:spAutoFit/>
          </a:bodyPr>
          <a:lstStyle/>
          <a:p>
            <a:pPr algn="ctr"/>
            <a:r>
              <a:rPr lang="zh-TW" altLang="en-US" sz="1600" b="1" dirty="0">
                <a:latin typeface="DFKai-SB" panose="03000509000000000000" pitchFamily="65" charset="-120"/>
                <a:ea typeface="DFKai-SB" panose="03000509000000000000" pitchFamily="65" charset="-120"/>
              </a:rPr>
              <a:t>點擊圖像</a:t>
            </a:r>
            <a:r>
              <a:rPr lang="zh-TW" altLang="en-US" sz="1600" b="1" dirty="0" smtClean="0">
                <a:latin typeface="DFKai-SB" panose="03000509000000000000" pitchFamily="65" charset="-120"/>
                <a:ea typeface="DFKai-SB" panose="03000509000000000000" pitchFamily="65" charset="-120"/>
              </a:rPr>
              <a:t>參看影片</a:t>
            </a:r>
            <a:endParaRPr lang="en-US" sz="1600" dirty="0">
              <a:latin typeface="DFKai-SB" panose="03000509000000000000" pitchFamily="65" charset="-120"/>
              <a:ea typeface="DFKai-SB" panose="03000509000000000000" pitchFamily="65" charset="-120"/>
            </a:endParaRPr>
          </a:p>
        </p:txBody>
      </p:sp>
      <p:sp>
        <p:nvSpPr>
          <p:cNvPr id="6" name="標題 1"/>
          <p:cNvSpPr>
            <a:spLocks noGrp="1"/>
          </p:cNvSpPr>
          <p:nvPr>
            <p:ph type="title"/>
          </p:nvPr>
        </p:nvSpPr>
        <p:spPr>
          <a:xfrm>
            <a:off x="1113905" y="235415"/>
            <a:ext cx="9867207" cy="690589"/>
          </a:xfrm>
          <a:ln w="38100">
            <a:solidFill>
              <a:srgbClr val="FF0000"/>
            </a:solidFill>
          </a:ln>
        </p:spPr>
        <p:txBody>
          <a:bodyPr vert="horz" lIns="91440" tIns="45720" rIns="91440" bIns="45720" rtlCol="0" anchor="ctr">
            <a:normAutofit fontScale="90000"/>
          </a:bodyPr>
          <a:lstStyle/>
          <a:p>
            <a:r>
              <a:rPr lang="zh-TW" altLang="en-US" sz="4000" dirty="0" smtClean="0">
                <a:latin typeface="Times New Roman" panose="02020603050405020304" pitchFamily="18" charset="0"/>
                <a:ea typeface="標楷體" panose="03000509000000000000" pitchFamily="65" charset="-120"/>
                <a:cs typeface="Times New Roman" panose="02020603050405020304" pitchFamily="18" charset="0"/>
              </a:rPr>
              <a:t>中國共產黨第二十次全國代表大會報告內容舉隅</a:t>
            </a:r>
            <a:endParaRPr lang="zh-HK" altLang="en-US" sz="40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2" name="Rectangle 1"/>
          <p:cNvSpPr/>
          <p:nvPr/>
        </p:nvSpPr>
        <p:spPr>
          <a:xfrm>
            <a:off x="4881504" y="1243409"/>
            <a:ext cx="3057247" cy="584775"/>
          </a:xfrm>
          <a:prstGeom prst="rect">
            <a:avLst/>
          </a:prstGeom>
          <a:solidFill>
            <a:schemeClr val="accent2">
              <a:lumMod val="20000"/>
              <a:lumOff val="80000"/>
            </a:schemeClr>
          </a:solidFill>
          <a:ln w="38100">
            <a:solidFill>
              <a:srgbClr val="FF0000"/>
            </a:solidFill>
          </a:ln>
        </p:spPr>
        <p:txBody>
          <a:bodyPr wrap="none">
            <a:spAutoFit/>
          </a:bodyPr>
          <a:lstStyle/>
          <a:p>
            <a:r>
              <a:rPr lang="en-US" altLang="zh-TW" sz="3200" dirty="0" smtClean="0">
                <a:latin typeface="Times New Roman" panose="02020603050405020304" pitchFamily="18" charset="0"/>
                <a:ea typeface="標楷體" panose="03000509000000000000" pitchFamily="65" charset="-120"/>
                <a:cs typeface="Times New Roman" panose="02020603050405020304" pitchFamily="18" charset="0"/>
              </a:rPr>
              <a:t>1.</a:t>
            </a:r>
            <a:r>
              <a:rPr lang="zh-CN" altLang="en-US" sz="3200" dirty="0" smtClean="0">
                <a:latin typeface="標楷體" panose="03000509000000000000" pitchFamily="65" charset="-120"/>
                <a:ea typeface="標楷體" panose="03000509000000000000" pitchFamily="65" charset="-120"/>
              </a:rPr>
              <a:t>中國式</a:t>
            </a:r>
            <a:r>
              <a:rPr lang="zh-CN" altLang="en-US" sz="3200" dirty="0">
                <a:latin typeface="標楷體" panose="03000509000000000000" pitchFamily="65" charset="-120"/>
                <a:ea typeface="標楷體" panose="03000509000000000000" pitchFamily="65" charset="-120"/>
              </a:rPr>
              <a:t>現代化</a:t>
            </a:r>
            <a:endParaRPr lang="en-US" sz="3200" dirty="0"/>
          </a:p>
        </p:txBody>
      </p:sp>
    </p:spTree>
    <p:extLst>
      <p:ext uri="{BB962C8B-B14F-4D97-AF65-F5344CB8AC3E}">
        <p14:creationId xmlns:p14="http://schemas.microsoft.com/office/powerpoint/2010/main" val="25681737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738138" y="2336062"/>
            <a:ext cx="4460040" cy="1815882"/>
          </a:xfrm>
          <a:prstGeom prst="rect">
            <a:avLst/>
          </a:prstGeom>
          <a:solidFill>
            <a:schemeClr val="accent6">
              <a:lumMod val="20000"/>
              <a:lumOff val="80000"/>
            </a:schemeClr>
          </a:solidFill>
          <a:ln w="38100">
            <a:solidFill>
              <a:srgbClr val="0070C0"/>
            </a:solidFill>
          </a:ln>
        </p:spPr>
        <p:txBody>
          <a:bodyPr wrap="square">
            <a:spAutoFit/>
          </a:bodyPr>
          <a:lstStyle/>
          <a:p>
            <a:pPr algn="just"/>
            <a:r>
              <a:rPr lang="ja-JP" altLang="en-US" sz="2800" dirty="0" smtClean="0">
                <a:latin typeface="標楷體" panose="03000509000000000000" pitchFamily="65" charset="-120"/>
                <a:ea typeface="標楷體" panose="03000509000000000000" pitchFamily="65" charset="-120"/>
              </a:rPr>
              <a:t>「</a:t>
            </a:r>
            <a:r>
              <a:rPr lang="zh-CN" altLang="en-US" sz="2800" dirty="0" smtClean="0">
                <a:latin typeface="標楷體" panose="03000509000000000000" pitchFamily="65" charset="-120"/>
                <a:ea typeface="標楷體" panose="03000509000000000000" pitchFamily="65" charset="-120"/>
              </a:rPr>
              <a:t>是</a:t>
            </a:r>
            <a:r>
              <a:rPr lang="zh-CN" altLang="en-US" sz="2800" dirty="0">
                <a:latin typeface="標楷體" panose="03000509000000000000" pitchFamily="65" charset="-120"/>
                <a:ea typeface="標楷體" panose="03000509000000000000" pitchFamily="65" charset="-120"/>
              </a:rPr>
              <a:t>中國共產黨領導的社會主義現代化，既有各國現代化的共同特徵，更有基於自己國情的中國特色。</a:t>
            </a:r>
            <a:r>
              <a:rPr lang="ja-JP" altLang="en-US" sz="2800" dirty="0">
                <a:latin typeface="標楷體" panose="03000509000000000000" pitchFamily="65" charset="-120"/>
                <a:ea typeface="標楷體" panose="03000509000000000000" pitchFamily="65" charset="-120"/>
              </a:rPr>
              <a:t>」</a:t>
            </a:r>
            <a:endParaRPr lang="zh-CN" altLang="en-US" sz="2800" dirty="0">
              <a:latin typeface="標楷體" panose="03000509000000000000" pitchFamily="65" charset="-120"/>
              <a:ea typeface="標楷體" panose="03000509000000000000" pitchFamily="65" charset="-120"/>
            </a:endParaRPr>
          </a:p>
        </p:txBody>
      </p:sp>
      <p:sp>
        <p:nvSpPr>
          <p:cNvPr id="4" name="標題 1"/>
          <p:cNvSpPr>
            <a:spLocks noGrp="1"/>
          </p:cNvSpPr>
          <p:nvPr>
            <p:ph type="title"/>
          </p:nvPr>
        </p:nvSpPr>
        <p:spPr>
          <a:xfrm>
            <a:off x="1232978" y="212464"/>
            <a:ext cx="9867207" cy="690589"/>
          </a:xfrm>
          <a:ln w="38100">
            <a:solidFill>
              <a:srgbClr val="FF0000"/>
            </a:solidFill>
          </a:ln>
        </p:spPr>
        <p:txBody>
          <a:bodyPr vert="horz" lIns="91440" tIns="45720" rIns="91440" bIns="45720" rtlCol="0" anchor="ctr">
            <a:normAutofit fontScale="90000"/>
          </a:bodyPr>
          <a:lstStyle/>
          <a:p>
            <a:r>
              <a:rPr lang="zh-TW" altLang="en-US" sz="4000" dirty="0" smtClean="0">
                <a:latin typeface="Times New Roman" panose="02020603050405020304" pitchFamily="18" charset="0"/>
                <a:ea typeface="標楷體" panose="03000509000000000000" pitchFamily="65" charset="-120"/>
                <a:cs typeface="Times New Roman" panose="02020603050405020304" pitchFamily="18" charset="0"/>
              </a:rPr>
              <a:t>中國共產黨第二十次全國代表大會報告內容舉隅</a:t>
            </a:r>
            <a:endParaRPr lang="zh-HK" altLang="en-US" sz="40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6" name="Left Arrow 5"/>
          <p:cNvSpPr/>
          <p:nvPr/>
        </p:nvSpPr>
        <p:spPr>
          <a:xfrm rot="16200000">
            <a:off x="5703414" y="1761319"/>
            <a:ext cx="424873" cy="50146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426344" y="1881103"/>
            <a:ext cx="2663277" cy="830997"/>
          </a:xfrm>
          <a:prstGeom prst="rect">
            <a:avLst/>
          </a:prstGeom>
          <a:ln w="28575">
            <a:solidFill>
              <a:srgbClr val="0070C0"/>
            </a:solidFill>
          </a:ln>
        </p:spPr>
        <p:txBody>
          <a:bodyPr wrap="square">
            <a:spAutoFit/>
          </a:bodyPr>
          <a:lstStyle/>
          <a:p>
            <a:r>
              <a:rPr lang="zh-TW" altLang="en-US" sz="2400" dirty="0" smtClean="0">
                <a:latin typeface="標楷體" panose="03000509000000000000" pitchFamily="65" charset="-120"/>
                <a:ea typeface="標楷體" panose="03000509000000000000" pitchFamily="65" charset="-120"/>
                <a:cs typeface="Times New Roman" panose="02020603050405020304" pitchFamily="18" charset="0"/>
              </a:rPr>
              <a:t>人口規模巨大的現代化</a:t>
            </a:r>
            <a:endParaRPr lang="en-US" sz="2400" dirty="0">
              <a:latin typeface="標楷體" panose="03000509000000000000" pitchFamily="65" charset="-120"/>
              <a:ea typeface="標楷體" panose="03000509000000000000" pitchFamily="65" charset="-120"/>
            </a:endParaRPr>
          </a:p>
        </p:txBody>
      </p:sp>
      <p:sp>
        <p:nvSpPr>
          <p:cNvPr id="8" name="Rectangle 7"/>
          <p:cNvSpPr/>
          <p:nvPr/>
        </p:nvSpPr>
        <p:spPr>
          <a:xfrm>
            <a:off x="527647" y="3911887"/>
            <a:ext cx="2663277" cy="830997"/>
          </a:xfrm>
          <a:prstGeom prst="rect">
            <a:avLst/>
          </a:prstGeom>
          <a:ln w="28575">
            <a:solidFill>
              <a:srgbClr val="0070C0"/>
            </a:solidFill>
          </a:ln>
        </p:spPr>
        <p:txBody>
          <a:bodyPr wrap="square">
            <a:spAutoFit/>
          </a:bodyPr>
          <a:lstStyle/>
          <a:p>
            <a:r>
              <a:rPr lang="zh-TW" altLang="en-US" sz="2400" dirty="0" smtClean="0">
                <a:latin typeface="標楷體" panose="03000509000000000000" pitchFamily="65" charset="-120"/>
                <a:ea typeface="標楷體" panose="03000509000000000000" pitchFamily="65" charset="-120"/>
                <a:cs typeface="Times New Roman" panose="02020603050405020304" pitchFamily="18" charset="0"/>
              </a:rPr>
              <a:t>全體人民共同富裕的現代化</a:t>
            </a:r>
            <a:endParaRPr lang="en-US" sz="2400" dirty="0">
              <a:latin typeface="標楷體" panose="03000509000000000000" pitchFamily="65" charset="-120"/>
              <a:ea typeface="標楷體" panose="03000509000000000000" pitchFamily="65" charset="-120"/>
            </a:endParaRPr>
          </a:p>
        </p:txBody>
      </p:sp>
      <p:sp>
        <p:nvSpPr>
          <p:cNvPr id="9" name="Rectangle 8"/>
          <p:cNvSpPr/>
          <p:nvPr/>
        </p:nvSpPr>
        <p:spPr>
          <a:xfrm>
            <a:off x="8820970" y="1743001"/>
            <a:ext cx="2801389" cy="830997"/>
          </a:xfrm>
          <a:prstGeom prst="rect">
            <a:avLst/>
          </a:prstGeom>
          <a:ln w="28575">
            <a:solidFill>
              <a:srgbClr val="0070C0"/>
            </a:solidFill>
          </a:ln>
        </p:spPr>
        <p:txBody>
          <a:bodyPr wrap="square">
            <a:spAutoFit/>
          </a:bodyPr>
          <a:lstStyle/>
          <a:p>
            <a:r>
              <a:rPr lang="zh-TW" altLang="en-US" sz="2400" dirty="0" smtClean="0">
                <a:latin typeface="標楷體" panose="03000509000000000000" pitchFamily="65" charset="-120"/>
                <a:ea typeface="標楷體" panose="03000509000000000000" pitchFamily="65" charset="-120"/>
                <a:cs typeface="Times New Roman" panose="02020603050405020304" pitchFamily="18" charset="0"/>
              </a:rPr>
              <a:t>物質文明和精神文明相協調的現代化</a:t>
            </a:r>
            <a:endParaRPr lang="en-US" sz="2400" dirty="0">
              <a:latin typeface="標楷體" panose="03000509000000000000" pitchFamily="65" charset="-120"/>
              <a:ea typeface="標楷體" panose="03000509000000000000" pitchFamily="65" charset="-120"/>
            </a:endParaRPr>
          </a:p>
        </p:txBody>
      </p:sp>
      <p:sp>
        <p:nvSpPr>
          <p:cNvPr id="10" name="Rectangle 9"/>
          <p:cNvSpPr/>
          <p:nvPr/>
        </p:nvSpPr>
        <p:spPr>
          <a:xfrm>
            <a:off x="8907857" y="3644749"/>
            <a:ext cx="2714502" cy="830997"/>
          </a:xfrm>
          <a:prstGeom prst="rect">
            <a:avLst/>
          </a:prstGeom>
          <a:ln w="28575">
            <a:solidFill>
              <a:srgbClr val="0070C0"/>
            </a:solidFill>
          </a:ln>
        </p:spPr>
        <p:txBody>
          <a:bodyPr wrap="square">
            <a:spAutoFit/>
          </a:bodyPr>
          <a:lstStyle/>
          <a:p>
            <a:r>
              <a:rPr lang="zh-TW" altLang="en-US" sz="2400" dirty="0" smtClean="0">
                <a:latin typeface="標楷體" panose="03000509000000000000" pitchFamily="65" charset="-120"/>
                <a:ea typeface="標楷體" panose="03000509000000000000" pitchFamily="65" charset="-120"/>
                <a:cs typeface="Times New Roman" panose="02020603050405020304" pitchFamily="18" charset="0"/>
              </a:rPr>
              <a:t>人與自然和諧共生的現代化</a:t>
            </a:r>
            <a:endParaRPr lang="en-US" sz="2400" dirty="0">
              <a:latin typeface="標楷體" panose="03000509000000000000" pitchFamily="65" charset="-120"/>
              <a:ea typeface="標楷體" panose="03000509000000000000" pitchFamily="65" charset="-120"/>
            </a:endParaRPr>
          </a:p>
        </p:txBody>
      </p:sp>
      <p:sp>
        <p:nvSpPr>
          <p:cNvPr id="11" name="Rectangle 10"/>
          <p:cNvSpPr/>
          <p:nvPr/>
        </p:nvSpPr>
        <p:spPr>
          <a:xfrm>
            <a:off x="4874970" y="4667272"/>
            <a:ext cx="2547861" cy="830997"/>
          </a:xfrm>
          <a:prstGeom prst="rect">
            <a:avLst/>
          </a:prstGeom>
          <a:ln w="28575">
            <a:solidFill>
              <a:srgbClr val="0070C0"/>
            </a:solidFill>
          </a:ln>
        </p:spPr>
        <p:txBody>
          <a:bodyPr wrap="square">
            <a:spAutoFit/>
          </a:bodyPr>
          <a:lstStyle/>
          <a:p>
            <a:r>
              <a:rPr lang="zh-TW" altLang="en-US" sz="2400" dirty="0" smtClean="0">
                <a:latin typeface="標楷體" panose="03000509000000000000" pitchFamily="65" charset="-120"/>
                <a:ea typeface="標楷體" panose="03000509000000000000" pitchFamily="65" charset="-120"/>
                <a:cs typeface="Times New Roman" panose="02020603050405020304" pitchFamily="18" charset="0"/>
              </a:rPr>
              <a:t>走和平發展道路的現代化</a:t>
            </a:r>
            <a:endParaRPr lang="en-US" sz="2400" dirty="0">
              <a:latin typeface="標楷體" panose="03000509000000000000" pitchFamily="65" charset="-120"/>
              <a:ea typeface="標楷體" panose="03000509000000000000" pitchFamily="65" charset="-120"/>
            </a:endParaRPr>
          </a:p>
        </p:txBody>
      </p:sp>
      <p:sp>
        <p:nvSpPr>
          <p:cNvPr id="12" name="Left Arrow 11"/>
          <p:cNvSpPr/>
          <p:nvPr/>
        </p:nvSpPr>
        <p:spPr>
          <a:xfrm>
            <a:off x="3240104" y="2268962"/>
            <a:ext cx="323668" cy="277016"/>
          </a:xfrm>
          <a:prstGeom prst="lef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Left Arrow 12"/>
          <p:cNvSpPr/>
          <p:nvPr/>
        </p:nvSpPr>
        <p:spPr>
          <a:xfrm rot="19897897">
            <a:off x="3284917" y="4070191"/>
            <a:ext cx="323668" cy="277016"/>
          </a:xfrm>
          <a:prstGeom prst="lef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Left Arrow 13"/>
          <p:cNvSpPr/>
          <p:nvPr/>
        </p:nvSpPr>
        <p:spPr>
          <a:xfrm rot="8955871">
            <a:off x="8329410" y="2379990"/>
            <a:ext cx="323668" cy="277016"/>
          </a:xfrm>
          <a:prstGeom prst="lef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Left Arrow 14"/>
          <p:cNvSpPr/>
          <p:nvPr/>
        </p:nvSpPr>
        <p:spPr>
          <a:xfrm rot="11357218">
            <a:off x="8357236" y="3794870"/>
            <a:ext cx="323668" cy="277016"/>
          </a:xfrm>
          <a:prstGeom prst="lef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Left Arrow 15"/>
          <p:cNvSpPr/>
          <p:nvPr/>
        </p:nvSpPr>
        <p:spPr>
          <a:xfrm rot="16200000">
            <a:off x="5848559" y="4291047"/>
            <a:ext cx="323668" cy="277016"/>
          </a:xfrm>
          <a:prstGeom prst="lef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344767" y="5847780"/>
            <a:ext cx="9472564" cy="646331"/>
          </a:xfrm>
          <a:prstGeom prst="rect">
            <a:avLst/>
          </a:prstGeom>
          <a:solidFill>
            <a:schemeClr val="accent2">
              <a:lumMod val="20000"/>
              <a:lumOff val="80000"/>
            </a:schemeClr>
          </a:solidFill>
          <a:ln w="38100">
            <a:solidFill>
              <a:schemeClr val="accent2">
                <a:lumMod val="75000"/>
              </a:schemeClr>
            </a:solidFill>
          </a:ln>
        </p:spPr>
        <p:txBody>
          <a:bodyPr wrap="square">
            <a:spAutoFit/>
          </a:bodyPr>
          <a:lstStyle/>
          <a:p>
            <a:r>
              <a:rPr lang="zh-TW" altLang="en-US" dirty="0" smtClean="0">
                <a:latin typeface="標楷體" panose="03000509000000000000" pitchFamily="65" charset="-120"/>
                <a:ea typeface="標楷體" panose="03000509000000000000" pitchFamily="65" charset="-120"/>
              </a:rPr>
              <a:t>就</a:t>
            </a:r>
            <a:r>
              <a:rPr lang="zh-TW" altLang="en-US" dirty="0">
                <a:latin typeface="標楷體" panose="03000509000000000000" pitchFamily="65" charset="-120"/>
                <a:ea typeface="標楷體" panose="03000509000000000000" pitchFamily="65" charset="-120"/>
              </a:rPr>
              <a:t>上述黨二十大</a:t>
            </a:r>
            <a:r>
              <a:rPr lang="zh-TW" altLang="en-US" dirty="0" smtClean="0">
                <a:latin typeface="標楷體" panose="03000509000000000000" pitchFamily="65" charset="-120"/>
                <a:ea typeface="標楷體" panose="03000509000000000000" pitchFamily="65" charset="-120"/>
              </a:rPr>
              <a:t>報告的相關內容，教師可以安排學生分組閱讀與報告，讓每組專注其中一項範疇，並為學生提供指導，包括如何搜集相關資料以掌握相關知識與學生報告後點評。</a:t>
            </a:r>
            <a:endParaRPr lang="en-US" altLang="zh-TW" dirty="0" smtClean="0">
              <a:latin typeface="標楷體" panose="03000509000000000000" pitchFamily="65" charset="-120"/>
              <a:ea typeface="標楷體" panose="03000509000000000000" pitchFamily="65" charset="-120"/>
            </a:endParaRPr>
          </a:p>
        </p:txBody>
      </p:sp>
      <p:sp>
        <p:nvSpPr>
          <p:cNvPr id="18" name="Rectangle 17"/>
          <p:cNvSpPr/>
          <p:nvPr/>
        </p:nvSpPr>
        <p:spPr>
          <a:xfrm>
            <a:off x="344767" y="5355308"/>
            <a:ext cx="1923474" cy="338554"/>
          </a:xfrm>
          <a:prstGeom prst="rect">
            <a:avLst/>
          </a:prstGeom>
          <a:ln w="28575">
            <a:solidFill>
              <a:schemeClr val="tx1"/>
            </a:solidFill>
          </a:ln>
        </p:spPr>
        <p:txBody>
          <a:bodyPr wrap="square">
            <a:spAutoFit/>
          </a:bodyPr>
          <a:lstStyle/>
          <a:p>
            <a:pPr algn="ctr"/>
            <a:r>
              <a:rPr lang="zh-TW" altLang="en-US" sz="1600" dirty="0" smtClean="0">
                <a:latin typeface="DFKai-SB" panose="03000509000000000000" pitchFamily="65" charset="-120"/>
                <a:ea typeface="DFKai-SB" panose="03000509000000000000" pitchFamily="65" charset="-120"/>
              </a:rPr>
              <a:t>建議學與教活動</a:t>
            </a:r>
            <a:r>
              <a:rPr lang="en-US" altLang="zh-TW" sz="1600" dirty="0" smtClean="0">
                <a:latin typeface="DFKai-SB" panose="03000509000000000000" pitchFamily="65" charset="-120"/>
                <a:ea typeface="DFKai-SB" panose="03000509000000000000" pitchFamily="65" charset="-120"/>
              </a:rPr>
              <a:t>: </a:t>
            </a:r>
            <a:endParaRPr lang="en-US" sz="1600" dirty="0">
              <a:latin typeface="DFKai-SB" panose="03000509000000000000" pitchFamily="65" charset="-120"/>
              <a:ea typeface="DFKai-SB" panose="03000509000000000000" pitchFamily="65" charset="-120"/>
            </a:endParaRPr>
          </a:p>
        </p:txBody>
      </p:sp>
      <p:pic>
        <p:nvPicPr>
          <p:cNvPr id="19" name="Picture 18"/>
          <p:cNvPicPr>
            <a:picLocks noChangeAspect="1"/>
          </p:cNvPicPr>
          <p:nvPr/>
        </p:nvPicPr>
        <p:blipFill>
          <a:blip r:embed="rId2"/>
          <a:stretch>
            <a:fillRect/>
          </a:stretch>
        </p:blipFill>
        <p:spPr>
          <a:xfrm>
            <a:off x="9932747" y="5404368"/>
            <a:ext cx="1630256" cy="1089743"/>
          </a:xfrm>
          <a:prstGeom prst="rect">
            <a:avLst/>
          </a:prstGeom>
        </p:spPr>
      </p:pic>
      <p:sp>
        <p:nvSpPr>
          <p:cNvPr id="20" name="Rectangle 19"/>
          <p:cNvSpPr/>
          <p:nvPr/>
        </p:nvSpPr>
        <p:spPr>
          <a:xfrm>
            <a:off x="4439534" y="1125993"/>
            <a:ext cx="3057247" cy="584775"/>
          </a:xfrm>
          <a:prstGeom prst="rect">
            <a:avLst/>
          </a:prstGeom>
          <a:solidFill>
            <a:schemeClr val="accent2">
              <a:lumMod val="20000"/>
              <a:lumOff val="80000"/>
            </a:schemeClr>
          </a:solidFill>
          <a:ln w="38100">
            <a:solidFill>
              <a:srgbClr val="FF0000"/>
            </a:solidFill>
          </a:ln>
        </p:spPr>
        <p:txBody>
          <a:bodyPr wrap="none">
            <a:spAutoFit/>
          </a:bodyPr>
          <a:lstStyle/>
          <a:p>
            <a:r>
              <a:rPr lang="en-US" altLang="zh-TW" sz="3200" dirty="0" smtClean="0">
                <a:latin typeface="Times New Roman" panose="02020603050405020304" pitchFamily="18" charset="0"/>
                <a:ea typeface="標楷體" panose="03000509000000000000" pitchFamily="65" charset="-120"/>
                <a:cs typeface="Times New Roman" panose="02020603050405020304" pitchFamily="18" charset="0"/>
              </a:rPr>
              <a:t>1.</a:t>
            </a:r>
            <a:r>
              <a:rPr lang="zh-CN" altLang="en-US" sz="3200" dirty="0" smtClean="0">
                <a:latin typeface="標楷體" panose="03000509000000000000" pitchFamily="65" charset="-120"/>
                <a:ea typeface="標楷體" panose="03000509000000000000" pitchFamily="65" charset="-120"/>
              </a:rPr>
              <a:t>中國式</a:t>
            </a:r>
            <a:r>
              <a:rPr lang="zh-CN" altLang="en-US" sz="3200" dirty="0">
                <a:latin typeface="標楷體" panose="03000509000000000000" pitchFamily="65" charset="-120"/>
                <a:ea typeface="標楷體" panose="03000509000000000000" pitchFamily="65" charset="-120"/>
              </a:rPr>
              <a:t>現代化</a:t>
            </a:r>
            <a:endParaRPr lang="en-US" sz="3200" dirty="0"/>
          </a:p>
        </p:txBody>
      </p:sp>
    </p:spTree>
    <p:extLst>
      <p:ext uri="{BB962C8B-B14F-4D97-AF65-F5344CB8AC3E}">
        <p14:creationId xmlns:p14="http://schemas.microsoft.com/office/powerpoint/2010/main" val="13825189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20221" y="1881443"/>
            <a:ext cx="10693401" cy="2677656"/>
          </a:xfrm>
          <a:prstGeom prst="rect">
            <a:avLst/>
          </a:prstGeom>
          <a:solidFill>
            <a:srgbClr val="BDD392"/>
          </a:solidFill>
          <a:ln w="57150">
            <a:solidFill>
              <a:srgbClr val="448F92"/>
            </a:solidFill>
          </a:ln>
        </p:spPr>
        <p:txBody>
          <a:bodyPr wrap="square">
            <a:spAutoFit/>
          </a:bodyPr>
          <a:lstStyle/>
          <a:p>
            <a:pPr indent="304800">
              <a:lnSpc>
                <a:spcPct val="150000"/>
              </a:lnSpc>
              <a:spcBef>
                <a:spcPts val="1125"/>
              </a:spcBef>
              <a:spcAft>
                <a:spcPts val="0"/>
              </a:spcAft>
            </a:pPr>
            <a:r>
              <a:rPr lang="zh-TW" altLang="en-US" sz="2800" dirty="0" smtClean="0">
                <a:latin typeface="標楷體" panose="03000509000000000000" pitchFamily="65" charset="-120"/>
                <a:ea typeface="標楷體" panose="03000509000000000000" pitchFamily="65" charset="-120"/>
                <a:cs typeface="Times New Roman" panose="02020603050405020304" pitchFamily="18" charset="0"/>
              </a:rPr>
              <a:t>二十大報告指出</a:t>
            </a:r>
            <a:r>
              <a:rPr lang="en-US" altLang="zh-TW" sz="2800" dirty="0" smtClean="0">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smtClean="0">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latin typeface="標楷體" panose="03000509000000000000" pitchFamily="65" charset="-120"/>
                <a:ea typeface="標楷體" panose="03000509000000000000" pitchFamily="65" charset="-120"/>
                <a:cs typeface="Times New Roman" panose="02020603050405020304" pitchFamily="18" charset="0"/>
              </a:rPr>
              <a:t>全面</a:t>
            </a:r>
            <a:r>
              <a:rPr lang="zh-TW" altLang="en-US" sz="2800" dirty="0" smtClean="0">
                <a:latin typeface="標楷體" panose="03000509000000000000" pitchFamily="65" charset="-120"/>
                <a:ea typeface="標楷體" panose="03000509000000000000" pitchFamily="65" charset="-120"/>
                <a:cs typeface="Times New Roman" panose="02020603050405020304" pitchFamily="18" charset="0"/>
              </a:rPr>
              <a:t>建成社會主義現代化強國，總的戰略安排是分兩步走：從</a:t>
            </a:r>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2020</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年到</a:t>
            </a:r>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2035</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年基本實現社會主義現代化；從</a:t>
            </a:r>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2035</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年到本世紀中葉把我國建成富強民主文明和諧美麗的社會主義現代化</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強國。」</a:t>
            </a:r>
            <a:endParaRPr lang="en-US" sz="2800" dirty="0">
              <a:effectLst/>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4" name="標題 1"/>
          <p:cNvSpPr>
            <a:spLocks noGrp="1"/>
          </p:cNvSpPr>
          <p:nvPr>
            <p:ph type="title"/>
          </p:nvPr>
        </p:nvSpPr>
        <p:spPr>
          <a:xfrm>
            <a:off x="1113905" y="235415"/>
            <a:ext cx="9867207" cy="690589"/>
          </a:xfrm>
          <a:ln w="38100">
            <a:solidFill>
              <a:srgbClr val="FF0000"/>
            </a:solidFill>
          </a:ln>
        </p:spPr>
        <p:txBody>
          <a:bodyPr vert="horz" lIns="91440" tIns="45720" rIns="91440" bIns="45720" rtlCol="0" anchor="ctr">
            <a:normAutofit fontScale="90000"/>
          </a:bodyPr>
          <a:lstStyle/>
          <a:p>
            <a:r>
              <a:rPr lang="zh-TW" altLang="en-US" sz="4000" dirty="0" smtClean="0">
                <a:latin typeface="Times New Roman" panose="02020603050405020304" pitchFamily="18" charset="0"/>
                <a:ea typeface="標楷體" panose="03000509000000000000" pitchFamily="65" charset="-120"/>
                <a:cs typeface="Times New Roman" panose="02020603050405020304" pitchFamily="18" charset="0"/>
              </a:rPr>
              <a:t>中國共產黨第二十次全國代表大會報告內容舉隅</a:t>
            </a:r>
            <a:endParaRPr lang="zh-HK" altLang="en-US" sz="40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6" name="Rectangle 5"/>
          <p:cNvSpPr/>
          <p:nvPr/>
        </p:nvSpPr>
        <p:spPr>
          <a:xfrm>
            <a:off x="620221" y="5157579"/>
            <a:ext cx="10755744" cy="1569660"/>
          </a:xfrm>
          <a:prstGeom prst="rect">
            <a:avLst/>
          </a:prstGeom>
          <a:solidFill>
            <a:schemeClr val="accent2">
              <a:lumMod val="20000"/>
              <a:lumOff val="80000"/>
            </a:schemeClr>
          </a:solidFill>
          <a:ln w="38100">
            <a:solidFill>
              <a:schemeClr val="accent2">
                <a:lumMod val="75000"/>
              </a:schemeClr>
            </a:solidFill>
          </a:ln>
        </p:spPr>
        <p:txBody>
          <a:bodyPr wrap="square">
            <a:spAutoFit/>
          </a:bodyPr>
          <a:lstStyle/>
          <a:p>
            <a:r>
              <a:rPr lang="zh-TW" altLang="en-US" sz="2400" dirty="0">
                <a:latin typeface="標楷體" panose="03000509000000000000" pitchFamily="65" charset="-120"/>
                <a:ea typeface="標楷體" panose="03000509000000000000" pitchFamily="65" charset="-120"/>
              </a:rPr>
              <a:t>有關國家現代化規劃的</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國策，</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請參考由本組發放供</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教師使用的投影片</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檔案 </a:t>
            </a:r>
            <a:endPar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endParaRPr>
          </a:p>
          <a:p>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改革</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開放概略：發展歷程及相關</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策略，以及其他相關學與教資料，以全面了解國家「</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三步走」戰略目標的提出（</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1987</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年</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）、新</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「三步走」發展戰略的調整（</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2017</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年</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）等相關國情知識。</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7" name="Rectangle 6"/>
          <p:cNvSpPr/>
          <p:nvPr/>
        </p:nvSpPr>
        <p:spPr>
          <a:xfrm>
            <a:off x="5005184" y="4685545"/>
            <a:ext cx="1923474" cy="338554"/>
          </a:xfrm>
          <a:prstGeom prst="rect">
            <a:avLst/>
          </a:prstGeom>
          <a:ln w="28575">
            <a:solidFill>
              <a:schemeClr val="tx1"/>
            </a:solidFill>
          </a:ln>
        </p:spPr>
        <p:txBody>
          <a:bodyPr wrap="square">
            <a:spAutoFit/>
          </a:bodyPr>
          <a:lstStyle/>
          <a:p>
            <a:pPr algn="ctr"/>
            <a:r>
              <a:rPr lang="zh-TW" altLang="en-US" sz="1600" dirty="0" smtClean="0">
                <a:latin typeface="DFKai-SB" panose="03000509000000000000" pitchFamily="65" charset="-120"/>
                <a:ea typeface="DFKai-SB" panose="03000509000000000000" pitchFamily="65" charset="-120"/>
              </a:rPr>
              <a:t>建議學與教活動</a:t>
            </a:r>
            <a:r>
              <a:rPr lang="en-US" altLang="zh-TW" sz="1600" dirty="0" smtClean="0">
                <a:latin typeface="DFKai-SB" panose="03000509000000000000" pitchFamily="65" charset="-120"/>
                <a:ea typeface="DFKai-SB" panose="03000509000000000000" pitchFamily="65" charset="-120"/>
              </a:rPr>
              <a:t>: </a:t>
            </a:r>
            <a:endParaRPr lang="en-US" sz="1600" dirty="0">
              <a:latin typeface="DFKai-SB" panose="03000509000000000000" pitchFamily="65" charset="-120"/>
              <a:ea typeface="DFKai-SB" panose="03000509000000000000" pitchFamily="65" charset="-120"/>
            </a:endParaRPr>
          </a:p>
        </p:txBody>
      </p:sp>
      <p:sp>
        <p:nvSpPr>
          <p:cNvPr id="8" name="Rectangle 7"/>
          <p:cNvSpPr/>
          <p:nvPr/>
        </p:nvSpPr>
        <p:spPr>
          <a:xfrm>
            <a:off x="4438297" y="1111336"/>
            <a:ext cx="3057247" cy="584775"/>
          </a:xfrm>
          <a:prstGeom prst="rect">
            <a:avLst/>
          </a:prstGeom>
          <a:solidFill>
            <a:schemeClr val="accent2">
              <a:lumMod val="20000"/>
              <a:lumOff val="80000"/>
            </a:schemeClr>
          </a:solidFill>
          <a:ln w="38100">
            <a:solidFill>
              <a:srgbClr val="FF0000"/>
            </a:solidFill>
          </a:ln>
        </p:spPr>
        <p:txBody>
          <a:bodyPr wrap="none">
            <a:spAutoFit/>
          </a:bodyPr>
          <a:lstStyle/>
          <a:p>
            <a:r>
              <a:rPr lang="en-US" altLang="zh-TW" sz="3200" dirty="0" smtClean="0">
                <a:latin typeface="Times New Roman" panose="02020603050405020304" pitchFamily="18" charset="0"/>
                <a:ea typeface="標楷體" panose="03000509000000000000" pitchFamily="65" charset="-120"/>
                <a:cs typeface="Times New Roman" panose="02020603050405020304" pitchFamily="18" charset="0"/>
              </a:rPr>
              <a:t>1.</a:t>
            </a:r>
            <a:r>
              <a:rPr lang="zh-CN" altLang="en-US" sz="3200" dirty="0" smtClean="0">
                <a:latin typeface="標楷體" panose="03000509000000000000" pitchFamily="65" charset="-120"/>
                <a:ea typeface="標楷體" panose="03000509000000000000" pitchFamily="65" charset="-120"/>
              </a:rPr>
              <a:t>中國式</a:t>
            </a:r>
            <a:r>
              <a:rPr lang="zh-CN" altLang="en-US" sz="3200" dirty="0">
                <a:latin typeface="標楷體" panose="03000509000000000000" pitchFamily="65" charset="-120"/>
                <a:ea typeface="標楷體" panose="03000509000000000000" pitchFamily="65" charset="-120"/>
              </a:rPr>
              <a:t>現代化</a:t>
            </a:r>
            <a:endParaRPr lang="en-US" sz="3200" dirty="0"/>
          </a:p>
        </p:txBody>
      </p:sp>
    </p:spTree>
    <p:extLst>
      <p:ext uri="{BB962C8B-B14F-4D97-AF65-F5344CB8AC3E}">
        <p14:creationId xmlns:p14="http://schemas.microsoft.com/office/powerpoint/2010/main" val="26701425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9"/>
          </p:cNvPr>
          <p:cNvPicPr>
            <a:picLocks noChangeAspect="1"/>
          </p:cNvPicPr>
          <p:nvPr/>
        </p:nvPicPr>
        <p:blipFill>
          <a:blip r:embed="rId10"/>
          <a:stretch>
            <a:fillRect/>
          </a:stretch>
        </p:blipFill>
        <p:spPr>
          <a:xfrm>
            <a:off x="4249551" y="2749683"/>
            <a:ext cx="3722824" cy="2195106"/>
          </a:xfrm>
          <a:prstGeom prst="rect">
            <a:avLst/>
          </a:prstGeom>
        </p:spPr>
      </p:pic>
      <p:pic>
        <p:nvPicPr>
          <p:cNvPr id="5" name="Picture 4"/>
          <p:cNvPicPr>
            <a:picLocks noChangeAspect="1"/>
          </p:cNvPicPr>
          <p:nvPr/>
        </p:nvPicPr>
        <p:blipFill>
          <a:blip r:embed="rId11"/>
          <a:stretch>
            <a:fillRect/>
          </a:stretch>
        </p:blipFill>
        <p:spPr>
          <a:xfrm>
            <a:off x="9001050" y="2331551"/>
            <a:ext cx="2358752" cy="1323522"/>
          </a:xfrm>
          <a:prstGeom prst="rect">
            <a:avLst/>
          </a:prstGeom>
        </p:spPr>
      </p:pic>
      <p:pic>
        <p:nvPicPr>
          <p:cNvPr id="6" name="Picture 5"/>
          <p:cNvPicPr>
            <a:picLocks noChangeAspect="1"/>
          </p:cNvPicPr>
          <p:nvPr/>
        </p:nvPicPr>
        <p:blipFill>
          <a:blip r:embed="rId12"/>
          <a:stretch>
            <a:fillRect/>
          </a:stretch>
        </p:blipFill>
        <p:spPr>
          <a:xfrm>
            <a:off x="8992143" y="3847236"/>
            <a:ext cx="2376566" cy="1342892"/>
          </a:xfrm>
          <a:prstGeom prst="rect">
            <a:avLst/>
          </a:prstGeom>
        </p:spPr>
      </p:pic>
      <p:pic>
        <p:nvPicPr>
          <p:cNvPr id="7" name="Picture 6"/>
          <p:cNvPicPr>
            <a:picLocks noChangeAspect="1"/>
          </p:cNvPicPr>
          <p:nvPr/>
        </p:nvPicPr>
        <p:blipFill>
          <a:blip r:embed="rId13"/>
          <a:stretch>
            <a:fillRect/>
          </a:stretch>
        </p:blipFill>
        <p:spPr>
          <a:xfrm>
            <a:off x="782283" y="3884806"/>
            <a:ext cx="2293945" cy="1305322"/>
          </a:xfrm>
          <a:prstGeom prst="rect">
            <a:avLst/>
          </a:prstGeom>
        </p:spPr>
      </p:pic>
      <p:pic>
        <p:nvPicPr>
          <p:cNvPr id="8" name="Picture 7"/>
          <p:cNvPicPr>
            <a:picLocks noChangeAspect="1"/>
          </p:cNvPicPr>
          <p:nvPr/>
        </p:nvPicPr>
        <p:blipFill>
          <a:blip r:embed="rId14"/>
          <a:stretch>
            <a:fillRect/>
          </a:stretch>
        </p:blipFill>
        <p:spPr>
          <a:xfrm>
            <a:off x="9004126" y="5307573"/>
            <a:ext cx="2352601" cy="1302643"/>
          </a:xfrm>
          <a:prstGeom prst="rect">
            <a:avLst/>
          </a:prstGeom>
        </p:spPr>
      </p:pic>
      <p:pic>
        <p:nvPicPr>
          <p:cNvPr id="9" name="Picture 8"/>
          <p:cNvPicPr>
            <a:picLocks noChangeAspect="1"/>
          </p:cNvPicPr>
          <p:nvPr/>
        </p:nvPicPr>
        <p:blipFill>
          <a:blip r:embed="rId15"/>
          <a:stretch>
            <a:fillRect/>
          </a:stretch>
        </p:blipFill>
        <p:spPr>
          <a:xfrm>
            <a:off x="782283" y="2439469"/>
            <a:ext cx="2293944" cy="1284778"/>
          </a:xfrm>
          <a:prstGeom prst="rect">
            <a:avLst/>
          </a:prstGeom>
        </p:spPr>
      </p:pic>
      <p:pic>
        <p:nvPicPr>
          <p:cNvPr id="10" name="Picture 9"/>
          <p:cNvPicPr>
            <a:picLocks noChangeAspect="1"/>
          </p:cNvPicPr>
          <p:nvPr/>
        </p:nvPicPr>
        <p:blipFill>
          <a:blip r:embed="rId16"/>
          <a:stretch>
            <a:fillRect/>
          </a:stretch>
        </p:blipFill>
        <p:spPr>
          <a:xfrm>
            <a:off x="782284" y="5277595"/>
            <a:ext cx="2293945" cy="1316974"/>
          </a:xfrm>
          <a:prstGeom prst="rect">
            <a:avLst/>
          </a:prstGeom>
        </p:spPr>
      </p:pic>
      <p:pic>
        <p:nvPicPr>
          <p:cNvPr id="11" name="Picture 10"/>
          <p:cNvPicPr>
            <a:picLocks noChangeAspect="1"/>
          </p:cNvPicPr>
          <p:nvPr/>
        </p:nvPicPr>
        <p:blipFill>
          <a:blip r:embed="rId17"/>
          <a:stretch>
            <a:fillRect/>
          </a:stretch>
        </p:blipFill>
        <p:spPr>
          <a:xfrm>
            <a:off x="4864152" y="5307573"/>
            <a:ext cx="2387335" cy="1347044"/>
          </a:xfrm>
          <a:prstGeom prst="rect">
            <a:avLst/>
          </a:prstGeom>
        </p:spPr>
      </p:pic>
      <p:cxnSp>
        <p:nvCxnSpPr>
          <p:cNvPr id="13" name="连接符: 肘形 3"/>
          <p:cNvCxnSpPr/>
          <p:nvPr>
            <p:custDataLst>
              <p:tags r:id="rId1"/>
            </p:custDataLst>
          </p:nvPr>
        </p:nvCxnSpPr>
        <p:spPr>
          <a:xfrm flipV="1">
            <a:off x="3108515" y="2968323"/>
            <a:ext cx="1106369" cy="281957"/>
          </a:xfrm>
          <a:prstGeom prst="bentConnector3">
            <a:avLst>
              <a:gd name="adj1" fmla="val 50000"/>
            </a:avLst>
          </a:prstGeom>
          <a:ln w="25400">
            <a:solidFill>
              <a:srgbClr val="0070C0"/>
            </a:solidFill>
            <a:prstDash val="dash"/>
          </a:ln>
        </p:spPr>
        <p:style>
          <a:lnRef idx="1">
            <a:srgbClr val="8590CA"/>
          </a:lnRef>
          <a:fillRef idx="0">
            <a:srgbClr val="8590CA"/>
          </a:fillRef>
          <a:effectRef idx="0">
            <a:srgbClr val="8590CA"/>
          </a:effectRef>
          <a:fontRef idx="minor">
            <a:sysClr val="windowText" lastClr="000000"/>
          </a:fontRef>
        </p:style>
      </p:cxnSp>
      <p:cxnSp>
        <p:nvCxnSpPr>
          <p:cNvPr id="15" name="连接符: 肘形 3"/>
          <p:cNvCxnSpPr>
            <a:endCxn id="4" idx="1"/>
          </p:cNvCxnSpPr>
          <p:nvPr>
            <p:custDataLst>
              <p:tags r:id="rId2"/>
            </p:custDataLst>
          </p:nvPr>
        </p:nvCxnSpPr>
        <p:spPr>
          <a:xfrm flipV="1">
            <a:off x="3164259" y="3847236"/>
            <a:ext cx="1085292" cy="408883"/>
          </a:xfrm>
          <a:prstGeom prst="bentConnector3">
            <a:avLst>
              <a:gd name="adj1" fmla="val 50000"/>
            </a:avLst>
          </a:prstGeom>
          <a:ln w="25400">
            <a:solidFill>
              <a:srgbClr val="0070C0"/>
            </a:solidFill>
            <a:prstDash val="dash"/>
          </a:ln>
        </p:spPr>
        <p:style>
          <a:lnRef idx="1">
            <a:srgbClr val="8590CA"/>
          </a:lnRef>
          <a:fillRef idx="0">
            <a:srgbClr val="8590CA"/>
          </a:fillRef>
          <a:effectRef idx="0">
            <a:srgbClr val="8590CA"/>
          </a:effectRef>
          <a:fontRef idx="minor">
            <a:sysClr val="windowText" lastClr="000000"/>
          </a:fontRef>
        </p:style>
      </p:cxnSp>
      <p:cxnSp>
        <p:nvCxnSpPr>
          <p:cNvPr id="17" name="连接符: 肘形 3"/>
          <p:cNvCxnSpPr/>
          <p:nvPr>
            <p:custDataLst>
              <p:tags r:id="rId3"/>
            </p:custDataLst>
          </p:nvPr>
        </p:nvCxnSpPr>
        <p:spPr>
          <a:xfrm rot="10800000" flipV="1">
            <a:off x="7972376" y="2769505"/>
            <a:ext cx="1019769" cy="337839"/>
          </a:xfrm>
          <a:prstGeom prst="bentConnector3">
            <a:avLst>
              <a:gd name="adj1" fmla="val 50000"/>
            </a:avLst>
          </a:prstGeom>
          <a:ln w="25400">
            <a:solidFill>
              <a:srgbClr val="0070C0"/>
            </a:solidFill>
            <a:prstDash val="dash"/>
          </a:ln>
        </p:spPr>
        <p:style>
          <a:lnRef idx="1">
            <a:srgbClr val="8590CA"/>
          </a:lnRef>
          <a:fillRef idx="0">
            <a:srgbClr val="8590CA"/>
          </a:fillRef>
          <a:effectRef idx="0">
            <a:srgbClr val="8590CA"/>
          </a:effectRef>
          <a:fontRef idx="minor">
            <a:sysClr val="windowText" lastClr="000000"/>
          </a:fontRef>
        </p:style>
      </p:cxnSp>
      <p:cxnSp>
        <p:nvCxnSpPr>
          <p:cNvPr id="23" name="连接符: 肘形 3"/>
          <p:cNvCxnSpPr/>
          <p:nvPr>
            <p:custDataLst>
              <p:tags r:id="rId4"/>
            </p:custDataLst>
          </p:nvPr>
        </p:nvCxnSpPr>
        <p:spPr>
          <a:xfrm>
            <a:off x="8091945" y="3655073"/>
            <a:ext cx="918568" cy="599153"/>
          </a:xfrm>
          <a:prstGeom prst="bentConnector3">
            <a:avLst>
              <a:gd name="adj1" fmla="val 50000"/>
            </a:avLst>
          </a:prstGeom>
          <a:ln w="25400">
            <a:solidFill>
              <a:srgbClr val="0070C0"/>
            </a:solidFill>
            <a:prstDash val="dash"/>
          </a:ln>
        </p:spPr>
        <p:style>
          <a:lnRef idx="1">
            <a:srgbClr val="8590CA"/>
          </a:lnRef>
          <a:fillRef idx="0">
            <a:srgbClr val="8590CA"/>
          </a:fillRef>
          <a:effectRef idx="0">
            <a:srgbClr val="8590CA"/>
          </a:effectRef>
          <a:fontRef idx="minor">
            <a:sysClr val="windowText" lastClr="000000"/>
          </a:fontRef>
        </p:style>
      </p:cxnSp>
      <p:cxnSp>
        <p:nvCxnSpPr>
          <p:cNvPr id="33" name="连接符: 肘形 3"/>
          <p:cNvCxnSpPr>
            <a:stCxn id="8" idx="1"/>
          </p:cNvCxnSpPr>
          <p:nvPr>
            <p:custDataLst>
              <p:tags r:id="rId5"/>
            </p:custDataLst>
          </p:nvPr>
        </p:nvCxnSpPr>
        <p:spPr>
          <a:xfrm rot="10800000">
            <a:off x="8248256" y="4625477"/>
            <a:ext cx="755870" cy="1333419"/>
          </a:xfrm>
          <a:prstGeom prst="bentConnector2">
            <a:avLst/>
          </a:prstGeom>
          <a:ln w="25400">
            <a:solidFill>
              <a:srgbClr val="0070C0"/>
            </a:solidFill>
            <a:prstDash val="dash"/>
          </a:ln>
        </p:spPr>
        <p:style>
          <a:lnRef idx="1">
            <a:srgbClr val="8590CA"/>
          </a:lnRef>
          <a:fillRef idx="0">
            <a:srgbClr val="8590CA"/>
          </a:fillRef>
          <a:effectRef idx="0">
            <a:srgbClr val="8590CA"/>
          </a:effectRef>
          <a:fontRef idx="minor">
            <a:sysClr val="windowText" lastClr="000000"/>
          </a:fontRef>
        </p:style>
      </p:cxnSp>
      <p:cxnSp>
        <p:nvCxnSpPr>
          <p:cNvPr id="38" name="连接符: 肘形 3"/>
          <p:cNvCxnSpPr/>
          <p:nvPr>
            <p:custDataLst>
              <p:tags r:id="rId6"/>
            </p:custDataLst>
          </p:nvPr>
        </p:nvCxnSpPr>
        <p:spPr>
          <a:xfrm rot="10800000" flipV="1">
            <a:off x="3110895" y="4680872"/>
            <a:ext cx="1968939" cy="1040725"/>
          </a:xfrm>
          <a:prstGeom prst="bentConnector3">
            <a:avLst>
              <a:gd name="adj1" fmla="val 50000"/>
            </a:avLst>
          </a:prstGeom>
          <a:ln w="25400">
            <a:solidFill>
              <a:srgbClr val="0070C0"/>
            </a:solidFill>
            <a:prstDash val="dash"/>
          </a:ln>
        </p:spPr>
        <p:style>
          <a:lnRef idx="1">
            <a:srgbClr val="8590CA"/>
          </a:lnRef>
          <a:fillRef idx="0">
            <a:srgbClr val="8590CA"/>
          </a:fillRef>
          <a:effectRef idx="0">
            <a:srgbClr val="8590CA"/>
          </a:effectRef>
          <a:fontRef idx="minor">
            <a:sysClr val="windowText" lastClr="000000"/>
          </a:fontRef>
        </p:style>
      </p:cxnSp>
      <p:cxnSp>
        <p:nvCxnSpPr>
          <p:cNvPr id="41" name="连接符: 肘形 3"/>
          <p:cNvCxnSpPr/>
          <p:nvPr>
            <p:custDataLst>
              <p:tags r:id="rId7"/>
            </p:custDataLst>
          </p:nvPr>
        </p:nvCxnSpPr>
        <p:spPr>
          <a:xfrm rot="16200000" flipH="1">
            <a:off x="5826699" y="5104990"/>
            <a:ext cx="492294" cy="185625"/>
          </a:xfrm>
          <a:prstGeom prst="bentConnector3">
            <a:avLst>
              <a:gd name="adj1" fmla="val 50000"/>
            </a:avLst>
          </a:prstGeom>
          <a:ln w="25400">
            <a:solidFill>
              <a:srgbClr val="0070C0"/>
            </a:solidFill>
            <a:prstDash val="dash"/>
          </a:ln>
        </p:spPr>
        <p:style>
          <a:lnRef idx="1">
            <a:srgbClr val="8590CA"/>
          </a:lnRef>
          <a:fillRef idx="0">
            <a:srgbClr val="8590CA"/>
          </a:fillRef>
          <a:effectRef idx="0">
            <a:srgbClr val="8590CA"/>
          </a:effectRef>
          <a:fontRef idx="minor">
            <a:sysClr val="windowText" lastClr="000000"/>
          </a:fontRef>
        </p:style>
      </p:cxnSp>
      <p:sp>
        <p:nvSpPr>
          <p:cNvPr id="48" name="Rectangle 47"/>
          <p:cNvSpPr/>
          <p:nvPr/>
        </p:nvSpPr>
        <p:spPr>
          <a:xfrm>
            <a:off x="4249550" y="2416080"/>
            <a:ext cx="3722825" cy="338554"/>
          </a:xfrm>
          <a:prstGeom prst="rect">
            <a:avLst/>
          </a:prstGeom>
          <a:ln w="28575">
            <a:solidFill>
              <a:schemeClr val="tx1"/>
            </a:solidFill>
          </a:ln>
        </p:spPr>
        <p:txBody>
          <a:bodyPr wrap="square">
            <a:spAutoFit/>
          </a:bodyPr>
          <a:lstStyle/>
          <a:p>
            <a:pPr algn="ctr"/>
            <a:r>
              <a:rPr lang="zh-TW" altLang="en-US" sz="1600" b="1" dirty="0">
                <a:latin typeface="DFKai-SB" panose="03000509000000000000" pitchFamily="65" charset="-120"/>
                <a:ea typeface="DFKai-SB" panose="03000509000000000000" pitchFamily="65" charset="-120"/>
              </a:rPr>
              <a:t>點</a:t>
            </a:r>
            <a:r>
              <a:rPr lang="zh-TW" altLang="en-US" sz="1600" b="1" dirty="0" smtClean="0">
                <a:latin typeface="DFKai-SB" panose="03000509000000000000" pitchFamily="65" charset="-120"/>
                <a:ea typeface="DFKai-SB" panose="03000509000000000000" pitchFamily="65" charset="-120"/>
              </a:rPr>
              <a:t>擊以下圖像參看影片</a:t>
            </a:r>
            <a:endParaRPr lang="en-US" sz="1600" dirty="0">
              <a:latin typeface="DFKai-SB" panose="03000509000000000000" pitchFamily="65" charset="-120"/>
              <a:ea typeface="DFKai-SB" panose="03000509000000000000" pitchFamily="65" charset="-120"/>
            </a:endParaRPr>
          </a:p>
        </p:txBody>
      </p:sp>
      <p:sp>
        <p:nvSpPr>
          <p:cNvPr id="49" name="Rectangle 48"/>
          <p:cNvSpPr/>
          <p:nvPr/>
        </p:nvSpPr>
        <p:spPr>
          <a:xfrm>
            <a:off x="6057819" y="1803143"/>
            <a:ext cx="4608022" cy="461665"/>
          </a:xfrm>
          <a:prstGeom prst="rect">
            <a:avLst/>
          </a:prstGeom>
        </p:spPr>
        <p:txBody>
          <a:bodyPr wrap="square">
            <a:spAutoFit/>
          </a:bodyPr>
          <a:lstStyle/>
          <a:p>
            <a:r>
              <a:rPr lang="zh-TW" altLang="en-US" sz="1200" dirty="0" smtClean="0">
                <a:latin typeface="Times New Roman" panose="02020603050405020304" pitchFamily="18" charset="0"/>
                <a:ea typeface="標楷體" panose="03000509000000000000" pitchFamily="65" charset="-120"/>
                <a:cs typeface="Times New Roman" panose="02020603050405020304" pitchFamily="18" charset="0"/>
              </a:rPr>
              <a:t>資料來源</a:t>
            </a:r>
            <a:r>
              <a:rPr lang="en-US" altLang="zh-TW" sz="1200" dirty="0" smtClean="0">
                <a:latin typeface="Times New Roman" panose="02020603050405020304" pitchFamily="18" charset="0"/>
                <a:ea typeface="標楷體" panose="03000509000000000000" pitchFamily="65" charset="-120"/>
                <a:cs typeface="Times New Roman" panose="02020603050405020304" pitchFamily="18" charset="0"/>
              </a:rPr>
              <a:t>: </a:t>
            </a:r>
            <a:r>
              <a:rPr lang="zh-TW" altLang="en-US" sz="1200" dirty="0" smtClean="0">
                <a:latin typeface="Times New Roman" panose="02020603050405020304" pitchFamily="18" charset="0"/>
                <a:ea typeface="標楷體" panose="03000509000000000000" pitchFamily="65" charset="-120"/>
                <a:cs typeface="Times New Roman" panose="02020603050405020304" pitchFamily="18" charset="0"/>
              </a:rPr>
              <a:t>新華網</a:t>
            </a:r>
            <a:endParaRPr lang="en-US" altLang="zh-TW" sz="1200" dirty="0" smtClean="0">
              <a:latin typeface="Times New Roman" panose="02020603050405020304" pitchFamily="18" charset="0"/>
              <a:ea typeface="標楷體" panose="03000509000000000000" pitchFamily="65" charset="-120"/>
              <a:cs typeface="Times New Roman" panose="02020603050405020304" pitchFamily="18" charset="0"/>
            </a:endParaRPr>
          </a:p>
          <a:p>
            <a:r>
              <a:rPr lang="en-US" sz="1200" dirty="0" smtClean="0">
                <a:latin typeface="Times New Roman" panose="02020603050405020304" pitchFamily="18" charset="0"/>
                <a:cs typeface="Times New Roman" panose="02020603050405020304" pitchFamily="18" charset="0"/>
              </a:rPr>
              <a:t>http</a:t>
            </a:r>
            <a:r>
              <a:rPr lang="en-US" sz="1200" dirty="0">
                <a:latin typeface="Times New Roman" panose="02020603050405020304" pitchFamily="18" charset="0"/>
                <a:cs typeface="Times New Roman" panose="02020603050405020304" pitchFamily="18" charset="0"/>
              </a:rPr>
              <a:t>://www.news.cn/politics/cpc20/2022-10/22/c_1129075613.htm</a:t>
            </a:r>
          </a:p>
        </p:txBody>
      </p:sp>
      <p:sp>
        <p:nvSpPr>
          <p:cNvPr id="22" name="標題 1"/>
          <p:cNvSpPr>
            <a:spLocks noGrp="1"/>
          </p:cNvSpPr>
          <p:nvPr>
            <p:ph type="title"/>
          </p:nvPr>
        </p:nvSpPr>
        <p:spPr>
          <a:xfrm>
            <a:off x="3518386" y="741303"/>
            <a:ext cx="4923293" cy="690589"/>
          </a:xfrm>
          <a:ln w="38100">
            <a:solidFill>
              <a:srgbClr val="FF0000"/>
            </a:solidFill>
          </a:ln>
        </p:spPr>
        <p:txBody>
          <a:bodyPr vert="horz" lIns="91440" tIns="45720" rIns="91440" bIns="45720" rtlCol="0" anchor="ctr">
            <a:normAutofit/>
          </a:bodyPr>
          <a:lstStyle/>
          <a:p>
            <a:r>
              <a:rPr lang="zh-TW" altLang="en-US" sz="4000" dirty="0" smtClean="0">
                <a:latin typeface="Times New Roman" panose="02020603050405020304" pitchFamily="18" charset="0"/>
                <a:ea typeface="標楷體" panose="03000509000000000000" pitchFamily="65" charset="-120"/>
                <a:cs typeface="Times New Roman" panose="02020603050405020304" pitchFamily="18" charset="0"/>
              </a:rPr>
              <a:t>中國式現代化的願景</a:t>
            </a:r>
            <a:endParaRPr lang="zh-HK" altLang="en-US" sz="4000" dirty="0">
              <a:latin typeface="Times New Roman" panose="02020603050405020304" pitchFamily="18" charset="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41756100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1"/>
          <p:cNvSpPr txBox="1">
            <a:spLocks/>
          </p:cNvSpPr>
          <p:nvPr/>
        </p:nvSpPr>
        <p:spPr>
          <a:xfrm>
            <a:off x="1122218" y="326735"/>
            <a:ext cx="9867207" cy="690589"/>
          </a:xfrm>
          <a:prstGeom prst="rect">
            <a:avLst/>
          </a:prstGeom>
          <a:ln w="38100">
            <a:solidFill>
              <a:srgbClr val="FF0000"/>
            </a:solidFill>
          </a:ln>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4000" dirty="0" smtClean="0">
                <a:latin typeface="Times New Roman" panose="02020603050405020304" pitchFamily="18" charset="0"/>
                <a:ea typeface="標楷體" panose="03000509000000000000" pitchFamily="65" charset="-120"/>
                <a:cs typeface="Times New Roman" panose="02020603050405020304" pitchFamily="18" charset="0"/>
              </a:rPr>
              <a:t>中國共產黨第二十次全國代表大會報告內容舉隅</a:t>
            </a:r>
            <a:endParaRPr lang="zh-HK" altLang="en-US" sz="40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4" name="Rectangle 3"/>
          <p:cNvSpPr/>
          <p:nvPr/>
        </p:nvSpPr>
        <p:spPr>
          <a:xfrm>
            <a:off x="247094" y="2418444"/>
            <a:ext cx="7832877" cy="3539430"/>
          </a:xfrm>
          <a:prstGeom prst="rect">
            <a:avLst/>
          </a:prstGeom>
        </p:spPr>
        <p:txBody>
          <a:bodyPr wrap="square">
            <a:spAutoFit/>
          </a:bodyPr>
          <a:lstStyle/>
          <a:p>
            <a:r>
              <a:rPr lang="zh-TW" altLang="en-US" sz="2800" dirty="0">
                <a:latin typeface="標楷體" panose="03000509000000000000" pitchFamily="65" charset="-120"/>
                <a:ea typeface="標楷體" panose="03000509000000000000" pitchFamily="65" charset="-120"/>
              </a:rPr>
              <a:t>黨二十大報告指出</a:t>
            </a:r>
            <a:r>
              <a:rPr lang="en-US" altLang="zh-TW" sz="2800" dirty="0">
                <a:latin typeface="標楷體" panose="03000509000000000000" pitchFamily="65" charset="-120"/>
                <a:ea typeface="標楷體" panose="03000509000000000000" pitchFamily="65" charset="-120"/>
              </a:rPr>
              <a:t>: </a:t>
            </a:r>
          </a:p>
          <a:p>
            <a:r>
              <a:rPr lang="ja-JP" altLang="en-US" sz="2800" dirty="0" smtClean="0">
                <a:latin typeface="標楷體" panose="03000509000000000000" pitchFamily="65" charset="-120"/>
                <a:ea typeface="標楷體" panose="03000509000000000000" pitchFamily="65" charset="-120"/>
              </a:rPr>
              <a:t>「</a:t>
            </a:r>
            <a:r>
              <a:rPr lang="zh-CN" altLang="en-US" sz="2800" dirty="0" smtClean="0">
                <a:latin typeface="標楷體" panose="03000509000000000000" pitchFamily="65" charset="-120"/>
                <a:ea typeface="標楷體" panose="03000509000000000000" pitchFamily="65" charset="-120"/>
              </a:rPr>
              <a:t>高質量發展是全面建設社會主義現代化國家的首要任務。發展</a:t>
            </a:r>
            <a:r>
              <a:rPr lang="zh-CN" altLang="en-US" sz="2800" dirty="0">
                <a:latin typeface="標楷體" panose="03000509000000000000" pitchFamily="65" charset="-120"/>
                <a:ea typeface="標楷體" panose="03000509000000000000" pitchFamily="65" charset="-120"/>
              </a:rPr>
              <a:t>是黨執政</a:t>
            </a:r>
            <a:r>
              <a:rPr lang="zh-CN" altLang="en-US" sz="2800" dirty="0" smtClean="0">
                <a:latin typeface="標楷體" panose="03000509000000000000" pitchFamily="65" charset="-120"/>
                <a:ea typeface="標楷體" panose="03000509000000000000" pitchFamily="65" charset="-120"/>
              </a:rPr>
              <a:t>興國的第一要務。沒有堅實的物質技術基礎，就不可能全面建成社會主義現代化強國。必須完整、準確、全面貫徹新發展理念，堅持社會主義市場經濟改革方向，堅持高水平對外開放，加快構建以國內大循環為主體、國內國際雙循環相互促進的新發展格局。</a:t>
            </a:r>
            <a:r>
              <a:rPr lang="ja-JP" altLang="en-US" sz="2800" dirty="0" smtClean="0">
                <a:latin typeface="標楷體" panose="03000509000000000000" pitchFamily="65" charset="-120"/>
                <a:ea typeface="標楷體" panose="03000509000000000000" pitchFamily="65" charset="-120"/>
              </a:rPr>
              <a:t>」</a:t>
            </a:r>
            <a:endParaRPr lang="en-US" sz="2800" dirty="0">
              <a:latin typeface="標楷體" panose="03000509000000000000" pitchFamily="65" charset="-120"/>
              <a:ea typeface="標楷體" panose="03000509000000000000" pitchFamily="65" charset="-120"/>
            </a:endParaRPr>
          </a:p>
        </p:txBody>
      </p:sp>
      <p:pic>
        <p:nvPicPr>
          <p:cNvPr id="7" name="Picture 6">
            <a:hlinkClick r:id="rId2"/>
          </p:cNvPr>
          <p:cNvPicPr>
            <a:picLocks noChangeAspect="1"/>
          </p:cNvPicPr>
          <p:nvPr/>
        </p:nvPicPr>
        <p:blipFill>
          <a:blip r:embed="rId3"/>
          <a:stretch>
            <a:fillRect/>
          </a:stretch>
        </p:blipFill>
        <p:spPr>
          <a:xfrm>
            <a:off x="8395855" y="2418444"/>
            <a:ext cx="3462842" cy="1913872"/>
          </a:xfrm>
          <a:prstGeom prst="rect">
            <a:avLst/>
          </a:prstGeom>
        </p:spPr>
      </p:pic>
      <p:sp>
        <p:nvSpPr>
          <p:cNvPr id="9" name="Rectangle 8"/>
          <p:cNvSpPr/>
          <p:nvPr/>
        </p:nvSpPr>
        <p:spPr>
          <a:xfrm>
            <a:off x="8395855" y="4342535"/>
            <a:ext cx="3466435" cy="338554"/>
          </a:xfrm>
          <a:prstGeom prst="rect">
            <a:avLst/>
          </a:prstGeom>
          <a:ln w="28575">
            <a:solidFill>
              <a:schemeClr val="tx1"/>
            </a:solidFill>
          </a:ln>
        </p:spPr>
        <p:txBody>
          <a:bodyPr wrap="square">
            <a:spAutoFit/>
          </a:bodyPr>
          <a:lstStyle/>
          <a:p>
            <a:pPr algn="ctr"/>
            <a:r>
              <a:rPr lang="zh-TW" altLang="en-US" sz="1600" b="1" dirty="0">
                <a:latin typeface="DFKai-SB" panose="03000509000000000000" pitchFamily="65" charset="-120"/>
                <a:ea typeface="DFKai-SB" panose="03000509000000000000" pitchFamily="65" charset="-120"/>
              </a:rPr>
              <a:t>點擊圖像</a:t>
            </a:r>
            <a:r>
              <a:rPr lang="zh-TW" altLang="en-US" sz="1600" b="1" dirty="0" smtClean="0">
                <a:latin typeface="DFKai-SB" panose="03000509000000000000" pitchFamily="65" charset="-120"/>
                <a:ea typeface="DFKai-SB" panose="03000509000000000000" pitchFamily="65" charset="-120"/>
              </a:rPr>
              <a:t>參看影片</a:t>
            </a:r>
            <a:endParaRPr lang="en-US" sz="1600" dirty="0">
              <a:latin typeface="DFKai-SB" panose="03000509000000000000" pitchFamily="65" charset="-120"/>
              <a:ea typeface="DFKai-SB" panose="03000509000000000000" pitchFamily="65" charset="-120"/>
            </a:endParaRPr>
          </a:p>
        </p:txBody>
      </p:sp>
      <p:sp>
        <p:nvSpPr>
          <p:cNvPr id="2" name="Rectangle 1"/>
          <p:cNvSpPr/>
          <p:nvPr/>
        </p:nvSpPr>
        <p:spPr>
          <a:xfrm>
            <a:off x="2372762" y="1456274"/>
            <a:ext cx="7366119" cy="523220"/>
          </a:xfrm>
          <a:prstGeom prst="rect">
            <a:avLst/>
          </a:prstGeom>
          <a:solidFill>
            <a:schemeClr val="accent6">
              <a:lumMod val="40000"/>
              <a:lumOff val="60000"/>
            </a:schemeClr>
          </a:solidFill>
          <a:ln w="38100">
            <a:solidFill>
              <a:srgbClr val="FF0000"/>
            </a:solidFill>
          </a:ln>
        </p:spPr>
        <p:txBody>
          <a:bodyPr wrap="none">
            <a:spAutoFit/>
          </a:bodyPr>
          <a:lstStyle/>
          <a:p>
            <a:pPr algn="ctr"/>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2.</a:t>
            </a:r>
            <a:r>
              <a:rPr lang="zh-CN" altLang="en-US" sz="2800" dirty="0" smtClean="0">
                <a:latin typeface="標楷體" panose="03000509000000000000" pitchFamily="65" charset="-120"/>
                <a:ea typeface="標楷體" panose="03000509000000000000" pitchFamily="65" charset="-120"/>
              </a:rPr>
              <a:t>加快</a:t>
            </a:r>
            <a:r>
              <a:rPr lang="zh-CN" altLang="en-US" sz="2800" dirty="0">
                <a:latin typeface="標楷體" panose="03000509000000000000" pitchFamily="65" charset="-120"/>
                <a:ea typeface="標楷體" panose="03000509000000000000" pitchFamily="65" charset="-120"/>
              </a:rPr>
              <a:t>構建新發展格局，著力推動高質量發展</a:t>
            </a:r>
            <a:endParaRPr lang="en-US" altLang="zh-CN" sz="28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8922234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hlinkClick r:id="rId7"/>
          </p:cNvPr>
          <p:cNvPicPr>
            <a:picLocks noChangeAspect="1"/>
          </p:cNvPicPr>
          <p:nvPr/>
        </p:nvPicPr>
        <p:blipFill>
          <a:blip r:embed="rId8"/>
          <a:stretch>
            <a:fillRect/>
          </a:stretch>
        </p:blipFill>
        <p:spPr>
          <a:xfrm>
            <a:off x="4130238" y="4372000"/>
            <a:ext cx="3540662" cy="1913872"/>
          </a:xfrm>
          <a:prstGeom prst="rect">
            <a:avLst/>
          </a:prstGeom>
        </p:spPr>
      </p:pic>
      <p:sp>
        <p:nvSpPr>
          <p:cNvPr id="4" name="Rectangle 3"/>
          <p:cNvSpPr/>
          <p:nvPr/>
        </p:nvSpPr>
        <p:spPr>
          <a:xfrm>
            <a:off x="3665914" y="2659238"/>
            <a:ext cx="4612098" cy="1138773"/>
          </a:xfrm>
          <a:prstGeom prst="rect">
            <a:avLst/>
          </a:prstGeom>
          <a:solidFill>
            <a:schemeClr val="accent6">
              <a:lumMod val="40000"/>
              <a:lumOff val="60000"/>
            </a:schemeClr>
          </a:solidFill>
          <a:ln w="38100">
            <a:solidFill>
              <a:srgbClr val="FF0000"/>
            </a:solidFill>
          </a:ln>
        </p:spPr>
        <p:txBody>
          <a:bodyPr wrap="square">
            <a:spAutoFit/>
          </a:bodyPr>
          <a:lstStyle/>
          <a:p>
            <a:r>
              <a:rPr lang="en-US" altLang="zh-TW" sz="3600" dirty="0">
                <a:latin typeface="Times New Roman" panose="02020603050405020304" pitchFamily="18" charset="0"/>
                <a:ea typeface="標楷體" panose="03000509000000000000" pitchFamily="65" charset="-120"/>
                <a:cs typeface="Times New Roman" panose="02020603050405020304" pitchFamily="18" charset="0"/>
              </a:rPr>
              <a:t>2.</a:t>
            </a:r>
            <a:r>
              <a:rPr lang="zh-CN" altLang="en-US" sz="3200" dirty="0" smtClean="0">
                <a:latin typeface="標楷體" panose="03000509000000000000" pitchFamily="65" charset="-120"/>
                <a:ea typeface="標楷體" panose="03000509000000000000" pitchFamily="65" charset="-120"/>
              </a:rPr>
              <a:t>加快</a:t>
            </a:r>
            <a:r>
              <a:rPr lang="zh-CN" altLang="en-US" sz="3200" dirty="0">
                <a:latin typeface="標楷體" panose="03000509000000000000" pitchFamily="65" charset="-120"/>
                <a:ea typeface="標楷體" panose="03000509000000000000" pitchFamily="65" charset="-120"/>
              </a:rPr>
              <a:t>構建新發展格局，著力推動高質量發展</a:t>
            </a:r>
            <a:endParaRPr lang="en-US" altLang="zh-CN" sz="3200" dirty="0">
              <a:latin typeface="標楷體" panose="03000509000000000000" pitchFamily="65" charset="-120"/>
              <a:ea typeface="標楷體" panose="03000509000000000000" pitchFamily="65" charset="-120"/>
            </a:endParaRPr>
          </a:p>
        </p:txBody>
      </p:sp>
      <p:sp>
        <p:nvSpPr>
          <p:cNvPr id="5" name="標題 1"/>
          <p:cNvSpPr txBox="1">
            <a:spLocks/>
          </p:cNvSpPr>
          <p:nvPr/>
        </p:nvSpPr>
        <p:spPr>
          <a:xfrm>
            <a:off x="1122218" y="652965"/>
            <a:ext cx="9867207" cy="690589"/>
          </a:xfrm>
          <a:prstGeom prst="rect">
            <a:avLst/>
          </a:prstGeom>
          <a:ln w="38100">
            <a:solidFill>
              <a:srgbClr val="FF0000"/>
            </a:solidFill>
          </a:ln>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4000" dirty="0" smtClean="0">
                <a:latin typeface="Times New Roman" panose="02020603050405020304" pitchFamily="18" charset="0"/>
                <a:ea typeface="標楷體" panose="03000509000000000000" pitchFamily="65" charset="-120"/>
                <a:cs typeface="Times New Roman" panose="02020603050405020304" pitchFamily="18" charset="0"/>
              </a:rPr>
              <a:t>中國共產黨第二十次全國代表大會報告內容舉隅</a:t>
            </a:r>
            <a:endParaRPr lang="zh-HK" altLang="en-US" sz="40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6" name="Rectangle 5"/>
          <p:cNvSpPr/>
          <p:nvPr/>
        </p:nvSpPr>
        <p:spPr>
          <a:xfrm>
            <a:off x="4130238" y="6285872"/>
            <a:ext cx="3540662" cy="338554"/>
          </a:xfrm>
          <a:prstGeom prst="rect">
            <a:avLst/>
          </a:prstGeom>
          <a:ln w="28575">
            <a:solidFill>
              <a:schemeClr val="tx1"/>
            </a:solidFill>
          </a:ln>
        </p:spPr>
        <p:txBody>
          <a:bodyPr wrap="square">
            <a:spAutoFit/>
          </a:bodyPr>
          <a:lstStyle/>
          <a:p>
            <a:pPr algn="ctr"/>
            <a:r>
              <a:rPr lang="zh-TW" altLang="en-US" sz="1600" b="1" dirty="0">
                <a:latin typeface="DFKai-SB" panose="03000509000000000000" pitchFamily="65" charset="-120"/>
                <a:ea typeface="DFKai-SB" panose="03000509000000000000" pitchFamily="65" charset="-120"/>
              </a:rPr>
              <a:t>點擊圖像</a:t>
            </a:r>
            <a:r>
              <a:rPr lang="zh-TW" altLang="en-US" sz="1600" b="1" dirty="0" smtClean="0">
                <a:latin typeface="DFKai-SB" panose="03000509000000000000" pitchFamily="65" charset="-120"/>
                <a:ea typeface="DFKai-SB" panose="03000509000000000000" pitchFamily="65" charset="-120"/>
              </a:rPr>
              <a:t>參看影片</a:t>
            </a:r>
            <a:endParaRPr lang="en-US" sz="1600" dirty="0">
              <a:latin typeface="DFKai-SB" panose="03000509000000000000" pitchFamily="65" charset="-120"/>
              <a:ea typeface="DFKai-SB" panose="03000509000000000000" pitchFamily="65" charset="-120"/>
            </a:endParaRPr>
          </a:p>
        </p:txBody>
      </p:sp>
      <p:sp>
        <p:nvSpPr>
          <p:cNvPr id="7" name="Rectangle 6"/>
          <p:cNvSpPr/>
          <p:nvPr/>
        </p:nvSpPr>
        <p:spPr>
          <a:xfrm>
            <a:off x="449835" y="2020328"/>
            <a:ext cx="2700689" cy="830997"/>
          </a:xfrm>
          <a:prstGeom prst="rect">
            <a:avLst/>
          </a:prstGeom>
          <a:ln w="38100">
            <a:solidFill>
              <a:schemeClr val="accent5">
                <a:lumMod val="60000"/>
                <a:lumOff val="40000"/>
              </a:schemeClr>
            </a:solidFill>
          </a:ln>
        </p:spPr>
        <p:txBody>
          <a:bodyPr wrap="square">
            <a:spAutoFit/>
          </a:bodyPr>
          <a:lstStyle/>
          <a:p>
            <a:r>
              <a:rPr lang="zh-TW" altLang="en-US" sz="2400" dirty="0" smtClean="0">
                <a:latin typeface="標楷體" panose="03000509000000000000" pitchFamily="65" charset="-120"/>
                <a:ea typeface="標楷體" panose="03000509000000000000" pitchFamily="65" charset="-120"/>
                <a:cs typeface="Times New Roman" panose="02020603050405020304" pitchFamily="18" charset="0"/>
              </a:rPr>
              <a:t>構建高水平社會主義市場經濟體制</a:t>
            </a:r>
            <a:endParaRPr lang="en-US" sz="2400" dirty="0">
              <a:latin typeface="標楷體" panose="03000509000000000000" pitchFamily="65" charset="-120"/>
              <a:ea typeface="標楷體" panose="03000509000000000000" pitchFamily="65" charset="-120"/>
            </a:endParaRPr>
          </a:p>
        </p:txBody>
      </p:sp>
      <p:sp>
        <p:nvSpPr>
          <p:cNvPr id="8" name="Rectangle 7"/>
          <p:cNvSpPr/>
          <p:nvPr/>
        </p:nvSpPr>
        <p:spPr>
          <a:xfrm>
            <a:off x="8967970" y="2497625"/>
            <a:ext cx="2954655" cy="461665"/>
          </a:xfrm>
          <a:prstGeom prst="rect">
            <a:avLst/>
          </a:prstGeom>
          <a:ln w="38100">
            <a:solidFill>
              <a:schemeClr val="accent5">
                <a:lumMod val="60000"/>
                <a:lumOff val="40000"/>
              </a:schemeClr>
            </a:solidFill>
          </a:ln>
        </p:spPr>
        <p:txBody>
          <a:bodyPr wrap="none">
            <a:spAutoFit/>
          </a:bodyPr>
          <a:lstStyle/>
          <a:p>
            <a:r>
              <a:rPr lang="zh-TW" altLang="en-US" sz="2400" dirty="0" smtClean="0">
                <a:solidFill>
                  <a:srgbClr val="333333"/>
                </a:solidFill>
                <a:latin typeface="標楷體" panose="03000509000000000000" pitchFamily="65" charset="-120"/>
                <a:ea typeface="標楷體" panose="03000509000000000000" pitchFamily="65" charset="-120"/>
                <a:cs typeface="Times New Roman" panose="02020603050405020304" pitchFamily="18" charset="0"/>
              </a:rPr>
              <a:t>建設現代化產業體系</a:t>
            </a:r>
            <a:endParaRPr lang="en-US" sz="2400" dirty="0">
              <a:latin typeface="標楷體" panose="03000509000000000000" pitchFamily="65" charset="-120"/>
              <a:ea typeface="標楷體" panose="03000509000000000000" pitchFamily="65" charset="-120"/>
            </a:endParaRPr>
          </a:p>
        </p:txBody>
      </p:sp>
      <p:sp>
        <p:nvSpPr>
          <p:cNvPr id="9" name="Rectangle 8"/>
          <p:cNvSpPr/>
          <p:nvPr/>
        </p:nvSpPr>
        <p:spPr>
          <a:xfrm>
            <a:off x="1122218" y="4372000"/>
            <a:ext cx="2646878" cy="461665"/>
          </a:xfrm>
          <a:prstGeom prst="rect">
            <a:avLst/>
          </a:prstGeom>
          <a:ln w="38100">
            <a:solidFill>
              <a:schemeClr val="accent5">
                <a:lumMod val="60000"/>
                <a:lumOff val="40000"/>
              </a:schemeClr>
            </a:solidFill>
          </a:ln>
        </p:spPr>
        <p:txBody>
          <a:bodyPr wrap="none">
            <a:spAutoFit/>
          </a:bodyPr>
          <a:lstStyle/>
          <a:p>
            <a:r>
              <a:rPr lang="zh-TW" altLang="en-US" sz="2400" dirty="0" smtClean="0">
                <a:latin typeface="標楷體" panose="03000509000000000000" pitchFamily="65" charset="-120"/>
                <a:ea typeface="標楷體" panose="03000509000000000000" pitchFamily="65" charset="-120"/>
                <a:cs typeface="Times New Roman" panose="02020603050405020304" pitchFamily="18" charset="0"/>
              </a:rPr>
              <a:t>全面推進鄉村振興</a:t>
            </a:r>
            <a:endParaRPr lang="en-US" sz="2400" dirty="0">
              <a:latin typeface="標楷體" panose="03000509000000000000" pitchFamily="65" charset="-120"/>
              <a:ea typeface="標楷體" panose="03000509000000000000" pitchFamily="65" charset="-120"/>
            </a:endParaRPr>
          </a:p>
        </p:txBody>
      </p:sp>
      <p:sp>
        <p:nvSpPr>
          <p:cNvPr id="10" name="Rectangle 9"/>
          <p:cNvSpPr/>
          <p:nvPr/>
        </p:nvSpPr>
        <p:spPr>
          <a:xfrm>
            <a:off x="8967970" y="3918458"/>
            <a:ext cx="2646878" cy="461665"/>
          </a:xfrm>
          <a:prstGeom prst="rect">
            <a:avLst/>
          </a:prstGeom>
          <a:ln w="38100">
            <a:solidFill>
              <a:schemeClr val="accent5">
                <a:lumMod val="60000"/>
                <a:lumOff val="40000"/>
              </a:schemeClr>
            </a:solidFill>
          </a:ln>
        </p:spPr>
        <p:txBody>
          <a:bodyPr wrap="none">
            <a:spAutoFit/>
          </a:bodyPr>
          <a:lstStyle/>
          <a:p>
            <a:r>
              <a:rPr lang="zh-TW" altLang="en-US" sz="2400" dirty="0" smtClean="0">
                <a:latin typeface="標楷體" panose="03000509000000000000" pitchFamily="65" charset="-120"/>
                <a:ea typeface="標楷體" panose="03000509000000000000" pitchFamily="65" charset="-120"/>
                <a:cs typeface="Times New Roman" panose="02020603050405020304" pitchFamily="18" charset="0"/>
              </a:rPr>
              <a:t>促進區域協調發展</a:t>
            </a:r>
            <a:endParaRPr lang="en-US" sz="2400" dirty="0">
              <a:latin typeface="標楷體" panose="03000509000000000000" pitchFamily="65" charset="-120"/>
              <a:ea typeface="標楷體" panose="03000509000000000000" pitchFamily="65" charset="-120"/>
            </a:endParaRPr>
          </a:p>
        </p:txBody>
      </p:sp>
      <p:sp>
        <p:nvSpPr>
          <p:cNvPr id="11" name="Rectangle 10"/>
          <p:cNvSpPr/>
          <p:nvPr/>
        </p:nvSpPr>
        <p:spPr>
          <a:xfrm>
            <a:off x="8365193" y="5171704"/>
            <a:ext cx="2954655" cy="461665"/>
          </a:xfrm>
          <a:prstGeom prst="rect">
            <a:avLst/>
          </a:prstGeom>
          <a:ln w="38100">
            <a:solidFill>
              <a:schemeClr val="accent5">
                <a:lumMod val="60000"/>
                <a:lumOff val="40000"/>
              </a:schemeClr>
            </a:solidFill>
          </a:ln>
        </p:spPr>
        <p:txBody>
          <a:bodyPr wrap="none">
            <a:spAutoFit/>
          </a:bodyPr>
          <a:lstStyle/>
          <a:p>
            <a:r>
              <a:rPr lang="zh-TW" altLang="en-US" sz="2400" dirty="0" smtClean="0">
                <a:latin typeface="標楷體" panose="03000509000000000000" pitchFamily="65" charset="-120"/>
                <a:ea typeface="標楷體" panose="03000509000000000000" pitchFamily="65" charset="-120"/>
                <a:cs typeface="Times New Roman" panose="02020603050405020304" pitchFamily="18" charset="0"/>
              </a:rPr>
              <a:t>推進高水平對外開放</a:t>
            </a:r>
            <a:endParaRPr lang="en-US" sz="2400" dirty="0">
              <a:latin typeface="標楷體" panose="03000509000000000000" pitchFamily="65" charset="-120"/>
              <a:ea typeface="標楷體" panose="03000509000000000000" pitchFamily="65" charset="-120"/>
            </a:endParaRPr>
          </a:p>
        </p:txBody>
      </p:sp>
      <p:cxnSp>
        <p:nvCxnSpPr>
          <p:cNvPr id="12" name="连接符: 肘形 3"/>
          <p:cNvCxnSpPr/>
          <p:nvPr>
            <p:custDataLst>
              <p:tags r:id="rId1"/>
            </p:custDataLst>
          </p:nvPr>
        </p:nvCxnSpPr>
        <p:spPr>
          <a:xfrm>
            <a:off x="2377440" y="2864229"/>
            <a:ext cx="1155469" cy="663870"/>
          </a:xfrm>
          <a:prstGeom prst="bentConnector3">
            <a:avLst>
              <a:gd name="adj1" fmla="val 50000"/>
            </a:avLst>
          </a:prstGeom>
          <a:ln w="25400">
            <a:solidFill>
              <a:srgbClr val="0070C0"/>
            </a:solidFill>
            <a:prstDash val="dash"/>
          </a:ln>
        </p:spPr>
        <p:style>
          <a:lnRef idx="1">
            <a:srgbClr val="8590CA"/>
          </a:lnRef>
          <a:fillRef idx="0">
            <a:srgbClr val="8590CA"/>
          </a:fillRef>
          <a:effectRef idx="0">
            <a:srgbClr val="8590CA"/>
          </a:effectRef>
          <a:fontRef idx="minor">
            <a:sysClr val="windowText" lastClr="000000"/>
          </a:fontRef>
        </p:style>
      </p:cxnSp>
      <p:cxnSp>
        <p:nvCxnSpPr>
          <p:cNvPr id="15" name="连接符: 肘形 3"/>
          <p:cNvCxnSpPr/>
          <p:nvPr>
            <p:custDataLst>
              <p:tags r:id="rId2"/>
            </p:custDataLst>
          </p:nvPr>
        </p:nvCxnSpPr>
        <p:spPr>
          <a:xfrm flipV="1">
            <a:off x="2718675" y="3859567"/>
            <a:ext cx="1050421" cy="512433"/>
          </a:xfrm>
          <a:prstGeom prst="bentConnector3">
            <a:avLst>
              <a:gd name="adj1" fmla="val 50000"/>
            </a:avLst>
          </a:prstGeom>
          <a:ln w="25400">
            <a:solidFill>
              <a:srgbClr val="0070C0"/>
            </a:solidFill>
            <a:prstDash val="dash"/>
          </a:ln>
        </p:spPr>
        <p:style>
          <a:lnRef idx="1">
            <a:srgbClr val="8590CA"/>
          </a:lnRef>
          <a:fillRef idx="0">
            <a:srgbClr val="8590CA"/>
          </a:fillRef>
          <a:effectRef idx="0">
            <a:srgbClr val="8590CA"/>
          </a:effectRef>
          <a:fontRef idx="minor">
            <a:sysClr val="windowText" lastClr="000000"/>
          </a:fontRef>
        </p:style>
      </p:cxnSp>
      <p:cxnSp>
        <p:nvCxnSpPr>
          <p:cNvPr id="18" name="连接符: 肘形 3"/>
          <p:cNvCxnSpPr/>
          <p:nvPr>
            <p:custDataLst>
              <p:tags r:id="rId3"/>
            </p:custDataLst>
          </p:nvPr>
        </p:nvCxnSpPr>
        <p:spPr>
          <a:xfrm>
            <a:off x="8278012" y="3783849"/>
            <a:ext cx="689958" cy="538336"/>
          </a:xfrm>
          <a:prstGeom prst="bentConnector3">
            <a:avLst>
              <a:gd name="adj1" fmla="val 50000"/>
            </a:avLst>
          </a:prstGeom>
          <a:ln w="25400">
            <a:solidFill>
              <a:srgbClr val="0070C0"/>
            </a:solidFill>
            <a:prstDash val="dash"/>
          </a:ln>
        </p:spPr>
        <p:style>
          <a:lnRef idx="1">
            <a:srgbClr val="8590CA"/>
          </a:lnRef>
          <a:fillRef idx="0">
            <a:srgbClr val="8590CA"/>
          </a:fillRef>
          <a:effectRef idx="0">
            <a:srgbClr val="8590CA"/>
          </a:effectRef>
          <a:fontRef idx="minor">
            <a:sysClr val="windowText" lastClr="000000"/>
          </a:fontRef>
        </p:style>
      </p:cxnSp>
      <p:cxnSp>
        <p:nvCxnSpPr>
          <p:cNvPr id="19" name="连接符: 肘形 3"/>
          <p:cNvCxnSpPr/>
          <p:nvPr>
            <p:custDataLst>
              <p:tags r:id="rId4"/>
            </p:custDataLst>
          </p:nvPr>
        </p:nvCxnSpPr>
        <p:spPr>
          <a:xfrm rot="16200000" flipH="1">
            <a:off x="7487625" y="4268163"/>
            <a:ext cx="1331182" cy="631772"/>
          </a:xfrm>
          <a:prstGeom prst="bentConnector3">
            <a:avLst>
              <a:gd name="adj1" fmla="val 50000"/>
            </a:avLst>
          </a:prstGeom>
          <a:ln w="25400">
            <a:solidFill>
              <a:srgbClr val="0070C0"/>
            </a:solidFill>
            <a:prstDash val="dash"/>
          </a:ln>
        </p:spPr>
        <p:style>
          <a:lnRef idx="1">
            <a:srgbClr val="8590CA"/>
          </a:lnRef>
          <a:fillRef idx="0">
            <a:srgbClr val="8590CA"/>
          </a:fillRef>
          <a:effectRef idx="0">
            <a:srgbClr val="8590CA"/>
          </a:effectRef>
          <a:fontRef idx="minor">
            <a:sysClr val="windowText" lastClr="000000"/>
          </a:fontRef>
        </p:style>
      </p:cxnSp>
      <p:cxnSp>
        <p:nvCxnSpPr>
          <p:cNvPr id="20" name="连接符: 肘形 3"/>
          <p:cNvCxnSpPr/>
          <p:nvPr>
            <p:custDataLst>
              <p:tags r:id="rId5"/>
            </p:custDataLst>
          </p:nvPr>
        </p:nvCxnSpPr>
        <p:spPr>
          <a:xfrm flipV="1">
            <a:off x="8278012" y="2659238"/>
            <a:ext cx="689958" cy="275092"/>
          </a:xfrm>
          <a:prstGeom prst="bentConnector3">
            <a:avLst>
              <a:gd name="adj1" fmla="val 50000"/>
            </a:avLst>
          </a:prstGeom>
          <a:ln w="25400">
            <a:solidFill>
              <a:srgbClr val="0070C0"/>
            </a:solidFill>
            <a:prstDash val="dash"/>
          </a:ln>
        </p:spPr>
        <p:style>
          <a:lnRef idx="1">
            <a:srgbClr val="8590CA"/>
          </a:lnRef>
          <a:fillRef idx="0">
            <a:srgbClr val="8590CA"/>
          </a:fillRef>
          <a:effectRef idx="0">
            <a:srgbClr val="8590CA"/>
          </a:effectRef>
          <a:fontRef idx="minor">
            <a:sysClr val="windowText" lastClr="000000"/>
          </a:fontRef>
        </p:style>
      </p:cxnSp>
    </p:spTree>
    <p:extLst>
      <p:ext uri="{BB962C8B-B14F-4D97-AF65-F5344CB8AC3E}">
        <p14:creationId xmlns:p14="http://schemas.microsoft.com/office/powerpoint/2010/main" val="32039824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05196" y="2406220"/>
            <a:ext cx="10932622" cy="2298065"/>
          </a:xfrm>
          <a:prstGeom prst="rect">
            <a:avLst/>
          </a:prstGeom>
          <a:solidFill>
            <a:schemeClr val="accent5">
              <a:lumMod val="40000"/>
              <a:lumOff val="60000"/>
            </a:schemeClr>
          </a:solidFill>
          <a:ln w="38100">
            <a:solidFill>
              <a:srgbClr val="00B0F0"/>
            </a:solidFill>
          </a:ln>
        </p:spPr>
        <p:txBody>
          <a:bodyPr wrap="square">
            <a:spAutoFit/>
          </a:bodyPr>
          <a:lstStyle/>
          <a:p>
            <a:pPr indent="304800">
              <a:lnSpc>
                <a:spcPts val="2250"/>
              </a:lnSpc>
              <a:spcBef>
                <a:spcPts val="1125"/>
              </a:spcBef>
              <a:spcAft>
                <a:spcPts val="0"/>
              </a:spcAft>
            </a:pPr>
            <a:r>
              <a:rPr lang="zh-TW" altLang="en-US" sz="2400" dirty="0" smtClean="0">
                <a:latin typeface="標楷體" panose="03000509000000000000" pitchFamily="65" charset="-120"/>
                <a:ea typeface="標楷體" panose="03000509000000000000" pitchFamily="65" charset="-120"/>
                <a:cs typeface="Times New Roman" panose="02020603050405020304" pitchFamily="18" charset="0"/>
              </a:rPr>
              <a:t>自</a:t>
            </a: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1978</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年以來，對外開放是國家發展的基本國策，二十大報再次強調對外開放的重要性，並提到相關的舉措，例如</a:t>
            </a: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a:t>
            </a:r>
          </a:p>
          <a:p>
            <a:pPr indent="304800">
              <a:lnSpc>
                <a:spcPts val="2250"/>
              </a:lnSpc>
              <a:spcBef>
                <a:spcPts val="1125"/>
              </a:spcBef>
              <a:spcAft>
                <a:spcPts val="0"/>
              </a:spcAft>
            </a:pP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推動</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共建</a:t>
            </a:r>
            <a:r>
              <a:rPr lang="en-US" altLang="ja-JP" sz="2400" dirty="0" smtClean="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一帶一路</a:t>
            </a:r>
            <a:r>
              <a:rPr lang="en-US" altLang="ja-JP" sz="2400" dirty="0" smtClean="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高質量發展。優化區域開放佈局，鞏固東部沿海地區開放先導地位，提高中西部和東北地區開放水平。加快建設西部陸海新通道。加快建設海南自由貿易港，實施自由貿易試驗區提升戰略，擴大面向全球的高標準自由貿易區網絡。有序推進人民幣國際化。深度參與全球產業分工和合作，維護多元穩定的國際經濟格局和經貿</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關係。」</a:t>
            </a:r>
            <a:endParaRPr lang="en-US" sz="2400" dirty="0">
              <a:effectLst/>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4" name="標題 1"/>
          <p:cNvSpPr txBox="1">
            <a:spLocks noGrp="1"/>
          </p:cNvSpPr>
          <p:nvPr>
            <p:ph type="title"/>
          </p:nvPr>
        </p:nvSpPr>
        <p:spPr>
          <a:xfrm>
            <a:off x="705196" y="365126"/>
            <a:ext cx="10932622" cy="840220"/>
          </a:xfrm>
          <a:prstGeom prst="rect">
            <a:avLst/>
          </a:prstGeom>
          <a:ln w="38100">
            <a:solidFill>
              <a:srgbClr val="FF0000"/>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4000" dirty="0" smtClean="0">
                <a:latin typeface="Times New Roman" panose="02020603050405020304" pitchFamily="18" charset="0"/>
                <a:ea typeface="標楷體" panose="03000509000000000000" pitchFamily="65" charset="-120"/>
                <a:cs typeface="Times New Roman" panose="02020603050405020304" pitchFamily="18" charset="0"/>
              </a:rPr>
              <a:t>中國共產黨第二十次全國代表大會報告內容舉隅</a:t>
            </a:r>
            <a:endParaRPr lang="zh-HK" altLang="en-US" sz="40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5" name="Rectangle 4"/>
          <p:cNvSpPr/>
          <p:nvPr/>
        </p:nvSpPr>
        <p:spPr>
          <a:xfrm>
            <a:off x="2243078" y="1433185"/>
            <a:ext cx="7276352" cy="523220"/>
          </a:xfrm>
          <a:prstGeom prst="rect">
            <a:avLst/>
          </a:prstGeom>
          <a:solidFill>
            <a:schemeClr val="accent6">
              <a:lumMod val="40000"/>
              <a:lumOff val="60000"/>
            </a:schemeClr>
          </a:solidFill>
          <a:ln w="38100">
            <a:solidFill>
              <a:srgbClr val="FF0000"/>
            </a:solidFill>
          </a:ln>
        </p:spPr>
        <p:txBody>
          <a:bodyPr wrap="none">
            <a:spAutoFit/>
          </a:bodyPr>
          <a:lstStyle/>
          <a:p>
            <a:pPr algn="ct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2.</a:t>
            </a:r>
            <a:r>
              <a:rPr lang="zh-CN" altLang="en-US" sz="2800" dirty="0" smtClean="0">
                <a:latin typeface="標楷體" panose="03000509000000000000" pitchFamily="65" charset="-120"/>
                <a:ea typeface="標楷體" panose="03000509000000000000" pitchFamily="65" charset="-120"/>
              </a:rPr>
              <a:t>加快</a:t>
            </a:r>
            <a:r>
              <a:rPr lang="zh-CN" altLang="en-US" sz="2800" dirty="0">
                <a:latin typeface="標楷體" panose="03000509000000000000" pitchFamily="65" charset="-120"/>
                <a:ea typeface="標楷體" panose="03000509000000000000" pitchFamily="65" charset="-120"/>
              </a:rPr>
              <a:t>構建新發展格局，著力推動高質量發展</a:t>
            </a:r>
            <a:endParaRPr lang="en-US" altLang="zh-CN" sz="2800" dirty="0">
              <a:latin typeface="標楷體" panose="03000509000000000000" pitchFamily="65" charset="-120"/>
              <a:ea typeface="標楷體" panose="03000509000000000000" pitchFamily="65" charset="-120"/>
            </a:endParaRPr>
          </a:p>
        </p:txBody>
      </p:sp>
      <p:sp>
        <p:nvSpPr>
          <p:cNvPr id="6" name="Rectangle 5"/>
          <p:cNvSpPr/>
          <p:nvPr/>
        </p:nvSpPr>
        <p:spPr>
          <a:xfrm>
            <a:off x="1459160" y="4924199"/>
            <a:ext cx="1510057" cy="338554"/>
          </a:xfrm>
          <a:prstGeom prst="rect">
            <a:avLst/>
          </a:prstGeom>
          <a:ln w="38100">
            <a:solidFill>
              <a:schemeClr val="tx1"/>
            </a:solidFill>
          </a:ln>
        </p:spPr>
        <p:txBody>
          <a:bodyPr wrap="square">
            <a:spAutoFit/>
          </a:bodyPr>
          <a:lstStyle/>
          <a:p>
            <a:pPr algn="ctr"/>
            <a:r>
              <a:rPr lang="zh-TW" altLang="en-US" sz="1600" dirty="0" smtClean="0">
                <a:latin typeface="DFKai-SB" panose="03000509000000000000" pitchFamily="65" charset="-120"/>
                <a:ea typeface="DFKai-SB" panose="03000509000000000000" pitchFamily="65" charset="-120"/>
              </a:rPr>
              <a:t>學與教指示</a:t>
            </a:r>
            <a:r>
              <a:rPr lang="en-US" altLang="zh-TW" sz="1600" dirty="0" smtClean="0">
                <a:latin typeface="DFKai-SB" panose="03000509000000000000" pitchFamily="65" charset="-120"/>
                <a:ea typeface="DFKai-SB" panose="03000509000000000000" pitchFamily="65" charset="-120"/>
              </a:rPr>
              <a:t>: </a:t>
            </a:r>
            <a:endParaRPr lang="en-US" sz="1600" dirty="0">
              <a:latin typeface="DFKai-SB" panose="03000509000000000000" pitchFamily="65" charset="-120"/>
              <a:ea typeface="DFKai-SB" panose="03000509000000000000" pitchFamily="65" charset="-120"/>
            </a:endParaRPr>
          </a:p>
        </p:txBody>
      </p:sp>
      <p:sp>
        <p:nvSpPr>
          <p:cNvPr id="7" name="Rectangle 6"/>
          <p:cNvSpPr/>
          <p:nvPr/>
        </p:nvSpPr>
        <p:spPr>
          <a:xfrm>
            <a:off x="1442275" y="5587612"/>
            <a:ext cx="10177002" cy="1015663"/>
          </a:xfrm>
          <a:prstGeom prst="rect">
            <a:avLst/>
          </a:prstGeom>
          <a:solidFill>
            <a:schemeClr val="accent2">
              <a:lumMod val="20000"/>
              <a:lumOff val="80000"/>
            </a:schemeClr>
          </a:solidFill>
          <a:ln w="38100">
            <a:solidFill>
              <a:schemeClr val="accent2">
                <a:lumMod val="75000"/>
              </a:schemeClr>
            </a:solidFill>
          </a:ln>
        </p:spPr>
        <p:txBody>
          <a:bodyPr wrap="square">
            <a:spAutoFit/>
          </a:bodyPr>
          <a:lstStyle/>
          <a:p>
            <a:r>
              <a:rPr lang="zh-TW" altLang="en-US" sz="2400" dirty="0" smtClean="0">
                <a:latin typeface="標楷體" panose="03000509000000000000" pitchFamily="65" charset="-120"/>
                <a:ea typeface="標楷體" panose="03000509000000000000" pitchFamily="65" charset="-120"/>
              </a:rPr>
              <a:t>參考上述所節錄內容，搜集相關報導，以了解國家如何推動</a:t>
            </a:r>
            <a:r>
              <a:rPr lang="zh-TW" altLang="en-US" sz="2400" dirty="0">
                <a:latin typeface="標楷體" panose="03000509000000000000" pitchFamily="65" charset="-120"/>
                <a:ea typeface="標楷體" panose="03000509000000000000" pitchFamily="65" charset="-120"/>
              </a:rPr>
              <a:t>高</a:t>
            </a:r>
            <a:r>
              <a:rPr lang="zh-TW" altLang="en-US" sz="2400" dirty="0" smtClean="0">
                <a:latin typeface="標楷體" panose="03000509000000000000" pitchFamily="65" charset="-120"/>
                <a:ea typeface="標楷體" panose="03000509000000000000" pitchFamily="65" charset="-120"/>
              </a:rPr>
              <a:t>質量發展。</a:t>
            </a:r>
            <a:endParaRPr lang="en-US" altLang="zh-TW" sz="2400" dirty="0" smtClean="0">
              <a:latin typeface="標楷體" panose="03000509000000000000" pitchFamily="65" charset="-120"/>
              <a:ea typeface="標楷體" panose="03000509000000000000" pitchFamily="65" charset="-120"/>
            </a:endParaRPr>
          </a:p>
          <a:p>
            <a:r>
              <a:rPr lang="en-US" altLang="zh-TW" dirty="0" smtClean="0">
                <a:latin typeface="標楷體" panose="03000509000000000000" pitchFamily="65" charset="-120"/>
                <a:ea typeface="標楷體" panose="03000509000000000000" pitchFamily="65" charset="-120"/>
              </a:rPr>
              <a:t>(</a:t>
            </a:r>
            <a:r>
              <a:rPr lang="zh-TW" altLang="en-US" dirty="0" smtClean="0">
                <a:latin typeface="標楷體" panose="03000509000000000000" pitchFamily="65" charset="-120"/>
                <a:ea typeface="標楷體" panose="03000509000000000000" pitchFamily="65" charset="-120"/>
              </a:rPr>
              <a:t>提示</a:t>
            </a:r>
            <a:r>
              <a:rPr lang="en-US" altLang="zh-TW" dirty="0" smtClean="0">
                <a:latin typeface="標楷體" panose="03000509000000000000" pitchFamily="65" charset="-120"/>
                <a:ea typeface="標楷體" panose="03000509000000000000" pitchFamily="65" charset="-120"/>
              </a:rPr>
              <a:t>: </a:t>
            </a:r>
            <a:r>
              <a:rPr lang="zh-TW" altLang="en-US" dirty="0" smtClean="0">
                <a:latin typeface="標楷體" panose="03000509000000000000" pitchFamily="65" charset="-120"/>
                <a:ea typeface="標楷體" panose="03000509000000000000" pitchFamily="65" charset="-120"/>
              </a:rPr>
              <a:t>學生可以從中國政府網、外交部</a:t>
            </a:r>
            <a:r>
              <a:rPr lang="zh-TW" altLang="en-US" dirty="0">
                <a:latin typeface="標楷體" panose="03000509000000000000" pitchFamily="65" charset="-120"/>
                <a:ea typeface="標楷體" panose="03000509000000000000" pitchFamily="65" charset="-120"/>
              </a:rPr>
              <a:t>網頁、中國「一帶一路」</a:t>
            </a:r>
            <a:r>
              <a:rPr lang="zh-TW" altLang="en-US" dirty="0" smtClean="0">
                <a:latin typeface="標楷體" panose="03000509000000000000" pitchFamily="65" charset="-120"/>
                <a:ea typeface="標楷體" panose="03000509000000000000" pitchFamily="65" charset="-120"/>
              </a:rPr>
              <a:t>網、香港</a:t>
            </a:r>
            <a:r>
              <a:rPr lang="zh-TW" altLang="en-US" dirty="0">
                <a:latin typeface="標楷體" panose="03000509000000000000" pitchFamily="65" charset="-120"/>
                <a:ea typeface="標楷體" panose="03000509000000000000" pitchFamily="65" charset="-120"/>
              </a:rPr>
              <a:t>貿易發展局「一帶一路」資訊</a:t>
            </a:r>
            <a:r>
              <a:rPr lang="zh-TW" altLang="en-US" dirty="0" smtClean="0">
                <a:latin typeface="標楷體" panose="03000509000000000000" pitchFamily="65" charset="-120"/>
                <a:ea typeface="標楷體" panose="03000509000000000000" pitchFamily="65" charset="-120"/>
              </a:rPr>
              <a:t>網站等搜集有關資訊。</a:t>
            </a:r>
            <a:r>
              <a:rPr lang="en-US" altLang="zh-TW" dirty="0" smtClean="0">
                <a:latin typeface="標楷體" panose="03000509000000000000" pitchFamily="65" charset="-120"/>
                <a:ea typeface="標楷體" panose="03000509000000000000" pitchFamily="65" charset="-120"/>
              </a:rPr>
              <a:t>)</a:t>
            </a:r>
            <a:endParaRPr lang="zh-TW" altLang="en-US" dirty="0">
              <a:latin typeface="標楷體" panose="03000509000000000000" pitchFamily="65" charset="-120"/>
              <a:ea typeface="標楷體" panose="03000509000000000000" pitchFamily="65" charset="-120"/>
            </a:endParaRPr>
          </a:p>
        </p:txBody>
      </p:sp>
      <p:grpSp>
        <p:nvGrpSpPr>
          <p:cNvPr id="8" name="组合 17"/>
          <p:cNvGrpSpPr>
            <a:grpSpLocks noChangeAspect="1"/>
          </p:cNvGrpSpPr>
          <p:nvPr/>
        </p:nvGrpSpPr>
        <p:grpSpPr>
          <a:xfrm flipH="1">
            <a:off x="688043" y="4809328"/>
            <a:ext cx="540000" cy="540000"/>
            <a:chOff x="5195979" y="428797"/>
            <a:chExt cx="927463" cy="927463"/>
          </a:xfrm>
        </p:grpSpPr>
        <p:sp>
          <p:nvSpPr>
            <p:cNvPr id="9" name="椭圆 18"/>
            <p:cNvSpPr/>
            <p:nvPr/>
          </p:nvSpPr>
          <p:spPr>
            <a:xfrm>
              <a:off x="5195979" y="428797"/>
              <a:ext cx="927463" cy="927463"/>
            </a:xfrm>
            <a:prstGeom prst="ellipse">
              <a:avLst/>
            </a:prstGeom>
            <a:solidFill>
              <a:srgbClr val="C00000">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p>
          </p:txBody>
        </p:sp>
        <p:grpSp>
          <p:nvGrpSpPr>
            <p:cNvPr id="10" name="组合 19"/>
            <p:cNvGrpSpPr/>
            <p:nvPr/>
          </p:nvGrpSpPr>
          <p:grpSpPr>
            <a:xfrm>
              <a:off x="5235042" y="460898"/>
              <a:ext cx="876427" cy="882962"/>
              <a:chOff x="6130069" y="1975983"/>
              <a:chExt cx="876427" cy="882962"/>
            </a:xfrm>
          </p:grpSpPr>
          <p:sp>
            <p:nvSpPr>
              <p:cNvPr id="13" name="Freeform 12"/>
              <p:cNvSpPr/>
              <p:nvPr/>
            </p:nvSpPr>
            <p:spPr bwMode="auto">
              <a:xfrm>
                <a:off x="6138783" y="1991232"/>
                <a:ext cx="867713" cy="867713"/>
              </a:xfrm>
              <a:custGeom>
                <a:avLst/>
                <a:gdLst>
                  <a:gd name="T0" fmla="*/ 40 w 80"/>
                  <a:gd name="T1" fmla="*/ 80 h 80"/>
                  <a:gd name="T2" fmla="*/ 80 w 80"/>
                  <a:gd name="T3" fmla="*/ 40 h 80"/>
                  <a:gd name="T4" fmla="*/ 40 w 80"/>
                  <a:gd name="T5" fmla="*/ 0 h 80"/>
                  <a:gd name="T6" fmla="*/ 0 w 80"/>
                  <a:gd name="T7" fmla="*/ 40 h 80"/>
                  <a:gd name="T8" fmla="*/ 3 w 80"/>
                  <a:gd name="T9" fmla="*/ 55 h 80"/>
                  <a:gd name="T10" fmla="*/ 7 w 80"/>
                  <a:gd name="T11" fmla="*/ 62 h 80"/>
                  <a:gd name="T12" fmla="*/ 4 w 80"/>
                  <a:gd name="T13" fmla="*/ 76 h 80"/>
                  <a:gd name="T14" fmla="*/ 18 w 80"/>
                  <a:gd name="T15" fmla="*/ 73 h 80"/>
                  <a:gd name="T16" fmla="*/ 25 w 80"/>
                  <a:gd name="T17" fmla="*/ 77 h 80"/>
                  <a:gd name="T18" fmla="*/ 40 w 80"/>
                  <a:gd name="T19"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80">
                    <a:moveTo>
                      <a:pt x="40" y="80"/>
                    </a:moveTo>
                    <a:cubicBezTo>
                      <a:pt x="62" y="80"/>
                      <a:pt x="80" y="62"/>
                      <a:pt x="80" y="40"/>
                    </a:cubicBezTo>
                    <a:cubicBezTo>
                      <a:pt x="80" y="18"/>
                      <a:pt x="62" y="0"/>
                      <a:pt x="40" y="0"/>
                    </a:cubicBezTo>
                    <a:cubicBezTo>
                      <a:pt x="18" y="0"/>
                      <a:pt x="0" y="18"/>
                      <a:pt x="0" y="40"/>
                    </a:cubicBezTo>
                    <a:cubicBezTo>
                      <a:pt x="0" y="45"/>
                      <a:pt x="1" y="51"/>
                      <a:pt x="3" y="55"/>
                    </a:cubicBezTo>
                    <a:cubicBezTo>
                      <a:pt x="4" y="58"/>
                      <a:pt x="5" y="60"/>
                      <a:pt x="7" y="62"/>
                    </a:cubicBezTo>
                    <a:cubicBezTo>
                      <a:pt x="7" y="63"/>
                      <a:pt x="6" y="68"/>
                      <a:pt x="4" y="76"/>
                    </a:cubicBezTo>
                    <a:cubicBezTo>
                      <a:pt x="12" y="74"/>
                      <a:pt x="17" y="73"/>
                      <a:pt x="18" y="73"/>
                    </a:cubicBezTo>
                    <a:cubicBezTo>
                      <a:pt x="20" y="75"/>
                      <a:pt x="22" y="76"/>
                      <a:pt x="25" y="77"/>
                    </a:cubicBezTo>
                    <a:cubicBezTo>
                      <a:pt x="29" y="79"/>
                      <a:pt x="35" y="80"/>
                      <a:pt x="40" y="80"/>
                    </a:cubicBezTo>
                    <a:close/>
                  </a:path>
                </a:pathLst>
              </a:custGeom>
              <a:solidFill>
                <a:srgbClr val="826118"/>
              </a:solidFill>
              <a:ln w="15875" cap="flat">
                <a:noFill/>
                <a:prstDash val="solid"/>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p>
            </p:txBody>
          </p:sp>
          <p:sp>
            <p:nvSpPr>
              <p:cNvPr id="14" name="Freeform 13"/>
              <p:cNvSpPr/>
              <p:nvPr/>
            </p:nvSpPr>
            <p:spPr bwMode="auto">
              <a:xfrm>
                <a:off x="6130069" y="1975983"/>
                <a:ext cx="867712" cy="867711"/>
              </a:xfrm>
              <a:custGeom>
                <a:avLst/>
                <a:gdLst>
                  <a:gd name="T0" fmla="*/ 40 w 80"/>
                  <a:gd name="T1" fmla="*/ 80 h 80"/>
                  <a:gd name="T2" fmla="*/ 80 w 80"/>
                  <a:gd name="T3" fmla="*/ 40 h 80"/>
                  <a:gd name="T4" fmla="*/ 40 w 80"/>
                  <a:gd name="T5" fmla="*/ 0 h 80"/>
                  <a:gd name="T6" fmla="*/ 0 w 80"/>
                  <a:gd name="T7" fmla="*/ 40 h 80"/>
                  <a:gd name="T8" fmla="*/ 3 w 80"/>
                  <a:gd name="T9" fmla="*/ 55 h 80"/>
                  <a:gd name="T10" fmla="*/ 7 w 80"/>
                  <a:gd name="T11" fmla="*/ 62 h 80"/>
                  <a:gd name="T12" fmla="*/ 4 w 80"/>
                  <a:gd name="T13" fmla="*/ 76 h 80"/>
                  <a:gd name="T14" fmla="*/ 18 w 80"/>
                  <a:gd name="T15" fmla="*/ 73 h 80"/>
                  <a:gd name="T16" fmla="*/ 25 w 80"/>
                  <a:gd name="T17" fmla="*/ 77 h 80"/>
                  <a:gd name="T18" fmla="*/ 40 w 80"/>
                  <a:gd name="T19"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80">
                    <a:moveTo>
                      <a:pt x="40" y="80"/>
                    </a:moveTo>
                    <a:cubicBezTo>
                      <a:pt x="62" y="80"/>
                      <a:pt x="80" y="62"/>
                      <a:pt x="80" y="40"/>
                    </a:cubicBezTo>
                    <a:cubicBezTo>
                      <a:pt x="80" y="18"/>
                      <a:pt x="62" y="0"/>
                      <a:pt x="40" y="0"/>
                    </a:cubicBezTo>
                    <a:cubicBezTo>
                      <a:pt x="18" y="0"/>
                      <a:pt x="0" y="18"/>
                      <a:pt x="0" y="40"/>
                    </a:cubicBezTo>
                    <a:cubicBezTo>
                      <a:pt x="0" y="45"/>
                      <a:pt x="1" y="51"/>
                      <a:pt x="3" y="55"/>
                    </a:cubicBezTo>
                    <a:cubicBezTo>
                      <a:pt x="4" y="58"/>
                      <a:pt x="5" y="60"/>
                      <a:pt x="7" y="62"/>
                    </a:cubicBezTo>
                    <a:cubicBezTo>
                      <a:pt x="7" y="63"/>
                      <a:pt x="6" y="68"/>
                      <a:pt x="4" y="76"/>
                    </a:cubicBezTo>
                    <a:cubicBezTo>
                      <a:pt x="12" y="74"/>
                      <a:pt x="17" y="73"/>
                      <a:pt x="18" y="73"/>
                    </a:cubicBezTo>
                    <a:cubicBezTo>
                      <a:pt x="20" y="75"/>
                      <a:pt x="22" y="76"/>
                      <a:pt x="25" y="77"/>
                    </a:cubicBezTo>
                    <a:cubicBezTo>
                      <a:pt x="29" y="79"/>
                      <a:pt x="35" y="80"/>
                      <a:pt x="40" y="80"/>
                    </a:cubicBezTo>
                    <a:close/>
                  </a:path>
                </a:pathLst>
              </a:custGeom>
              <a:solidFill>
                <a:srgbClr val="FF0000"/>
              </a:solidFill>
              <a:ln w="15875" cap="flat">
                <a:noFill/>
                <a:prstDash val="solid"/>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Freeform 10"/>
            <p:cNvSpPr/>
            <p:nvPr/>
          </p:nvSpPr>
          <p:spPr bwMode="auto">
            <a:xfrm flipH="1">
              <a:off x="5533821" y="626452"/>
              <a:ext cx="276775" cy="369453"/>
            </a:xfrm>
            <a:custGeom>
              <a:avLst/>
              <a:gdLst>
                <a:gd name="T0" fmla="*/ 12 w 24"/>
                <a:gd name="T1" fmla="*/ 32 h 32"/>
                <a:gd name="T2" fmla="*/ 12 w 24"/>
                <a:gd name="T3" fmla="*/ 24 h 32"/>
                <a:gd name="T4" fmla="*/ 24 w 24"/>
                <a:gd name="T5" fmla="*/ 12 h 32"/>
                <a:gd name="T6" fmla="*/ 12 w 24"/>
                <a:gd name="T7" fmla="*/ 0 h 32"/>
                <a:gd name="T8" fmla="*/ 0 w 24"/>
                <a:gd name="T9" fmla="*/ 12 h 32"/>
              </a:gdLst>
              <a:ahLst/>
              <a:cxnLst>
                <a:cxn ang="0">
                  <a:pos x="T0" y="T1"/>
                </a:cxn>
                <a:cxn ang="0">
                  <a:pos x="T2" y="T3"/>
                </a:cxn>
                <a:cxn ang="0">
                  <a:pos x="T4" y="T5"/>
                </a:cxn>
                <a:cxn ang="0">
                  <a:pos x="T6" y="T7"/>
                </a:cxn>
                <a:cxn ang="0">
                  <a:pos x="T8" y="T9"/>
                </a:cxn>
              </a:cxnLst>
              <a:rect l="0" t="0" r="r" b="b"/>
              <a:pathLst>
                <a:path w="24" h="32">
                  <a:moveTo>
                    <a:pt x="12" y="32"/>
                  </a:moveTo>
                  <a:cubicBezTo>
                    <a:pt x="12" y="24"/>
                    <a:pt x="12" y="24"/>
                    <a:pt x="12" y="24"/>
                  </a:cubicBezTo>
                  <a:cubicBezTo>
                    <a:pt x="19" y="24"/>
                    <a:pt x="24" y="19"/>
                    <a:pt x="24" y="12"/>
                  </a:cubicBezTo>
                  <a:cubicBezTo>
                    <a:pt x="24" y="6"/>
                    <a:pt x="19" y="0"/>
                    <a:pt x="12" y="0"/>
                  </a:cubicBezTo>
                  <a:cubicBezTo>
                    <a:pt x="5" y="0"/>
                    <a:pt x="0" y="6"/>
                    <a:pt x="0" y="12"/>
                  </a:cubicBezTo>
                </a:path>
              </a:pathLst>
            </a:custGeom>
            <a:noFill/>
            <a:ln w="58738"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 name="Oval 11"/>
            <p:cNvSpPr>
              <a:spLocks noChangeArrowheads="1"/>
            </p:cNvSpPr>
            <p:nvPr/>
          </p:nvSpPr>
          <p:spPr bwMode="auto">
            <a:xfrm>
              <a:off x="5618795" y="1102644"/>
              <a:ext cx="116471" cy="115219"/>
            </a:xfrm>
            <a:prstGeom prst="ellipse">
              <a:avLst/>
            </a:prstGeom>
            <a:solidFill>
              <a:schemeClr val="bg1"/>
            </a:solidFill>
            <a:ln w="9525">
              <a:solidFill>
                <a:schemeClr val="bg1"/>
              </a:solid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5" name="组合 35"/>
          <p:cNvGrpSpPr>
            <a:grpSpLocks noChangeAspect="1"/>
          </p:cNvGrpSpPr>
          <p:nvPr/>
        </p:nvGrpSpPr>
        <p:grpSpPr>
          <a:xfrm>
            <a:off x="708255" y="5587612"/>
            <a:ext cx="533881" cy="634626"/>
            <a:chOff x="6523756" y="488141"/>
            <a:chExt cx="883270" cy="966551"/>
          </a:xfrm>
        </p:grpSpPr>
        <p:sp>
          <p:nvSpPr>
            <p:cNvPr id="16" name="流程图: 离页连接符 36"/>
            <p:cNvSpPr/>
            <p:nvPr/>
          </p:nvSpPr>
          <p:spPr>
            <a:xfrm>
              <a:off x="6523756" y="488141"/>
              <a:ext cx="826517" cy="891903"/>
            </a:xfrm>
            <a:prstGeom prst="flowChartOffpageConnector">
              <a:avLst/>
            </a:prstGeom>
            <a:solidFill>
              <a:srgbClr val="21D0C2">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流程图: 离页连接符 37"/>
            <p:cNvSpPr/>
            <p:nvPr/>
          </p:nvSpPr>
          <p:spPr>
            <a:xfrm>
              <a:off x="6580509" y="562789"/>
              <a:ext cx="826517" cy="891903"/>
            </a:xfrm>
            <a:prstGeom prst="flowChartOffpageConnector">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流程图: 离页连接符 38"/>
            <p:cNvSpPr/>
            <p:nvPr/>
          </p:nvSpPr>
          <p:spPr>
            <a:xfrm>
              <a:off x="6560792" y="529167"/>
              <a:ext cx="826517" cy="891903"/>
            </a:xfrm>
            <a:prstGeom prst="flowChartOffpageConnector">
              <a:avLst/>
            </a:prstGeom>
            <a:solidFill>
              <a:srgbClr val="21D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39"/>
            <p:cNvGrpSpPr/>
            <p:nvPr/>
          </p:nvGrpSpPr>
          <p:grpSpPr>
            <a:xfrm>
              <a:off x="6676279" y="647264"/>
              <a:ext cx="600075" cy="568325"/>
              <a:chOff x="5991226" y="2949576"/>
              <a:chExt cx="600075" cy="568325"/>
            </a:xfrm>
          </p:grpSpPr>
          <p:sp>
            <p:nvSpPr>
              <p:cNvPr id="20" name="Freeform 46"/>
              <p:cNvSpPr/>
              <p:nvPr/>
            </p:nvSpPr>
            <p:spPr bwMode="auto">
              <a:xfrm>
                <a:off x="5991226" y="3168651"/>
                <a:ext cx="349250" cy="349250"/>
              </a:xfrm>
              <a:custGeom>
                <a:avLst/>
                <a:gdLst>
                  <a:gd name="T0" fmla="*/ 36 w 43"/>
                  <a:gd name="T1" fmla="*/ 8 h 43"/>
                  <a:gd name="T2" fmla="*/ 41 w 43"/>
                  <a:gd name="T3" fmla="*/ 27 h 43"/>
                  <a:gd name="T4" fmla="*/ 27 w 43"/>
                  <a:gd name="T5" fmla="*/ 41 h 43"/>
                  <a:gd name="T6" fmla="*/ 8 w 43"/>
                  <a:gd name="T7" fmla="*/ 36 h 43"/>
                  <a:gd name="T8" fmla="*/ 8 w 43"/>
                  <a:gd name="T9" fmla="*/ 8 h 43"/>
                  <a:gd name="T10" fmla="*/ 36 w 43"/>
                  <a:gd name="T11" fmla="*/ 8 h 43"/>
                </a:gdLst>
                <a:ahLst/>
                <a:cxnLst>
                  <a:cxn ang="0">
                    <a:pos x="T0" y="T1"/>
                  </a:cxn>
                  <a:cxn ang="0">
                    <a:pos x="T2" y="T3"/>
                  </a:cxn>
                  <a:cxn ang="0">
                    <a:pos x="T4" y="T5"/>
                  </a:cxn>
                  <a:cxn ang="0">
                    <a:pos x="T6" y="T7"/>
                  </a:cxn>
                  <a:cxn ang="0">
                    <a:pos x="T8" y="T9"/>
                  </a:cxn>
                  <a:cxn ang="0">
                    <a:pos x="T10" y="T11"/>
                  </a:cxn>
                </a:cxnLst>
                <a:rect l="0" t="0" r="r" b="b"/>
                <a:pathLst>
                  <a:path w="43" h="43">
                    <a:moveTo>
                      <a:pt x="36" y="8"/>
                    </a:moveTo>
                    <a:cubicBezTo>
                      <a:pt x="41" y="13"/>
                      <a:pt x="43" y="20"/>
                      <a:pt x="41" y="27"/>
                    </a:cubicBezTo>
                    <a:cubicBezTo>
                      <a:pt x="39" y="34"/>
                      <a:pt x="34" y="39"/>
                      <a:pt x="27" y="41"/>
                    </a:cubicBezTo>
                    <a:cubicBezTo>
                      <a:pt x="20" y="43"/>
                      <a:pt x="13" y="41"/>
                      <a:pt x="8" y="36"/>
                    </a:cubicBezTo>
                    <a:cubicBezTo>
                      <a:pt x="0" y="28"/>
                      <a:pt x="0" y="15"/>
                      <a:pt x="8" y="8"/>
                    </a:cubicBezTo>
                    <a:cubicBezTo>
                      <a:pt x="16" y="0"/>
                      <a:pt x="28" y="0"/>
                      <a:pt x="36" y="8"/>
                    </a:cubicBezTo>
                    <a:close/>
                  </a:path>
                </a:pathLst>
              </a:custGeom>
              <a:noFill/>
              <a:ln w="38100" cap="flat">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1" name="Line 47"/>
              <p:cNvSpPr>
                <a:spLocks noChangeShapeType="1"/>
              </p:cNvSpPr>
              <p:nvPr/>
            </p:nvSpPr>
            <p:spPr bwMode="auto">
              <a:xfrm flipV="1">
                <a:off x="6283326" y="2949576"/>
                <a:ext cx="274638" cy="276225"/>
              </a:xfrm>
              <a:prstGeom prst="line">
                <a:avLst/>
              </a:prstGeom>
              <a:noFill/>
              <a:ln w="38100" cap="rnd">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2" name="Freeform 48"/>
              <p:cNvSpPr/>
              <p:nvPr/>
            </p:nvSpPr>
            <p:spPr bwMode="auto">
              <a:xfrm>
                <a:off x="6403976" y="3006726"/>
                <a:ext cx="187325" cy="195263"/>
              </a:xfrm>
              <a:custGeom>
                <a:avLst/>
                <a:gdLst>
                  <a:gd name="T0" fmla="*/ 0 w 118"/>
                  <a:gd name="T1" fmla="*/ 67 h 123"/>
                  <a:gd name="T2" fmla="*/ 51 w 118"/>
                  <a:gd name="T3" fmla="*/ 123 h 123"/>
                  <a:gd name="T4" fmla="*/ 118 w 118"/>
                  <a:gd name="T5" fmla="*/ 56 h 123"/>
                  <a:gd name="T6" fmla="*/ 62 w 118"/>
                  <a:gd name="T7" fmla="*/ 0 h 123"/>
                  <a:gd name="T8" fmla="*/ 0 w 118"/>
                  <a:gd name="T9" fmla="*/ 67 h 123"/>
                </a:gdLst>
                <a:ahLst/>
                <a:cxnLst>
                  <a:cxn ang="0">
                    <a:pos x="T0" y="T1"/>
                  </a:cxn>
                  <a:cxn ang="0">
                    <a:pos x="T2" y="T3"/>
                  </a:cxn>
                  <a:cxn ang="0">
                    <a:pos x="T4" y="T5"/>
                  </a:cxn>
                  <a:cxn ang="0">
                    <a:pos x="T6" y="T7"/>
                  </a:cxn>
                  <a:cxn ang="0">
                    <a:pos x="T8" y="T9"/>
                  </a:cxn>
                </a:cxnLst>
                <a:rect l="0" t="0" r="r" b="b"/>
                <a:pathLst>
                  <a:path w="118" h="123">
                    <a:moveTo>
                      <a:pt x="0" y="67"/>
                    </a:moveTo>
                    <a:lnTo>
                      <a:pt x="51" y="123"/>
                    </a:lnTo>
                    <a:lnTo>
                      <a:pt x="118" y="56"/>
                    </a:lnTo>
                    <a:lnTo>
                      <a:pt x="62" y="0"/>
                    </a:lnTo>
                    <a:lnTo>
                      <a:pt x="0" y="67"/>
                    </a:lnTo>
                    <a:close/>
                  </a:path>
                </a:pathLst>
              </a:custGeom>
              <a:noFill/>
              <a:ln w="38100" cap="flat">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sp>
        <p:nvSpPr>
          <p:cNvPr id="23" name="Up Arrow 22"/>
          <p:cNvSpPr/>
          <p:nvPr/>
        </p:nvSpPr>
        <p:spPr bwMode="auto">
          <a:xfrm rot="10800000">
            <a:off x="5562847" y="1974176"/>
            <a:ext cx="544583" cy="406122"/>
          </a:xfrm>
          <a:prstGeom prst="upArrow">
            <a:avLst/>
          </a:prstGeom>
          <a:solidFill>
            <a:srgbClr val="DC4D57"/>
          </a:solidFill>
          <a:ln w="25400" cap="flat" cmpd="sng" algn="ctr">
            <a:noFill/>
            <a:prstDash val="solid"/>
          </a:ln>
          <a:effectLst>
            <a:outerShdw blurRad="190500" dist="63500" dir="3300000" algn="tl" rotWithShape="0">
              <a:srgbClr val="333333">
                <a:alpha val="30000"/>
              </a:srgbClr>
            </a:outerShdw>
          </a:effectLst>
        </p:spPr>
        <p:txBody>
          <a:bodyPr rtlCol="0" anchor="ctr"/>
          <a:lstStyle/>
          <a:p>
            <a:pPr marL="0" marR="0" indent="0" algn="ctr" defTabSz="914400" eaLnBrk="1" fontAlgn="auto" latinLnBrk="0" hangingPunct="1">
              <a:lnSpc>
                <a:spcPct val="100000"/>
              </a:lnSpc>
              <a:spcBef>
                <a:spcPts val="0"/>
              </a:spcBef>
              <a:spcAft>
                <a:spcPts val="0"/>
              </a:spcAft>
              <a:buClrTx/>
              <a:buSzTx/>
              <a:buFontTx/>
              <a:buNone/>
            </a:pPr>
            <a:endParaRPr kumimoji="0" lang="en-US" sz="1000" b="0" i="0" u="none" strike="noStrike" kern="0" cap="none" spc="0" normalizeH="0" baseline="0" noProof="0">
              <a:ln>
                <a:noFill/>
              </a:ln>
              <a:solidFill>
                <a:srgbClr val="FFFFFF"/>
              </a:solidFill>
              <a:effectLst/>
              <a:uLnTx/>
              <a:uFillTx/>
              <a:latin typeface="Microsoft JhengHei" panose="020B0604030504040204" pitchFamily="34" charset="-120"/>
              <a:ea typeface="Microsoft JhengHei" panose="020B0604030504040204" pitchFamily="34" charset="-120"/>
            </a:endParaRPr>
          </a:p>
        </p:txBody>
      </p:sp>
    </p:spTree>
    <p:extLst>
      <p:ext uri="{BB962C8B-B14F-4D97-AF65-F5344CB8AC3E}">
        <p14:creationId xmlns:p14="http://schemas.microsoft.com/office/powerpoint/2010/main" val="24959556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1"/>
          <p:cNvSpPr txBox="1">
            <a:spLocks/>
          </p:cNvSpPr>
          <p:nvPr/>
        </p:nvSpPr>
        <p:spPr>
          <a:xfrm>
            <a:off x="1122218" y="326735"/>
            <a:ext cx="9867207" cy="690589"/>
          </a:xfrm>
          <a:prstGeom prst="rect">
            <a:avLst/>
          </a:prstGeom>
          <a:ln w="38100">
            <a:solidFill>
              <a:srgbClr val="FF0000"/>
            </a:solidFill>
          </a:ln>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4000" dirty="0" smtClean="0">
                <a:latin typeface="Times New Roman" panose="02020603050405020304" pitchFamily="18" charset="0"/>
                <a:ea typeface="標楷體" panose="03000509000000000000" pitchFamily="65" charset="-120"/>
                <a:cs typeface="Times New Roman" panose="02020603050405020304" pitchFamily="18" charset="0"/>
              </a:rPr>
              <a:t>中國共產黨第二十次全國代表大會報告內容舉隅</a:t>
            </a:r>
            <a:endParaRPr lang="zh-HK" altLang="en-US" sz="40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4" name="Rectangle 3"/>
          <p:cNvSpPr/>
          <p:nvPr/>
        </p:nvSpPr>
        <p:spPr>
          <a:xfrm>
            <a:off x="199501" y="1929507"/>
            <a:ext cx="7880469" cy="2893100"/>
          </a:xfrm>
          <a:prstGeom prst="rect">
            <a:avLst/>
          </a:prstGeom>
        </p:spPr>
        <p:txBody>
          <a:bodyPr wrap="square">
            <a:spAutoFit/>
          </a:bodyPr>
          <a:lstStyle/>
          <a:p>
            <a:r>
              <a:rPr lang="zh-TW" altLang="en-US" sz="2600" dirty="0">
                <a:latin typeface="標楷體" panose="03000509000000000000" pitchFamily="65" charset="-120"/>
                <a:ea typeface="標楷體" panose="03000509000000000000" pitchFamily="65" charset="-120"/>
              </a:rPr>
              <a:t>黨二十大報告指出</a:t>
            </a:r>
            <a:r>
              <a:rPr lang="en-US" altLang="zh-TW" sz="2600" dirty="0">
                <a:latin typeface="標楷體" panose="03000509000000000000" pitchFamily="65" charset="-120"/>
                <a:ea typeface="標楷體" panose="03000509000000000000" pitchFamily="65" charset="-120"/>
              </a:rPr>
              <a:t>: </a:t>
            </a:r>
          </a:p>
          <a:p>
            <a:r>
              <a:rPr lang="ja-JP" altLang="en-US" sz="2600" dirty="0" smtClean="0">
                <a:latin typeface="標楷體" panose="03000509000000000000" pitchFamily="65" charset="-120"/>
                <a:ea typeface="標楷體" panose="03000509000000000000" pitchFamily="65" charset="-120"/>
              </a:rPr>
              <a:t>「</a:t>
            </a:r>
            <a:r>
              <a:rPr lang="zh-CN" altLang="en-US" sz="2600" dirty="0" smtClean="0">
                <a:latin typeface="標楷體" panose="03000509000000000000" pitchFamily="65" charset="-120"/>
                <a:ea typeface="標楷體" panose="03000509000000000000" pitchFamily="65" charset="-120"/>
              </a:rPr>
              <a:t>我們要實現好、維護好、發展好最廣大人民根本利益，緊緊抓住人民最關心最直接最現實的利益問題，堅持盡力而為、量力而行，深入群眾、深入基層，採取更多惠民生、暖民心舉措，著力解決好人民群眾急難愁盼問題，健全基本公共服務體系，提高公共服務水平，增強均衡性和可及性，扎實推進共同富裕。</a:t>
            </a:r>
            <a:r>
              <a:rPr lang="ja-JP" altLang="en-US" sz="2600" dirty="0" smtClean="0">
                <a:latin typeface="標楷體" panose="03000509000000000000" pitchFamily="65" charset="-120"/>
                <a:ea typeface="標楷體" panose="03000509000000000000" pitchFamily="65" charset="-120"/>
              </a:rPr>
              <a:t>」</a:t>
            </a:r>
            <a:endParaRPr lang="en-US" sz="2600" dirty="0">
              <a:latin typeface="標楷體" panose="03000509000000000000" pitchFamily="65" charset="-120"/>
              <a:ea typeface="標楷體" panose="03000509000000000000" pitchFamily="65" charset="-120"/>
            </a:endParaRPr>
          </a:p>
        </p:txBody>
      </p:sp>
      <p:pic>
        <p:nvPicPr>
          <p:cNvPr id="5" name="Picture 4">
            <a:hlinkClick r:id="rId2"/>
          </p:cNvPr>
          <p:cNvPicPr>
            <a:picLocks noChangeAspect="1"/>
          </p:cNvPicPr>
          <p:nvPr/>
        </p:nvPicPr>
        <p:blipFill>
          <a:blip r:embed="rId3"/>
          <a:stretch>
            <a:fillRect/>
          </a:stretch>
        </p:blipFill>
        <p:spPr>
          <a:xfrm>
            <a:off x="8174261" y="1821080"/>
            <a:ext cx="3603249" cy="2020585"/>
          </a:xfrm>
          <a:prstGeom prst="rect">
            <a:avLst/>
          </a:prstGeom>
        </p:spPr>
      </p:pic>
      <p:sp>
        <p:nvSpPr>
          <p:cNvPr id="6" name="Rectangle 5"/>
          <p:cNvSpPr/>
          <p:nvPr/>
        </p:nvSpPr>
        <p:spPr>
          <a:xfrm>
            <a:off x="8174260" y="3849256"/>
            <a:ext cx="3603249" cy="338554"/>
          </a:xfrm>
          <a:prstGeom prst="rect">
            <a:avLst/>
          </a:prstGeom>
          <a:ln w="28575">
            <a:solidFill>
              <a:schemeClr val="tx1"/>
            </a:solidFill>
          </a:ln>
        </p:spPr>
        <p:txBody>
          <a:bodyPr wrap="square">
            <a:spAutoFit/>
          </a:bodyPr>
          <a:lstStyle/>
          <a:p>
            <a:pPr algn="ctr"/>
            <a:r>
              <a:rPr lang="zh-TW" altLang="en-US" sz="1600" b="1" dirty="0">
                <a:latin typeface="DFKai-SB" panose="03000509000000000000" pitchFamily="65" charset="-120"/>
                <a:ea typeface="DFKai-SB" panose="03000509000000000000" pitchFamily="65" charset="-120"/>
              </a:rPr>
              <a:t>點擊圖像</a:t>
            </a:r>
            <a:r>
              <a:rPr lang="zh-TW" altLang="en-US" sz="1600" b="1" dirty="0" smtClean="0">
                <a:latin typeface="DFKai-SB" panose="03000509000000000000" pitchFamily="65" charset="-120"/>
                <a:ea typeface="DFKai-SB" panose="03000509000000000000" pitchFamily="65" charset="-120"/>
              </a:rPr>
              <a:t>參看影片</a:t>
            </a:r>
            <a:endParaRPr lang="en-US" sz="1600" dirty="0">
              <a:latin typeface="DFKai-SB" panose="03000509000000000000" pitchFamily="65" charset="-120"/>
              <a:ea typeface="DFKai-SB" panose="03000509000000000000" pitchFamily="65" charset="-120"/>
            </a:endParaRPr>
          </a:p>
        </p:txBody>
      </p:sp>
      <p:sp>
        <p:nvSpPr>
          <p:cNvPr id="2" name="Rectangle 1"/>
          <p:cNvSpPr/>
          <p:nvPr/>
        </p:nvSpPr>
        <p:spPr>
          <a:xfrm>
            <a:off x="2870620" y="1167204"/>
            <a:ext cx="5929828" cy="523220"/>
          </a:xfrm>
          <a:prstGeom prst="rect">
            <a:avLst/>
          </a:prstGeom>
          <a:solidFill>
            <a:schemeClr val="accent1">
              <a:lumMod val="40000"/>
              <a:lumOff val="60000"/>
            </a:schemeClr>
          </a:solidFill>
          <a:ln w="38100">
            <a:solidFill>
              <a:srgbClr val="FF0000"/>
            </a:solidFill>
          </a:ln>
        </p:spPr>
        <p:txBody>
          <a:bodyPr wrap="none">
            <a:spAutoFit/>
          </a:bodyPr>
          <a:lstStyle/>
          <a:p>
            <a:pPr algn="ctr"/>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3.</a:t>
            </a:r>
            <a:r>
              <a:rPr lang="zh-CN" altLang="en-US" sz="2800" dirty="0" smtClean="0">
                <a:latin typeface="標楷體" panose="03000509000000000000" pitchFamily="65" charset="-120"/>
                <a:ea typeface="標楷體" panose="03000509000000000000" pitchFamily="65" charset="-120"/>
              </a:rPr>
              <a:t>增進</a:t>
            </a:r>
            <a:r>
              <a:rPr lang="zh-CN" altLang="en-US" sz="2800" dirty="0">
                <a:latin typeface="標楷體" panose="03000509000000000000" pitchFamily="65" charset="-120"/>
                <a:ea typeface="標楷體" panose="03000509000000000000" pitchFamily="65" charset="-120"/>
              </a:rPr>
              <a:t>民生福祉，提高人民生活品質</a:t>
            </a:r>
            <a:endParaRPr lang="en-US" altLang="zh-CN" sz="2800" dirty="0">
              <a:latin typeface="標楷體" panose="03000509000000000000" pitchFamily="65" charset="-120"/>
              <a:ea typeface="標楷體" panose="03000509000000000000" pitchFamily="65" charset="-120"/>
            </a:endParaRPr>
          </a:p>
        </p:txBody>
      </p:sp>
      <p:pic>
        <p:nvPicPr>
          <p:cNvPr id="9" name="Picture 8"/>
          <p:cNvPicPr>
            <a:picLocks noChangeAspect="1"/>
          </p:cNvPicPr>
          <p:nvPr/>
        </p:nvPicPr>
        <p:blipFill>
          <a:blip r:embed="rId4"/>
          <a:stretch>
            <a:fillRect/>
          </a:stretch>
        </p:blipFill>
        <p:spPr>
          <a:xfrm>
            <a:off x="8938274" y="4330931"/>
            <a:ext cx="2544473" cy="2132819"/>
          </a:xfrm>
          <a:prstGeom prst="rect">
            <a:avLst/>
          </a:prstGeom>
        </p:spPr>
      </p:pic>
      <p:sp>
        <p:nvSpPr>
          <p:cNvPr id="10" name="Rectangle 9"/>
          <p:cNvSpPr/>
          <p:nvPr/>
        </p:nvSpPr>
        <p:spPr>
          <a:xfrm>
            <a:off x="4307385" y="4940144"/>
            <a:ext cx="1923474" cy="338554"/>
          </a:xfrm>
          <a:prstGeom prst="rect">
            <a:avLst/>
          </a:prstGeom>
          <a:ln w="28575">
            <a:solidFill>
              <a:schemeClr val="tx1"/>
            </a:solidFill>
          </a:ln>
        </p:spPr>
        <p:txBody>
          <a:bodyPr wrap="square">
            <a:spAutoFit/>
          </a:bodyPr>
          <a:lstStyle/>
          <a:p>
            <a:pPr algn="ctr"/>
            <a:r>
              <a:rPr lang="zh-TW" altLang="en-US" sz="1600" dirty="0" smtClean="0">
                <a:latin typeface="DFKai-SB" panose="03000509000000000000" pitchFamily="65" charset="-120"/>
                <a:ea typeface="DFKai-SB" panose="03000509000000000000" pitchFamily="65" charset="-120"/>
              </a:rPr>
              <a:t>建議學與教活動</a:t>
            </a:r>
            <a:r>
              <a:rPr lang="en-US" altLang="zh-TW" sz="1600" dirty="0" smtClean="0">
                <a:latin typeface="DFKai-SB" panose="03000509000000000000" pitchFamily="65" charset="-120"/>
                <a:ea typeface="DFKai-SB" panose="03000509000000000000" pitchFamily="65" charset="-120"/>
              </a:rPr>
              <a:t>: </a:t>
            </a:r>
            <a:endParaRPr lang="en-US" sz="1600" dirty="0">
              <a:latin typeface="DFKai-SB" panose="03000509000000000000" pitchFamily="65" charset="-120"/>
              <a:ea typeface="DFKai-SB" panose="03000509000000000000" pitchFamily="65" charset="-120"/>
            </a:endParaRPr>
          </a:p>
        </p:txBody>
      </p:sp>
      <p:sp>
        <p:nvSpPr>
          <p:cNvPr id="11" name="Rectangle 10"/>
          <p:cNvSpPr/>
          <p:nvPr/>
        </p:nvSpPr>
        <p:spPr>
          <a:xfrm>
            <a:off x="277945" y="5451338"/>
            <a:ext cx="8058879" cy="1015663"/>
          </a:xfrm>
          <a:prstGeom prst="rect">
            <a:avLst/>
          </a:prstGeom>
          <a:solidFill>
            <a:schemeClr val="accent2">
              <a:lumMod val="20000"/>
              <a:lumOff val="80000"/>
            </a:schemeClr>
          </a:solidFill>
          <a:ln w="38100">
            <a:solidFill>
              <a:schemeClr val="accent2">
                <a:lumMod val="75000"/>
              </a:schemeClr>
            </a:solidFill>
          </a:ln>
        </p:spPr>
        <p:txBody>
          <a:bodyPr wrap="square">
            <a:spAutoFit/>
          </a:bodyPr>
          <a:lstStyle/>
          <a:p>
            <a:r>
              <a:rPr lang="zh-TW" altLang="en-US" sz="2000" dirty="0" smtClean="0">
                <a:latin typeface="標楷體" panose="03000509000000000000" pitchFamily="65" charset="-120"/>
                <a:ea typeface="標楷體" panose="03000509000000000000" pitchFamily="65" charset="-120"/>
              </a:rPr>
              <a:t>教師可安排學生課前分組閱讀</a:t>
            </a:r>
            <a:r>
              <a:rPr lang="en-US" altLang="zh-TW" sz="2000" dirty="0" smtClean="0">
                <a:latin typeface="標楷體" panose="03000509000000000000" pitchFamily="65" charset="-120"/>
                <a:ea typeface="標楷體" panose="03000509000000000000" pitchFamily="65" charset="-120"/>
              </a:rPr>
              <a:t>《</a:t>
            </a:r>
            <a:r>
              <a:rPr lang="zh-TW" altLang="en-US" sz="2000" dirty="0" smtClean="0">
                <a:latin typeface="標楷體" panose="03000509000000000000" pitchFamily="65" charset="-120"/>
                <a:ea typeface="標楷體" panose="03000509000000000000" pitchFamily="65" charset="-120"/>
              </a:rPr>
              <a:t>中華人民共和國</a:t>
            </a:r>
            <a:r>
              <a:rPr lang="zh-TW" altLang="en-US" sz="2000" dirty="0">
                <a:latin typeface="標楷體" panose="03000509000000000000" pitchFamily="65" charset="-120"/>
                <a:ea typeface="標楷體" panose="03000509000000000000" pitchFamily="65" charset="-120"/>
              </a:rPr>
              <a:t>國民經濟和社會</a:t>
            </a:r>
            <a:r>
              <a:rPr lang="zh-TW" altLang="en-US" sz="2000" dirty="0" smtClean="0">
                <a:latin typeface="標楷體" panose="03000509000000000000" pitchFamily="65" charset="-120"/>
                <a:ea typeface="標楷體" panose="03000509000000000000" pitchFamily="65" charset="-120"/>
              </a:rPr>
              <a:t>發展第十四</a:t>
            </a:r>
            <a:r>
              <a:rPr lang="zh-TW" altLang="en-US" sz="2000" dirty="0">
                <a:latin typeface="標楷體" panose="03000509000000000000" pitchFamily="65" charset="-120"/>
                <a:ea typeface="標楷體" panose="03000509000000000000" pitchFamily="65" charset="-120"/>
              </a:rPr>
              <a:t>個五年規劃和</a:t>
            </a:r>
            <a:r>
              <a:rPr lang="en-US" altLang="zh-TW" sz="2000" dirty="0">
                <a:latin typeface="Times New Roman" panose="02020603050405020304" pitchFamily="18" charset="0"/>
                <a:ea typeface="標楷體" panose="03000509000000000000" pitchFamily="65" charset="-120"/>
                <a:cs typeface="Times New Roman" panose="02020603050405020304" pitchFamily="18" charset="0"/>
              </a:rPr>
              <a:t>2035</a:t>
            </a:r>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年遠景目標</a:t>
            </a:r>
            <a: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t>綱要</a:t>
            </a:r>
            <a:r>
              <a:rPr lang="en-US" altLang="zh-TW" sz="2000" dirty="0" smtClean="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t>的第十四</a:t>
            </a:r>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篇  增進民生福祉 提升共建共治共享</a:t>
            </a:r>
            <a: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t>水平，每組專注一個民生福祉，並在課堂上報告。</a:t>
            </a:r>
            <a:endParaRPr lang="zh-TW" altLang="en-US" sz="2000" dirty="0">
              <a:latin typeface="Times New Roman" panose="02020603050405020304" pitchFamily="18" charset="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15763894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1"/>
          <p:cNvSpPr txBox="1">
            <a:spLocks noGrp="1"/>
          </p:cNvSpPr>
          <p:nvPr>
            <p:ph type="title"/>
          </p:nvPr>
        </p:nvSpPr>
        <p:spPr>
          <a:xfrm>
            <a:off x="540327" y="215497"/>
            <a:ext cx="10938164" cy="649028"/>
          </a:xfrm>
          <a:prstGeom prst="rect">
            <a:avLst/>
          </a:prstGeom>
          <a:ln w="38100">
            <a:solidFill>
              <a:srgbClr val="FF0000"/>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4000" dirty="0" smtClean="0">
                <a:latin typeface="Times New Roman" panose="02020603050405020304" pitchFamily="18" charset="0"/>
                <a:ea typeface="標楷體" panose="03000509000000000000" pitchFamily="65" charset="-120"/>
                <a:cs typeface="Times New Roman" panose="02020603050405020304" pitchFamily="18" charset="0"/>
              </a:rPr>
              <a:t>中國共產黨第二十次全國代表大會報告內容舉隅</a:t>
            </a:r>
            <a:endParaRPr lang="zh-HK" altLang="en-US" sz="40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4" name="Rectangle 3"/>
          <p:cNvSpPr/>
          <p:nvPr/>
        </p:nvSpPr>
        <p:spPr>
          <a:xfrm>
            <a:off x="4655711" y="1097697"/>
            <a:ext cx="5840061" cy="523220"/>
          </a:xfrm>
          <a:prstGeom prst="rect">
            <a:avLst/>
          </a:prstGeom>
          <a:solidFill>
            <a:schemeClr val="accent5">
              <a:lumMod val="40000"/>
              <a:lumOff val="60000"/>
            </a:schemeClr>
          </a:solidFill>
          <a:ln w="38100">
            <a:solidFill>
              <a:srgbClr val="FF0000"/>
            </a:solidFill>
          </a:ln>
        </p:spPr>
        <p:txBody>
          <a:bodyPr wrap="none">
            <a:spAutoFit/>
          </a:bodyPr>
          <a:lstStyle/>
          <a:p>
            <a:pPr algn="ct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3.</a:t>
            </a:r>
            <a:r>
              <a:rPr lang="zh-CN" altLang="en-US" sz="2800" dirty="0" smtClean="0">
                <a:latin typeface="標楷體" panose="03000509000000000000" pitchFamily="65" charset="-120"/>
                <a:ea typeface="標楷體" panose="03000509000000000000" pitchFamily="65" charset="-120"/>
              </a:rPr>
              <a:t>增進</a:t>
            </a:r>
            <a:r>
              <a:rPr lang="zh-CN" altLang="en-US" sz="2800" dirty="0">
                <a:latin typeface="標楷體" panose="03000509000000000000" pitchFamily="65" charset="-120"/>
                <a:ea typeface="標楷體" panose="03000509000000000000" pitchFamily="65" charset="-120"/>
              </a:rPr>
              <a:t>民生福祉，提高人民生活品質</a:t>
            </a:r>
            <a:endParaRPr lang="en-US" altLang="zh-CN" sz="2800" dirty="0">
              <a:latin typeface="標楷體" panose="03000509000000000000" pitchFamily="65" charset="-120"/>
              <a:ea typeface="標楷體" panose="03000509000000000000" pitchFamily="65" charset="-120"/>
            </a:endParaRPr>
          </a:p>
        </p:txBody>
      </p:sp>
      <p:sp>
        <p:nvSpPr>
          <p:cNvPr id="6" name="空心弧 4"/>
          <p:cNvSpPr/>
          <p:nvPr/>
        </p:nvSpPr>
        <p:spPr>
          <a:xfrm rot="19745992">
            <a:off x="1414658" y="1873436"/>
            <a:ext cx="4001644" cy="3760336"/>
          </a:xfrm>
          <a:prstGeom prst="blockArc">
            <a:avLst>
              <a:gd name="adj1" fmla="val 13163210"/>
              <a:gd name="adj2" fmla="val 16200000"/>
              <a:gd name="adj3" fmla="val 4522"/>
            </a:avLst>
          </a:prstGeom>
        </p:spPr>
        <p:style>
          <a:lnRef idx="0">
            <a:schemeClr val="lt1">
              <a:hueOff val="0"/>
              <a:satOff val="0"/>
              <a:lumOff val="0"/>
              <a:alphaOff val="0"/>
            </a:schemeClr>
          </a:lnRef>
          <a:fillRef idx="1">
            <a:schemeClr val="accent2">
              <a:hueOff val="0"/>
              <a:satOff val="0"/>
              <a:lumOff val="0"/>
              <a:alphaOff val="0"/>
            </a:schemeClr>
          </a:fillRef>
          <a:effectRef idx="1">
            <a:schemeClr val="accent2">
              <a:hueOff val="0"/>
              <a:satOff val="0"/>
              <a:lumOff val="0"/>
              <a:alphaOff val="0"/>
            </a:schemeClr>
          </a:effectRef>
          <a:fontRef idx="minor">
            <a:schemeClr val="lt1"/>
          </a:fontRef>
        </p:style>
        <p:txBody>
          <a:bodyPr/>
          <a:lstStyle/>
          <a:p>
            <a:endParaRPr lang="en-US"/>
          </a:p>
        </p:txBody>
      </p:sp>
      <p:sp>
        <p:nvSpPr>
          <p:cNvPr id="9" name="空心弧 12"/>
          <p:cNvSpPr/>
          <p:nvPr/>
        </p:nvSpPr>
        <p:spPr>
          <a:xfrm rot="3259388">
            <a:off x="1477002" y="2424207"/>
            <a:ext cx="4001644" cy="3760336"/>
          </a:xfrm>
          <a:prstGeom prst="blockArc">
            <a:avLst>
              <a:gd name="adj1" fmla="val 3449247"/>
              <a:gd name="adj2" fmla="val 6987461"/>
              <a:gd name="adj3" fmla="val 4191"/>
            </a:avLst>
          </a:prstGeom>
        </p:spPr>
        <p:style>
          <a:lnRef idx="0">
            <a:schemeClr val="lt1">
              <a:hueOff val="0"/>
              <a:satOff val="0"/>
              <a:lumOff val="0"/>
              <a:alphaOff val="0"/>
            </a:schemeClr>
          </a:lnRef>
          <a:fillRef idx="1">
            <a:schemeClr val="accent4">
              <a:hueOff val="0"/>
              <a:satOff val="0"/>
              <a:lumOff val="0"/>
              <a:alphaOff val="0"/>
            </a:schemeClr>
          </a:fillRef>
          <a:effectRef idx="1">
            <a:schemeClr val="accent4">
              <a:hueOff val="0"/>
              <a:satOff val="0"/>
              <a:lumOff val="0"/>
              <a:alphaOff val="0"/>
            </a:schemeClr>
          </a:effectRef>
          <a:fontRef idx="minor">
            <a:schemeClr val="lt1"/>
          </a:fontRef>
        </p:style>
        <p:txBody>
          <a:bodyPr/>
          <a:lstStyle/>
          <a:p>
            <a:endParaRPr lang="en-US"/>
          </a:p>
        </p:txBody>
      </p:sp>
      <p:sp>
        <p:nvSpPr>
          <p:cNvPr id="10" name="空心弧 13"/>
          <p:cNvSpPr/>
          <p:nvPr/>
        </p:nvSpPr>
        <p:spPr>
          <a:xfrm rot="2252233">
            <a:off x="1172554" y="2465792"/>
            <a:ext cx="4001644" cy="3760336"/>
          </a:xfrm>
          <a:prstGeom prst="blockArc">
            <a:avLst>
              <a:gd name="adj1" fmla="val 19800000"/>
              <a:gd name="adj2" fmla="val 1773553"/>
              <a:gd name="adj3" fmla="val 5346"/>
            </a:avLst>
          </a:prstGeom>
          <a:solidFill>
            <a:srgbClr val="FF5050"/>
          </a:solidFill>
        </p:spPr>
        <p:style>
          <a:lnRef idx="0">
            <a:schemeClr val="lt1">
              <a:hueOff val="0"/>
              <a:satOff val="0"/>
              <a:lumOff val="0"/>
              <a:alphaOff val="0"/>
            </a:schemeClr>
          </a:lnRef>
          <a:fillRef idx="1">
            <a:schemeClr val="accent3">
              <a:hueOff val="0"/>
              <a:satOff val="0"/>
              <a:lumOff val="0"/>
              <a:alphaOff val="0"/>
            </a:schemeClr>
          </a:fillRef>
          <a:effectRef idx="1">
            <a:schemeClr val="accent3">
              <a:hueOff val="0"/>
              <a:satOff val="0"/>
              <a:lumOff val="0"/>
              <a:alphaOff val="0"/>
            </a:schemeClr>
          </a:effectRef>
          <a:fontRef idx="minor">
            <a:schemeClr val="lt1"/>
          </a:fontRef>
        </p:style>
        <p:txBody>
          <a:bodyPr/>
          <a:lstStyle/>
          <a:p>
            <a:endParaRPr lang="en-US"/>
          </a:p>
        </p:txBody>
      </p:sp>
      <p:sp>
        <p:nvSpPr>
          <p:cNvPr id="11" name="空心弧 14"/>
          <p:cNvSpPr/>
          <p:nvPr/>
        </p:nvSpPr>
        <p:spPr>
          <a:xfrm rot="1283311">
            <a:off x="1162003" y="2033889"/>
            <a:ext cx="4001644" cy="3760336"/>
          </a:xfrm>
          <a:prstGeom prst="blockArc">
            <a:avLst>
              <a:gd name="adj1" fmla="val 16200000"/>
              <a:gd name="adj2" fmla="val 19205032"/>
              <a:gd name="adj3" fmla="val 5601"/>
            </a:avLst>
          </a:prstGeom>
          <a:solidFill>
            <a:srgbClr val="CC00FF"/>
          </a:solidFill>
        </p:spPr>
        <p:style>
          <a:lnRef idx="0">
            <a:schemeClr val="lt1">
              <a:hueOff val="0"/>
              <a:satOff val="0"/>
              <a:lumOff val="0"/>
              <a:alphaOff val="0"/>
            </a:schemeClr>
          </a:lnRef>
          <a:fillRef idx="1">
            <a:schemeClr val="accent2">
              <a:hueOff val="0"/>
              <a:satOff val="0"/>
              <a:lumOff val="0"/>
              <a:alphaOff val="0"/>
            </a:schemeClr>
          </a:fillRef>
          <a:effectRef idx="1">
            <a:schemeClr val="accent2">
              <a:hueOff val="0"/>
              <a:satOff val="0"/>
              <a:lumOff val="0"/>
              <a:alphaOff val="0"/>
            </a:schemeClr>
          </a:effectRef>
          <a:fontRef idx="minor">
            <a:schemeClr val="lt1"/>
          </a:fontRef>
        </p:style>
        <p:txBody>
          <a:bodyPr/>
          <a:lstStyle/>
          <a:p>
            <a:endParaRPr lang="en-US"/>
          </a:p>
        </p:txBody>
      </p:sp>
      <p:sp>
        <p:nvSpPr>
          <p:cNvPr id="12" name="任意多边形: 形状 15"/>
          <p:cNvSpPr/>
          <p:nvPr/>
        </p:nvSpPr>
        <p:spPr>
          <a:xfrm>
            <a:off x="2333277" y="3157984"/>
            <a:ext cx="1957837" cy="1686932"/>
          </a:xfrm>
          <a:custGeom>
            <a:avLst/>
            <a:gdLst>
              <a:gd name="connsiteX0" fmla="*/ 0 w 1565274"/>
              <a:gd name="connsiteY0" fmla="*/ 782637 h 1565274"/>
              <a:gd name="connsiteX1" fmla="*/ 782637 w 1565274"/>
              <a:gd name="connsiteY1" fmla="*/ 0 h 1565274"/>
              <a:gd name="connsiteX2" fmla="*/ 1565274 w 1565274"/>
              <a:gd name="connsiteY2" fmla="*/ 782637 h 1565274"/>
              <a:gd name="connsiteX3" fmla="*/ 782637 w 1565274"/>
              <a:gd name="connsiteY3" fmla="*/ 1565274 h 1565274"/>
              <a:gd name="connsiteX4" fmla="*/ 0 w 1565274"/>
              <a:gd name="connsiteY4" fmla="*/ 782637 h 1565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5274" h="1565274">
                <a:moveTo>
                  <a:pt x="0" y="782637"/>
                </a:moveTo>
                <a:cubicBezTo>
                  <a:pt x="0" y="350399"/>
                  <a:pt x="350399" y="0"/>
                  <a:pt x="782637" y="0"/>
                </a:cubicBezTo>
                <a:cubicBezTo>
                  <a:pt x="1214875" y="0"/>
                  <a:pt x="1565274" y="350399"/>
                  <a:pt x="1565274" y="782637"/>
                </a:cubicBezTo>
                <a:cubicBezTo>
                  <a:pt x="1565274" y="1214875"/>
                  <a:pt x="1214875" y="1565274"/>
                  <a:pt x="782637" y="1565274"/>
                </a:cubicBezTo>
                <a:cubicBezTo>
                  <a:pt x="350399" y="1565274"/>
                  <a:pt x="0" y="1214875"/>
                  <a:pt x="0" y="782637"/>
                </a:cubicBezTo>
                <a:close/>
              </a:path>
            </a:pathLst>
          </a:cu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259709" tIns="259709" rIns="259709" bIns="259709"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1066800">
              <a:lnSpc>
                <a:spcPct val="90000"/>
              </a:lnSpc>
              <a:spcBef>
                <a:spcPct val="0"/>
              </a:spcBef>
              <a:spcAft>
                <a:spcPct val="35000"/>
              </a:spcAft>
            </a:pPr>
            <a:r>
              <a:rPr lang="zh-TW" altLang="en-US" sz="2200" b="1" dirty="0">
                <a:latin typeface="DFKai-SB" panose="03000509000000000000" pitchFamily="65" charset="-120"/>
                <a:ea typeface="DFKai-SB" panose="03000509000000000000" pitchFamily="65" charset="-120"/>
              </a:rPr>
              <a:t>增進民生福祉，提高人民生活品質</a:t>
            </a:r>
          </a:p>
        </p:txBody>
      </p:sp>
      <p:sp>
        <p:nvSpPr>
          <p:cNvPr id="13" name="任意多边形: 形状 16"/>
          <p:cNvSpPr/>
          <p:nvPr/>
        </p:nvSpPr>
        <p:spPr>
          <a:xfrm>
            <a:off x="2477188" y="1608483"/>
            <a:ext cx="1435004" cy="1348470"/>
          </a:xfrm>
          <a:custGeom>
            <a:avLst/>
            <a:gdLst>
              <a:gd name="connsiteX0" fmla="*/ 0 w 1095692"/>
              <a:gd name="connsiteY0" fmla="*/ 547846 h 1095692"/>
              <a:gd name="connsiteX1" fmla="*/ 547846 w 1095692"/>
              <a:gd name="connsiteY1" fmla="*/ 0 h 1095692"/>
              <a:gd name="connsiteX2" fmla="*/ 1095692 w 1095692"/>
              <a:gd name="connsiteY2" fmla="*/ 547846 h 1095692"/>
              <a:gd name="connsiteX3" fmla="*/ 547846 w 1095692"/>
              <a:gd name="connsiteY3" fmla="*/ 1095692 h 1095692"/>
              <a:gd name="connsiteX4" fmla="*/ 0 w 1095692"/>
              <a:gd name="connsiteY4" fmla="*/ 547846 h 10956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5692" h="1095692">
                <a:moveTo>
                  <a:pt x="0" y="547846"/>
                </a:moveTo>
                <a:cubicBezTo>
                  <a:pt x="0" y="245279"/>
                  <a:pt x="245279" y="0"/>
                  <a:pt x="547846" y="0"/>
                </a:cubicBezTo>
                <a:cubicBezTo>
                  <a:pt x="850413" y="0"/>
                  <a:pt x="1095692" y="245279"/>
                  <a:pt x="1095692" y="547846"/>
                </a:cubicBezTo>
                <a:cubicBezTo>
                  <a:pt x="1095692" y="850413"/>
                  <a:pt x="850413" y="1095692"/>
                  <a:pt x="547846" y="1095692"/>
                </a:cubicBezTo>
                <a:cubicBezTo>
                  <a:pt x="245279" y="1095692"/>
                  <a:pt x="0" y="850413"/>
                  <a:pt x="0" y="547846"/>
                </a:cubicBezTo>
                <a:close/>
              </a:path>
            </a:pathLst>
          </a:custGeom>
          <a:solidFill>
            <a:srgbClr val="CC00FF"/>
          </a:solidFill>
        </p:spPr>
        <p:style>
          <a:lnRef idx="3">
            <a:schemeClr val="lt1">
              <a:hueOff val="0"/>
              <a:satOff val="0"/>
              <a:lumOff val="0"/>
              <a:alphaOff val="0"/>
            </a:schemeClr>
          </a:lnRef>
          <a:fillRef idx="1">
            <a:schemeClr val="accent2">
              <a:hueOff val="0"/>
              <a:satOff val="0"/>
              <a:lumOff val="0"/>
              <a:alphaOff val="0"/>
            </a:schemeClr>
          </a:fillRef>
          <a:effectRef idx="1">
            <a:schemeClr val="accent2">
              <a:hueOff val="0"/>
              <a:satOff val="0"/>
              <a:lumOff val="0"/>
              <a:alphaOff val="0"/>
            </a:schemeClr>
          </a:effectRef>
          <a:fontRef idx="minor">
            <a:schemeClr val="lt1"/>
          </a:fontRef>
        </p:style>
        <p:txBody>
          <a:bodyPr spcFirstLastPara="0" vert="horz" wrap="square" lIns="183320" tIns="183320" rIns="183320" bIns="183320"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800100">
              <a:lnSpc>
                <a:spcPct val="90000"/>
              </a:lnSpc>
              <a:spcBef>
                <a:spcPct val="0"/>
              </a:spcBef>
              <a:spcAft>
                <a:spcPct val="35000"/>
              </a:spcAft>
            </a:pPr>
            <a:r>
              <a:rPr lang="zh-CN" altLang="en-US" sz="2400" b="1" dirty="0">
                <a:solidFill>
                  <a:schemeClr val="tx1"/>
                </a:solidFill>
                <a:latin typeface="DFKai-SB" panose="03000509000000000000" pitchFamily="65" charset="-120"/>
                <a:ea typeface="DFKai-SB" panose="03000509000000000000" pitchFamily="65" charset="-120"/>
              </a:rPr>
              <a:t>完善分配制度</a:t>
            </a:r>
            <a:endParaRPr lang="zh-CN" altLang="en-US" sz="2400" b="1" kern="1200" dirty="0">
              <a:solidFill>
                <a:schemeClr val="tx1"/>
              </a:solidFill>
              <a:latin typeface="DFKai-SB" panose="03000509000000000000" pitchFamily="65" charset="-120"/>
              <a:ea typeface="DFKai-SB" panose="03000509000000000000" pitchFamily="65" charset="-120"/>
            </a:endParaRPr>
          </a:p>
        </p:txBody>
      </p:sp>
      <p:sp>
        <p:nvSpPr>
          <p:cNvPr id="14" name="任意多边形: 形状 17"/>
          <p:cNvSpPr/>
          <p:nvPr/>
        </p:nvSpPr>
        <p:spPr>
          <a:xfrm>
            <a:off x="4422068" y="3280114"/>
            <a:ext cx="1435004" cy="1348470"/>
          </a:xfrm>
          <a:custGeom>
            <a:avLst/>
            <a:gdLst>
              <a:gd name="connsiteX0" fmla="*/ 0 w 1095692"/>
              <a:gd name="connsiteY0" fmla="*/ 547846 h 1095692"/>
              <a:gd name="connsiteX1" fmla="*/ 547846 w 1095692"/>
              <a:gd name="connsiteY1" fmla="*/ 0 h 1095692"/>
              <a:gd name="connsiteX2" fmla="*/ 1095692 w 1095692"/>
              <a:gd name="connsiteY2" fmla="*/ 547846 h 1095692"/>
              <a:gd name="connsiteX3" fmla="*/ 547846 w 1095692"/>
              <a:gd name="connsiteY3" fmla="*/ 1095692 h 1095692"/>
              <a:gd name="connsiteX4" fmla="*/ 0 w 1095692"/>
              <a:gd name="connsiteY4" fmla="*/ 547846 h 10956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5692" h="1095692">
                <a:moveTo>
                  <a:pt x="0" y="547846"/>
                </a:moveTo>
                <a:cubicBezTo>
                  <a:pt x="0" y="245279"/>
                  <a:pt x="245279" y="0"/>
                  <a:pt x="547846" y="0"/>
                </a:cubicBezTo>
                <a:cubicBezTo>
                  <a:pt x="850413" y="0"/>
                  <a:pt x="1095692" y="245279"/>
                  <a:pt x="1095692" y="547846"/>
                </a:cubicBezTo>
                <a:cubicBezTo>
                  <a:pt x="1095692" y="850413"/>
                  <a:pt x="850413" y="1095692"/>
                  <a:pt x="547846" y="1095692"/>
                </a:cubicBezTo>
                <a:cubicBezTo>
                  <a:pt x="245279" y="1095692"/>
                  <a:pt x="0" y="850413"/>
                  <a:pt x="0" y="547846"/>
                </a:cubicBezTo>
                <a:close/>
              </a:path>
            </a:pathLst>
          </a:custGeom>
          <a:solidFill>
            <a:srgbClr val="FF5050"/>
          </a:solidFill>
        </p:spPr>
        <p:style>
          <a:lnRef idx="3">
            <a:schemeClr val="lt1">
              <a:hueOff val="0"/>
              <a:satOff val="0"/>
              <a:lumOff val="0"/>
              <a:alphaOff val="0"/>
            </a:schemeClr>
          </a:lnRef>
          <a:fillRef idx="1">
            <a:schemeClr val="accent3">
              <a:hueOff val="0"/>
              <a:satOff val="0"/>
              <a:lumOff val="0"/>
              <a:alphaOff val="0"/>
            </a:schemeClr>
          </a:fillRef>
          <a:effectRef idx="1">
            <a:schemeClr val="accent3">
              <a:hueOff val="0"/>
              <a:satOff val="0"/>
              <a:lumOff val="0"/>
              <a:alphaOff val="0"/>
            </a:schemeClr>
          </a:effectRef>
          <a:fontRef idx="minor">
            <a:schemeClr val="lt1"/>
          </a:fontRef>
        </p:style>
        <p:txBody>
          <a:bodyPr spcFirstLastPara="0" vert="horz" wrap="square" lIns="183320" tIns="183320" rIns="183320" bIns="183320"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800100">
              <a:lnSpc>
                <a:spcPct val="90000"/>
              </a:lnSpc>
              <a:spcBef>
                <a:spcPct val="0"/>
              </a:spcBef>
              <a:spcAft>
                <a:spcPct val="35000"/>
              </a:spcAft>
            </a:pPr>
            <a:r>
              <a:rPr lang="zh-CN" altLang="en-US" sz="2400" b="1" dirty="0" smtClean="0">
                <a:solidFill>
                  <a:schemeClr val="tx1"/>
                </a:solidFill>
                <a:latin typeface="DFKai-SB" panose="03000509000000000000" pitchFamily="65" charset="-120"/>
                <a:ea typeface="DFKai-SB" panose="03000509000000000000" pitchFamily="65" charset="-120"/>
              </a:rPr>
              <a:t>健全社會保障體系</a:t>
            </a:r>
            <a:endParaRPr lang="zh-CN" altLang="en-US" sz="2400" b="1" kern="1200" dirty="0">
              <a:solidFill>
                <a:schemeClr val="tx1"/>
              </a:solidFill>
              <a:latin typeface="DFKai-SB" panose="03000509000000000000" pitchFamily="65" charset="-120"/>
              <a:ea typeface="DFKai-SB" panose="03000509000000000000" pitchFamily="65" charset="-120"/>
            </a:endParaRPr>
          </a:p>
        </p:txBody>
      </p:sp>
      <p:sp>
        <p:nvSpPr>
          <p:cNvPr id="15" name="任意多边形: 形状 18"/>
          <p:cNvSpPr/>
          <p:nvPr/>
        </p:nvSpPr>
        <p:spPr>
          <a:xfrm>
            <a:off x="2591709" y="5045947"/>
            <a:ext cx="1435004" cy="1348470"/>
          </a:xfrm>
          <a:custGeom>
            <a:avLst/>
            <a:gdLst>
              <a:gd name="connsiteX0" fmla="*/ 0 w 1095692"/>
              <a:gd name="connsiteY0" fmla="*/ 547846 h 1095692"/>
              <a:gd name="connsiteX1" fmla="*/ 547846 w 1095692"/>
              <a:gd name="connsiteY1" fmla="*/ 0 h 1095692"/>
              <a:gd name="connsiteX2" fmla="*/ 1095692 w 1095692"/>
              <a:gd name="connsiteY2" fmla="*/ 547846 h 1095692"/>
              <a:gd name="connsiteX3" fmla="*/ 547846 w 1095692"/>
              <a:gd name="connsiteY3" fmla="*/ 1095692 h 1095692"/>
              <a:gd name="connsiteX4" fmla="*/ 0 w 1095692"/>
              <a:gd name="connsiteY4" fmla="*/ 547846 h 10956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5692" h="1095692">
                <a:moveTo>
                  <a:pt x="0" y="547846"/>
                </a:moveTo>
                <a:cubicBezTo>
                  <a:pt x="0" y="245279"/>
                  <a:pt x="245279" y="0"/>
                  <a:pt x="547846" y="0"/>
                </a:cubicBezTo>
                <a:cubicBezTo>
                  <a:pt x="850413" y="0"/>
                  <a:pt x="1095692" y="245279"/>
                  <a:pt x="1095692" y="547846"/>
                </a:cubicBezTo>
                <a:cubicBezTo>
                  <a:pt x="1095692" y="850413"/>
                  <a:pt x="850413" y="1095692"/>
                  <a:pt x="547846" y="1095692"/>
                </a:cubicBezTo>
                <a:cubicBezTo>
                  <a:pt x="245279" y="1095692"/>
                  <a:pt x="0" y="850413"/>
                  <a:pt x="0" y="547846"/>
                </a:cubicBezTo>
                <a:close/>
              </a:path>
            </a:pathLst>
          </a:custGeom>
        </p:spPr>
        <p:style>
          <a:lnRef idx="3">
            <a:schemeClr val="lt1">
              <a:hueOff val="0"/>
              <a:satOff val="0"/>
              <a:lumOff val="0"/>
              <a:alphaOff val="0"/>
            </a:schemeClr>
          </a:lnRef>
          <a:fillRef idx="1">
            <a:schemeClr val="accent4">
              <a:hueOff val="0"/>
              <a:satOff val="0"/>
              <a:lumOff val="0"/>
              <a:alphaOff val="0"/>
            </a:schemeClr>
          </a:fillRef>
          <a:effectRef idx="1">
            <a:schemeClr val="accent4">
              <a:hueOff val="0"/>
              <a:satOff val="0"/>
              <a:lumOff val="0"/>
              <a:alphaOff val="0"/>
            </a:schemeClr>
          </a:effectRef>
          <a:fontRef idx="minor">
            <a:schemeClr val="lt1"/>
          </a:fontRef>
        </p:style>
        <p:txBody>
          <a:bodyPr spcFirstLastPara="0" vert="horz" wrap="square" lIns="183320" tIns="183320" rIns="183320" bIns="183320"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800100">
              <a:lnSpc>
                <a:spcPct val="90000"/>
              </a:lnSpc>
              <a:spcBef>
                <a:spcPct val="0"/>
              </a:spcBef>
              <a:spcAft>
                <a:spcPct val="35000"/>
              </a:spcAft>
            </a:pPr>
            <a:r>
              <a:rPr lang="zh-CN" altLang="en-US" sz="2400" b="1" dirty="0" smtClean="0">
                <a:solidFill>
                  <a:schemeClr val="tx1"/>
                </a:solidFill>
                <a:latin typeface="DFKai-SB" panose="03000509000000000000" pitchFamily="65" charset="-120"/>
                <a:ea typeface="DFKai-SB" panose="03000509000000000000" pitchFamily="65" charset="-120"/>
              </a:rPr>
              <a:t>推進健康中國建設</a:t>
            </a:r>
            <a:endParaRPr lang="zh-CN" altLang="en-US" sz="2400" b="1" kern="1200" dirty="0">
              <a:solidFill>
                <a:schemeClr val="tx1"/>
              </a:solidFill>
              <a:latin typeface="DFKai-SB" panose="03000509000000000000" pitchFamily="65" charset="-120"/>
              <a:ea typeface="DFKai-SB" panose="03000509000000000000" pitchFamily="65" charset="-120"/>
            </a:endParaRPr>
          </a:p>
        </p:txBody>
      </p:sp>
      <p:sp>
        <p:nvSpPr>
          <p:cNvPr id="17" name="任意多边形: 形状 21"/>
          <p:cNvSpPr/>
          <p:nvPr/>
        </p:nvSpPr>
        <p:spPr>
          <a:xfrm>
            <a:off x="832678" y="3280114"/>
            <a:ext cx="1435004" cy="1348470"/>
          </a:xfrm>
          <a:custGeom>
            <a:avLst/>
            <a:gdLst>
              <a:gd name="connsiteX0" fmla="*/ 0 w 1095692"/>
              <a:gd name="connsiteY0" fmla="*/ 547846 h 1095692"/>
              <a:gd name="connsiteX1" fmla="*/ 547846 w 1095692"/>
              <a:gd name="connsiteY1" fmla="*/ 0 h 1095692"/>
              <a:gd name="connsiteX2" fmla="*/ 1095692 w 1095692"/>
              <a:gd name="connsiteY2" fmla="*/ 547846 h 1095692"/>
              <a:gd name="connsiteX3" fmla="*/ 547846 w 1095692"/>
              <a:gd name="connsiteY3" fmla="*/ 1095692 h 1095692"/>
              <a:gd name="connsiteX4" fmla="*/ 0 w 1095692"/>
              <a:gd name="connsiteY4" fmla="*/ 547846 h 10956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5692" h="1095692">
                <a:moveTo>
                  <a:pt x="0" y="547846"/>
                </a:moveTo>
                <a:cubicBezTo>
                  <a:pt x="0" y="245279"/>
                  <a:pt x="245279" y="0"/>
                  <a:pt x="547846" y="0"/>
                </a:cubicBezTo>
                <a:cubicBezTo>
                  <a:pt x="850413" y="0"/>
                  <a:pt x="1095692" y="245279"/>
                  <a:pt x="1095692" y="547846"/>
                </a:cubicBezTo>
                <a:cubicBezTo>
                  <a:pt x="1095692" y="850413"/>
                  <a:pt x="850413" y="1095692"/>
                  <a:pt x="547846" y="1095692"/>
                </a:cubicBezTo>
                <a:cubicBezTo>
                  <a:pt x="245279" y="1095692"/>
                  <a:pt x="0" y="850413"/>
                  <a:pt x="0" y="547846"/>
                </a:cubicBezTo>
                <a:close/>
              </a:path>
            </a:pathLst>
          </a:custGeom>
        </p:spPr>
        <p:style>
          <a:lnRef idx="3">
            <a:schemeClr val="lt1">
              <a:hueOff val="0"/>
              <a:satOff val="0"/>
              <a:lumOff val="0"/>
              <a:alphaOff val="0"/>
            </a:schemeClr>
          </a:lnRef>
          <a:fillRef idx="1">
            <a:schemeClr val="accent2">
              <a:hueOff val="0"/>
              <a:satOff val="0"/>
              <a:lumOff val="0"/>
              <a:alphaOff val="0"/>
            </a:schemeClr>
          </a:fillRef>
          <a:effectRef idx="1">
            <a:schemeClr val="accent2">
              <a:hueOff val="0"/>
              <a:satOff val="0"/>
              <a:lumOff val="0"/>
              <a:alphaOff val="0"/>
            </a:schemeClr>
          </a:effectRef>
          <a:fontRef idx="minor">
            <a:schemeClr val="lt1"/>
          </a:fontRef>
        </p:style>
        <p:txBody>
          <a:bodyPr spcFirstLastPara="0" vert="horz" wrap="square" lIns="183320" tIns="183320" rIns="183320" bIns="183320"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800100">
              <a:lnSpc>
                <a:spcPct val="90000"/>
              </a:lnSpc>
              <a:spcBef>
                <a:spcPct val="0"/>
              </a:spcBef>
              <a:spcAft>
                <a:spcPct val="35000"/>
              </a:spcAft>
            </a:pPr>
            <a:r>
              <a:rPr lang="zh-CN" altLang="en-US" sz="2400" b="1" dirty="0" smtClean="0">
                <a:solidFill>
                  <a:schemeClr val="tx1"/>
                </a:solidFill>
                <a:latin typeface="DFKai-SB" panose="03000509000000000000" pitchFamily="65" charset="-120"/>
                <a:ea typeface="DFKai-SB" panose="03000509000000000000" pitchFamily="65" charset="-120"/>
              </a:rPr>
              <a:t>實施就業優先戰略</a:t>
            </a:r>
            <a:endParaRPr lang="zh-CN" altLang="en-US" sz="2400" b="1" kern="1200" dirty="0">
              <a:solidFill>
                <a:schemeClr val="tx1"/>
              </a:solidFill>
              <a:latin typeface="DFKai-SB" panose="03000509000000000000" pitchFamily="65" charset="-120"/>
              <a:ea typeface="DFKai-SB" panose="03000509000000000000" pitchFamily="65" charset="-120"/>
            </a:endParaRPr>
          </a:p>
        </p:txBody>
      </p:sp>
      <p:grpSp>
        <p:nvGrpSpPr>
          <p:cNvPr id="20" name="组合 17"/>
          <p:cNvGrpSpPr/>
          <p:nvPr/>
        </p:nvGrpSpPr>
        <p:grpSpPr>
          <a:xfrm>
            <a:off x="6197319" y="1984593"/>
            <a:ext cx="2157460" cy="483126"/>
            <a:chOff x="1193537" y="1535825"/>
            <a:chExt cx="2157460" cy="483126"/>
          </a:xfrm>
        </p:grpSpPr>
        <p:sp>
          <p:nvSpPr>
            <p:cNvPr id="21" name="矩形 18"/>
            <p:cNvSpPr/>
            <p:nvPr/>
          </p:nvSpPr>
          <p:spPr>
            <a:xfrm>
              <a:off x="1193537" y="1593501"/>
              <a:ext cx="363537" cy="363538"/>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p>
          </p:txBody>
        </p:sp>
        <p:sp>
          <p:nvSpPr>
            <p:cNvPr id="22" name="矩形 19"/>
            <p:cNvSpPr/>
            <p:nvPr/>
          </p:nvSpPr>
          <p:spPr>
            <a:xfrm>
              <a:off x="1317362" y="1728439"/>
              <a:ext cx="303212" cy="290512"/>
            </a:xfrm>
            <a:prstGeom prst="rect">
              <a:avLst/>
            </a:prstGeom>
            <a:solidFill>
              <a:srgbClr val="C8040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p>
          </p:txBody>
        </p:sp>
        <p:sp>
          <p:nvSpPr>
            <p:cNvPr id="23" name="文本框 13"/>
            <p:cNvSpPr txBox="1">
              <a:spLocks noChangeArrowheads="1"/>
            </p:cNvSpPr>
            <p:nvPr/>
          </p:nvSpPr>
          <p:spPr bwMode="auto">
            <a:xfrm>
              <a:off x="1653806" y="1535825"/>
              <a:ext cx="169719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dirty="0">
                  <a:latin typeface="標楷體" panose="03000509000000000000" pitchFamily="65" charset="-120"/>
                  <a:ea typeface="標楷體" panose="03000509000000000000" pitchFamily="65" charset="-120"/>
                </a:rPr>
                <a:t>知多點</a:t>
              </a:r>
            </a:p>
          </p:txBody>
        </p:sp>
        <p:cxnSp>
          <p:nvCxnSpPr>
            <p:cNvPr id="24" name="直接连接符 21"/>
            <p:cNvCxnSpPr/>
            <p:nvPr/>
          </p:nvCxnSpPr>
          <p:spPr>
            <a:xfrm>
              <a:off x="1620574" y="1991964"/>
              <a:ext cx="1405091"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6" name="文本框 4"/>
          <p:cNvSpPr txBox="1"/>
          <p:nvPr/>
        </p:nvSpPr>
        <p:spPr>
          <a:xfrm>
            <a:off x="6132179" y="2663083"/>
            <a:ext cx="5204301" cy="2434101"/>
          </a:xfrm>
          <a:prstGeom prst="rect">
            <a:avLst/>
          </a:prstGeom>
          <a:noFill/>
          <a:ln>
            <a:noFill/>
          </a:ln>
        </p:spPr>
        <p:txBody>
          <a:bodyPr wrap="square" lIns="180000" tIns="108000" bIns="108000">
            <a:spAutoFit/>
          </a:bodyPr>
          <a:lstStyle/>
          <a:p>
            <a:r>
              <a:rPr lang="zh-TW" altLang="en-US" sz="2400" b="1" dirty="0" smtClean="0">
                <a:latin typeface="DFKai-SB" panose="03000509000000000000" pitchFamily="65" charset="-120"/>
                <a:ea typeface="DFKai-SB" panose="03000509000000000000" pitchFamily="65" charset="-120"/>
              </a:rPr>
              <a:t>了解更多民生改善、提高生活品質實況，可閱讀由中華人民共和國中央人民政府提供的介紹</a:t>
            </a:r>
            <a:r>
              <a:rPr lang="en-US" altLang="zh-TW" sz="2400" b="1" dirty="0" smtClean="0">
                <a:latin typeface="DFKai-SB" panose="03000509000000000000" pitchFamily="65" charset="-120"/>
                <a:ea typeface="DFKai-SB" panose="03000509000000000000" pitchFamily="65" charset="-120"/>
              </a:rPr>
              <a:t>:</a:t>
            </a:r>
          </a:p>
          <a:p>
            <a:r>
              <a:rPr lang="zh-CN" altLang="en-US" sz="2400" dirty="0" smtClean="0">
                <a:latin typeface="Times New Roman" panose="02020603050405020304" pitchFamily="18" charset="0"/>
                <a:ea typeface="DFKai-SB" panose="03000509000000000000" pitchFamily="65" charset="-120"/>
                <a:cs typeface="Times New Roman" panose="02020603050405020304" pitchFamily="18" charset="0"/>
              </a:rPr>
              <a:t>增進民生福祉</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a:t>
            </a:r>
            <a:r>
              <a:rPr lang="zh-CN" altLang="en-US" sz="2400" dirty="0" smtClean="0">
                <a:latin typeface="Times New Roman" panose="02020603050405020304" pitchFamily="18" charset="0"/>
                <a:ea typeface="DFKai-SB" panose="03000509000000000000" pitchFamily="65" charset="-120"/>
                <a:cs typeface="Times New Roman" panose="02020603050405020304" pitchFamily="18" charset="0"/>
              </a:rPr>
              <a:t>提高人民生活品質</a:t>
            </a:r>
            <a:r>
              <a:rPr lang="en-US" altLang="zh-CN" sz="2400" dirty="0" smtClean="0">
                <a:latin typeface="Times New Roman" panose="02020603050405020304" pitchFamily="18" charset="0"/>
                <a:ea typeface="DFKai-SB" panose="03000509000000000000" pitchFamily="65" charset="-120"/>
                <a:cs typeface="Times New Roman" panose="02020603050405020304" pitchFamily="18" charset="0"/>
              </a:rPr>
              <a:t>——</a:t>
            </a:r>
            <a:r>
              <a:rPr lang="zh-CN" altLang="en-US" sz="2400" dirty="0" smtClean="0">
                <a:latin typeface="Times New Roman" panose="02020603050405020304" pitchFamily="18" charset="0"/>
                <a:ea typeface="DFKai-SB" panose="03000509000000000000" pitchFamily="65" charset="-120"/>
                <a:cs typeface="Times New Roman" panose="02020603050405020304" pitchFamily="18" charset="0"/>
              </a:rPr>
              <a:t>在深刻領會新時代</a:t>
            </a:r>
            <a:r>
              <a:rPr lang="en-US" altLang="zh-CN" sz="2400" dirty="0" smtClean="0">
                <a:latin typeface="Times New Roman" panose="02020603050405020304" pitchFamily="18" charset="0"/>
                <a:ea typeface="DFKai-SB" panose="03000509000000000000" pitchFamily="65" charset="-120"/>
                <a:cs typeface="Times New Roman" panose="02020603050405020304" pitchFamily="18" charset="0"/>
              </a:rPr>
              <a:t>10</a:t>
            </a:r>
            <a:r>
              <a:rPr lang="zh-CN" altLang="en-US" sz="2400" dirty="0" smtClean="0">
                <a:latin typeface="Times New Roman" panose="02020603050405020304" pitchFamily="18" charset="0"/>
                <a:ea typeface="DFKai-SB" panose="03000509000000000000" pitchFamily="65" charset="-120"/>
                <a:cs typeface="Times New Roman" panose="02020603050405020304" pitchFamily="18" charset="0"/>
              </a:rPr>
              <a:t>年偉大變革中貫徹落實黨的二十大精神之民生篇</a:t>
            </a:r>
            <a:r>
              <a:rPr lang="zh-CN" altLang="en-US" sz="2400" dirty="0" smtClean="0">
                <a:latin typeface="DFKai-SB" panose="03000509000000000000" pitchFamily="65" charset="-120"/>
                <a:ea typeface="DFKai-SB" panose="03000509000000000000" pitchFamily="65" charset="-120"/>
              </a:rPr>
              <a:t>。</a:t>
            </a:r>
            <a:endParaRPr lang="zh-CN" altLang="en-US" sz="2400" dirty="0">
              <a:latin typeface="DFKai-SB" panose="03000509000000000000" pitchFamily="65" charset="-120"/>
              <a:ea typeface="DFKai-SB" panose="03000509000000000000" pitchFamily="65" charset="-120"/>
            </a:endParaRPr>
          </a:p>
        </p:txBody>
      </p:sp>
      <p:sp>
        <p:nvSpPr>
          <p:cNvPr id="27" name="矩形: 对角圆角 3"/>
          <p:cNvSpPr/>
          <p:nvPr/>
        </p:nvSpPr>
        <p:spPr>
          <a:xfrm>
            <a:off x="6132179" y="2559301"/>
            <a:ext cx="5166438" cy="2653843"/>
          </a:xfrm>
          <a:prstGeom prst="round2DiagRect">
            <a:avLst>
              <a:gd name="adj1" fmla="val 11399"/>
              <a:gd name="adj2" fmla="val 0"/>
            </a:avLst>
          </a:prstGeom>
          <a:solidFill>
            <a:srgbClr val="FDB602">
              <a:alpha val="10196"/>
            </a:srgbClr>
          </a:solidFill>
          <a:ln w="19050" cap="rnd" cmpd="sng">
            <a:solidFill>
              <a:srgbClr val="F7B60D"/>
            </a:solidFill>
            <a:prstDash val="sysDot"/>
            <a:headEnd type="none" w="med" len="med"/>
            <a:tailEnd type="none" w="med" len="med"/>
          </a:ln>
        </p:spPr>
        <p:txBody>
          <a:bodyPr/>
          <a:lstStyle/>
          <a:p>
            <a:endParaRPr lang="zh-CN" altLang="en-US">
              <a:solidFill>
                <a:srgbClr val="000000"/>
              </a:solidFill>
              <a:latin typeface="Microsoft JhengHei" panose="020B0604030504040204" pitchFamily="34" charset="-120"/>
              <a:ea typeface="Microsoft JhengHei" panose="020B0604030504040204" pitchFamily="34" charset="-120"/>
            </a:endParaRPr>
          </a:p>
        </p:txBody>
      </p:sp>
      <p:pic>
        <p:nvPicPr>
          <p:cNvPr id="28" name="Picture 27">
            <a:hlinkClick r:id="rId2"/>
          </p:cNvPr>
          <p:cNvPicPr>
            <a:picLocks noChangeAspect="1"/>
          </p:cNvPicPr>
          <p:nvPr/>
        </p:nvPicPr>
        <p:blipFill>
          <a:blip r:embed="rId3"/>
          <a:stretch>
            <a:fillRect/>
          </a:stretch>
        </p:blipFill>
        <p:spPr>
          <a:xfrm>
            <a:off x="7073174" y="5053369"/>
            <a:ext cx="3250093" cy="545636"/>
          </a:xfrm>
          <a:prstGeom prst="rect">
            <a:avLst/>
          </a:prstGeom>
        </p:spPr>
      </p:pic>
      <p:sp>
        <p:nvSpPr>
          <p:cNvPr id="29" name="Rectangle 28"/>
          <p:cNvSpPr/>
          <p:nvPr/>
        </p:nvSpPr>
        <p:spPr>
          <a:xfrm>
            <a:off x="7072163" y="5597667"/>
            <a:ext cx="3251104" cy="338554"/>
          </a:xfrm>
          <a:prstGeom prst="rect">
            <a:avLst/>
          </a:prstGeom>
          <a:ln w="28575">
            <a:solidFill>
              <a:schemeClr val="tx1"/>
            </a:solidFill>
          </a:ln>
        </p:spPr>
        <p:txBody>
          <a:bodyPr wrap="square">
            <a:spAutoFit/>
          </a:bodyPr>
          <a:lstStyle/>
          <a:p>
            <a:pPr algn="ctr"/>
            <a:r>
              <a:rPr lang="zh-TW" altLang="en-US" sz="1600" b="1" dirty="0">
                <a:latin typeface="DFKai-SB" panose="03000509000000000000" pitchFamily="65" charset="-120"/>
                <a:ea typeface="DFKai-SB" panose="03000509000000000000" pitchFamily="65" charset="-120"/>
              </a:rPr>
              <a:t>點擊</a:t>
            </a:r>
            <a:r>
              <a:rPr lang="zh-TW" altLang="en-US" sz="1600" b="1" dirty="0" smtClean="0">
                <a:latin typeface="DFKai-SB" panose="03000509000000000000" pitchFamily="65" charset="-120"/>
                <a:ea typeface="DFKai-SB" panose="03000509000000000000" pitchFamily="65" charset="-120"/>
              </a:rPr>
              <a:t>圖像閱讀</a:t>
            </a:r>
            <a:endParaRPr lang="en-US" sz="1600" dirty="0">
              <a:latin typeface="DFKai-SB" panose="03000509000000000000" pitchFamily="65" charset="-120"/>
              <a:ea typeface="DFKai-SB" panose="03000509000000000000" pitchFamily="65" charset="-120"/>
            </a:endParaRPr>
          </a:p>
        </p:txBody>
      </p:sp>
      <p:sp>
        <p:nvSpPr>
          <p:cNvPr id="30" name="Rectangle 29"/>
          <p:cNvSpPr/>
          <p:nvPr/>
        </p:nvSpPr>
        <p:spPr>
          <a:xfrm>
            <a:off x="6657588" y="5936221"/>
            <a:ext cx="4289957" cy="261610"/>
          </a:xfrm>
          <a:prstGeom prst="rect">
            <a:avLst/>
          </a:prstGeom>
        </p:spPr>
        <p:txBody>
          <a:bodyPr wrap="none">
            <a:spAutoFit/>
          </a:bodyPr>
          <a:lstStyle/>
          <a:p>
            <a:r>
              <a:rPr lang="zh-TW" altLang="en-US" sz="1100" dirty="0" smtClean="0">
                <a:latin typeface="Times New Roman" panose="02020603050405020304" pitchFamily="18" charset="0"/>
                <a:ea typeface="標楷體" panose="03000509000000000000" pitchFamily="65" charset="-120"/>
                <a:cs typeface="Times New Roman" panose="02020603050405020304" pitchFamily="18" charset="0"/>
              </a:rPr>
              <a:t>資料來源</a:t>
            </a:r>
            <a:r>
              <a:rPr lang="en-US" altLang="zh-TW" sz="1100"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sz="1100" dirty="0" smtClean="0">
                <a:latin typeface="Times New Roman" panose="02020603050405020304" pitchFamily="18" charset="0"/>
                <a:ea typeface="標楷體" panose="03000509000000000000" pitchFamily="65" charset="-120"/>
                <a:cs typeface="Times New Roman" panose="02020603050405020304" pitchFamily="18" charset="0"/>
              </a:rPr>
              <a:t>http</a:t>
            </a:r>
            <a:r>
              <a:rPr lang="en-US" sz="1100" dirty="0">
                <a:latin typeface="Times New Roman" panose="02020603050405020304" pitchFamily="18" charset="0"/>
                <a:ea typeface="標楷體" panose="03000509000000000000" pitchFamily="65" charset="-120"/>
                <a:cs typeface="Times New Roman" panose="02020603050405020304" pitchFamily="18" charset="0"/>
              </a:rPr>
              <a:t>://www.gov.cn/xinwen/2022-11/30/content_5729725.htm</a:t>
            </a:r>
          </a:p>
        </p:txBody>
      </p:sp>
    </p:spTree>
    <p:extLst>
      <p:ext uri="{BB962C8B-B14F-4D97-AF65-F5344CB8AC3E}">
        <p14:creationId xmlns:p14="http://schemas.microsoft.com/office/powerpoint/2010/main" val="9559947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581241" y="1984929"/>
            <a:ext cx="6625588" cy="2859579"/>
          </a:xfrm>
          <a:prstGeom prst="rect">
            <a:avLst/>
          </a:prstGeom>
        </p:spPr>
        <p:txBody>
          <a:bodyPr vert="horz" lIns="91440" tIns="45720" rIns="91440" bIns="45720" rtlCol="0" anchor="t">
            <a:noAutofit/>
          </a:bodyPr>
          <a:lstStyle/>
          <a:p>
            <a:pPr>
              <a:lnSpc>
                <a:spcPct val="90000"/>
              </a:lnSpc>
              <a:spcBef>
                <a:spcPct val="0"/>
              </a:spcBef>
            </a:pPr>
            <a:r>
              <a:rPr lang="zh-TW" altLang="en-US" sz="3200" dirty="0">
                <a:latin typeface="標楷體" panose="03000509000000000000" pitchFamily="65" charset="-120"/>
                <a:ea typeface="標楷體" panose="03000509000000000000" pitchFamily="65" charset="-120"/>
                <a:cs typeface="Times New Roman" panose="02020603050405020304" pitchFamily="18" charset="0"/>
              </a:rPr>
              <a:t>黨二十大報告指出</a:t>
            </a:r>
            <a:r>
              <a:rPr lang="en-US" altLang="zh-TW" sz="3200" dirty="0">
                <a:latin typeface="標楷體" panose="03000509000000000000" pitchFamily="65" charset="-120"/>
                <a:ea typeface="標楷體" panose="03000509000000000000" pitchFamily="65" charset="-120"/>
                <a:cs typeface="Times New Roman" panose="02020603050405020304" pitchFamily="18" charset="0"/>
              </a:rPr>
              <a:t>: </a:t>
            </a:r>
          </a:p>
          <a:p>
            <a:pPr>
              <a:lnSpc>
                <a:spcPct val="90000"/>
              </a:lnSpc>
              <a:spcBef>
                <a:spcPct val="0"/>
              </a:spcBef>
            </a:pPr>
            <a:endParaRPr lang="en-US" altLang="zh-TW" sz="3200" dirty="0">
              <a:latin typeface="標楷體" panose="03000509000000000000" pitchFamily="65" charset="-120"/>
              <a:ea typeface="標楷體" panose="03000509000000000000" pitchFamily="65" charset="-120"/>
              <a:cs typeface="Times New Roman" panose="02020603050405020304" pitchFamily="18" charset="0"/>
            </a:endParaRPr>
          </a:p>
          <a:p>
            <a:pPr>
              <a:lnSpc>
                <a:spcPct val="90000"/>
              </a:lnSpc>
              <a:spcBef>
                <a:spcPct val="0"/>
              </a:spcBef>
            </a:pPr>
            <a:r>
              <a:rPr lang="ja-JP" altLang="en-US" sz="3200" dirty="0" smtClean="0">
                <a:latin typeface="標楷體" panose="03000509000000000000" pitchFamily="65" charset="-120"/>
                <a:ea typeface="標楷體" panose="03000509000000000000" pitchFamily="65" charset="-120"/>
                <a:cs typeface="Times New Roman" panose="02020603050405020304" pitchFamily="18" charset="0"/>
              </a:rPr>
              <a:t>「</a:t>
            </a:r>
            <a:r>
              <a:rPr lang="en-US" altLang="ja-JP" sz="3200" dirty="0" smtClean="0">
                <a:latin typeface="標楷體" panose="03000509000000000000" pitchFamily="65" charset="-120"/>
                <a:ea typeface="標楷體" panose="03000509000000000000" pitchFamily="65" charset="-120"/>
                <a:cs typeface="Times New Roman" panose="02020603050405020304" pitchFamily="18" charset="0"/>
              </a:rPr>
              <a:t>『</a:t>
            </a:r>
            <a:r>
              <a:rPr lang="zh-TW" altLang="en-US" sz="3200" dirty="0" smtClean="0">
                <a:latin typeface="標楷體" panose="03000509000000000000" pitchFamily="65" charset="-120"/>
                <a:ea typeface="標楷體" panose="03000509000000000000" pitchFamily="65" charset="-120"/>
                <a:cs typeface="Times New Roman" panose="02020603050405020304" pitchFamily="18" charset="0"/>
              </a:rPr>
              <a:t>一國兩制</a:t>
            </a:r>
            <a:r>
              <a:rPr lang="en-US" altLang="ja-JP" sz="3200" dirty="0" smtClean="0">
                <a:latin typeface="標楷體" panose="03000509000000000000" pitchFamily="65" charset="-120"/>
                <a:ea typeface="標楷體" panose="03000509000000000000" pitchFamily="65" charset="-120"/>
                <a:cs typeface="Times New Roman" panose="02020603050405020304" pitchFamily="18" charset="0"/>
              </a:rPr>
              <a:t>』</a:t>
            </a:r>
            <a:r>
              <a:rPr lang="zh-TW" altLang="en-US" sz="3200" dirty="0" smtClean="0">
                <a:latin typeface="標楷體" panose="03000509000000000000" pitchFamily="65" charset="-120"/>
                <a:ea typeface="標楷體" panose="03000509000000000000" pitchFamily="65" charset="-120"/>
                <a:cs typeface="Times New Roman" panose="02020603050405020304" pitchFamily="18" charset="0"/>
              </a:rPr>
              <a:t>是</a:t>
            </a:r>
            <a:r>
              <a:rPr lang="zh-TW" altLang="en-US" sz="3200" dirty="0">
                <a:latin typeface="標楷體" panose="03000509000000000000" pitchFamily="65" charset="-120"/>
                <a:ea typeface="標楷體" panose="03000509000000000000" pitchFamily="65" charset="-120"/>
                <a:cs typeface="Times New Roman" panose="02020603050405020304" pitchFamily="18" charset="0"/>
              </a:rPr>
              <a:t>中國特色社會主義的偉大創舉，是香港、澳門回歸後保持長期繁榮穩定的最佳制度安排，必須長期堅持</a:t>
            </a:r>
            <a:r>
              <a:rPr lang="zh-TW" altLang="en-US" sz="3200" dirty="0" smtClean="0">
                <a:latin typeface="標楷體" panose="03000509000000000000" pitchFamily="65" charset="-120"/>
                <a:ea typeface="標楷體" panose="03000509000000000000" pitchFamily="65" charset="-120"/>
                <a:cs typeface="Times New Roman" panose="02020603050405020304" pitchFamily="18" charset="0"/>
              </a:rPr>
              <a:t>。</a:t>
            </a:r>
            <a:r>
              <a:rPr lang="ja-JP" altLang="en-US" sz="3200" dirty="0" smtClean="0">
                <a:latin typeface="標楷體" panose="03000509000000000000" pitchFamily="65" charset="-120"/>
                <a:ea typeface="標楷體" panose="03000509000000000000" pitchFamily="65" charset="-120"/>
                <a:cs typeface="Times New Roman" panose="02020603050405020304" pitchFamily="18" charset="0"/>
              </a:rPr>
              <a:t>」</a:t>
            </a:r>
            <a:endParaRPr lang="en-US" altLang="zh-TW" sz="3200" dirty="0">
              <a:latin typeface="標楷體" panose="03000509000000000000" pitchFamily="65" charset="-120"/>
              <a:ea typeface="標楷體" panose="03000509000000000000" pitchFamily="65" charset="-120"/>
              <a:cs typeface="Times New Roman" panose="02020603050405020304" pitchFamily="18" charset="0"/>
            </a:endParaRPr>
          </a:p>
        </p:txBody>
      </p:sp>
      <p:sp>
        <p:nvSpPr>
          <p:cNvPr id="4" name="標題 1"/>
          <p:cNvSpPr txBox="1">
            <a:spLocks/>
          </p:cNvSpPr>
          <p:nvPr/>
        </p:nvSpPr>
        <p:spPr>
          <a:xfrm>
            <a:off x="1122218" y="326735"/>
            <a:ext cx="9867207" cy="690589"/>
          </a:xfrm>
          <a:prstGeom prst="rect">
            <a:avLst/>
          </a:prstGeom>
          <a:ln w="38100">
            <a:solidFill>
              <a:srgbClr val="FF0000"/>
            </a:solidFill>
          </a:ln>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4000" dirty="0" smtClean="0">
                <a:latin typeface="Times New Roman" panose="02020603050405020304" pitchFamily="18" charset="0"/>
                <a:ea typeface="標楷體" panose="03000509000000000000" pitchFamily="65" charset="-120"/>
                <a:cs typeface="Times New Roman" panose="02020603050405020304" pitchFamily="18" charset="0"/>
              </a:rPr>
              <a:t>中國共產黨第二十次全國代表大會報告內容舉隅</a:t>
            </a:r>
            <a:endParaRPr lang="zh-HK" altLang="en-US" sz="4000" dirty="0">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6" name="Picture 5">
            <a:hlinkClick r:id="rId2"/>
          </p:cNvPr>
          <p:cNvPicPr>
            <a:picLocks noChangeAspect="1"/>
          </p:cNvPicPr>
          <p:nvPr/>
        </p:nvPicPr>
        <p:blipFill>
          <a:blip r:embed="rId3"/>
          <a:stretch>
            <a:fillRect/>
          </a:stretch>
        </p:blipFill>
        <p:spPr>
          <a:xfrm>
            <a:off x="7672208" y="2788658"/>
            <a:ext cx="3553156" cy="1984515"/>
          </a:xfrm>
          <a:prstGeom prst="rect">
            <a:avLst/>
          </a:prstGeom>
        </p:spPr>
      </p:pic>
      <p:sp>
        <p:nvSpPr>
          <p:cNvPr id="7" name="Rectangle 6"/>
          <p:cNvSpPr/>
          <p:nvPr/>
        </p:nvSpPr>
        <p:spPr>
          <a:xfrm>
            <a:off x="7672208" y="4783153"/>
            <a:ext cx="3553156" cy="338554"/>
          </a:xfrm>
          <a:prstGeom prst="rect">
            <a:avLst/>
          </a:prstGeom>
          <a:ln w="28575">
            <a:solidFill>
              <a:schemeClr val="tx1"/>
            </a:solidFill>
          </a:ln>
        </p:spPr>
        <p:txBody>
          <a:bodyPr wrap="square">
            <a:spAutoFit/>
          </a:bodyPr>
          <a:lstStyle/>
          <a:p>
            <a:pPr algn="ctr"/>
            <a:r>
              <a:rPr lang="zh-TW" altLang="en-US" sz="1600" b="1" dirty="0">
                <a:latin typeface="DFKai-SB" panose="03000509000000000000" pitchFamily="65" charset="-120"/>
                <a:ea typeface="DFKai-SB" panose="03000509000000000000" pitchFamily="65" charset="-120"/>
              </a:rPr>
              <a:t>點擊圖像</a:t>
            </a:r>
            <a:r>
              <a:rPr lang="zh-TW" altLang="en-US" sz="1600" b="1" dirty="0" smtClean="0">
                <a:latin typeface="DFKai-SB" panose="03000509000000000000" pitchFamily="65" charset="-120"/>
                <a:ea typeface="DFKai-SB" panose="03000509000000000000" pitchFamily="65" charset="-120"/>
              </a:rPr>
              <a:t>參看影片</a:t>
            </a:r>
            <a:endParaRPr lang="en-US" sz="1600" dirty="0">
              <a:latin typeface="DFKai-SB" panose="03000509000000000000" pitchFamily="65" charset="-120"/>
              <a:ea typeface="DFKai-SB" panose="03000509000000000000" pitchFamily="65" charset="-120"/>
            </a:endParaRPr>
          </a:p>
        </p:txBody>
      </p:sp>
      <p:sp>
        <p:nvSpPr>
          <p:cNvPr id="10" name="Rectangle 9"/>
          <p:cNvSpPr/>
          <p:nvPr/>
        </p:nvSpPr>
        <p:spPr>
          <a:xfrm>
            <a:off x="2814962" y="1194490"/>
            <a:ext cx="7007046" cy="523220"/>
          </a:xfrm>
          <a:prstGeom prst="rect">
            <a:avLst/>
          </a:prstGeom>
          <a:solidFill>
            <a:srgbClr val="F0D2D1"/>
          </a:solidFill>
          <a:ln w="38100">
            <a:solidFill>
              <a:srgbClr val="FF0000"/>
            </a:solidFill>
          </a:ln>
        </p:spPr>
        <p:txBody>
          <a:bodyPr wrap="none">
            <a:spAutoFit/>
          </a:bodyPr>
          <a:lstStyle/>
          <a:p>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4.</a:t>
            </a:r>
            <a:r>
              <a:rPr lang="zh-CN" altLang="en-US" sz="2800" dirty="0" smtClean="0">
                <a:latin typeface="標楷體" panose="03000509000000000000" pitchFamily="65" charset="-120"/>
                <a:ea typeface="標楷體" panose="03000509000000000000" pitchFamily="65" charset="-120"/>
              </a:rPr>
              <a:t>堅持和完善</a:t>
            </a:r>
            <a:r>
              <a:rPr lang="zh-TW" altLang="en-US" sz="2800" dirty="0">
                <a:latin typeface="標楷體" panose="03000509000000000000" pitchFamily="65" charset="-120"/>
                <a:ea typeface="標楷體" panose="03000509000000000000" pitchFamily="65" charset="-120"/>
              </a:rPr>
              <a:t>「一國兩制」</a:t>
            </a:r>
            <a:r>
              <a:rPr lang="zh-CN" altLang="en-US" sz="2800" dirty="0" smtClean="0">
                <a:latin typeface="標楷體" panose="03000509000000000000" pitchFamily="65" charset="-120"/>
                <a:ea typeface="標楷體" panose="03000509000000000000" pitchFamily="65" charset="-120"/>
              </a:rPr>
              <a:t>，推進祖國統一</a:t>
            </a:r>
            <a:endParaRPr lang="en-US" sz="2800" dirty="0">
              <a:latin typeface="標楷體" panose="03000509000000000000" pitchFamily="65" charset="-120"/>
              <a:ea typeface="標楷體" panose="03000509000000000000" pitchFamily="65" charset="-120"/>
            </a:endParaRPr>
          </a:p>
        </p:txBody>
      </p:sp>
      <p:sp>
        <p:nvSpPr>
          <p:cNvPr id="11" name="Rectangle 10"/>
          <p:cNvSpPr/>
          <p:nvPr/>
        </p:nvSpPr>
        <p:spPr>
          <a:xfrm>
            <a:off x="581241" y="5246401"/>
            <a:ext cx="6608962" cy="1323439"/>
          </a:xfrm>
          <a:prstGeom prst="rect">
            <a:avLst/>
          </a:prstGeom>
          <a:solidFill>
            <a:schemeClr val="accent2">
              <a:lumMod val="20000"/>
              <a:lumOff val="80000"/>
            </a:schemeClr>
          </a:solidFill>
          <a:ln w="38100">
            <a:solidFill>
              <a:schemeClr val="accent2">
                <a:lumMod val="75000"/>
              </a:schemeClr>
            </a:solidFill>
          </a:ln>
        </p:spPr>
        <p:txBody>
          <a:bodyPr wrap="square">
            <a:spAutoFit/>
          </a:bodyPr>
          <a:lstStyle/>
          <a:p>
            <a:r>
              <a:rPr lang="zh-TW" altLang="en-US" sz="2000" dirty="0" smtClean="0">
                <a:latin typeface="標楷體" panose="03000509000000000000" pitchFamily="65" charset="-120"/>
                <a:ea typeface="標楷體" panose="03000509000000000000" pitchFamily="65" charset="-120"/>
              </a:rPr>
              <a:t>講授有關內容時，教師亦可指導學生</a:t>
            </a:r>
            <a:r>
              <a:rPr lang="en-US" altLang="zh-TW" sz="2000" dirty="0" smtClean="0">
                <a:latin typeface="標楷體" panose="03000509000000000000" pitchFamily="65" charset="-120"/>
                <a:ea typeface="標楷體" panose="03000509000000000000" pitchFamily="65" charset="-120"/>
              </a:rPr>
              <a:t>《</a:t>
            </a:r>
            <a:r>
              <a:rPr lang="zh-TW" altLang="en-US" sz="2000" dirty="0" smtClean="0">
                <a:latin typeface="標楷體" panose="03000509000000000000" pitchFamily="65" charset="-120"/>
                <a:ea typeface="標楷體" panose="03000509000000000000" pitchFamily="65" charset="-120"/>
              </a:rPr>
              <a:t>中華人民共和國</a:t>
            </a:r>
            <a:r>
              <a:rPr lang="zh-TW" altLang="en-US" sz="2000" dirty="0">
                <a:latin typeface="標楷體" panose="03000509000000000000" pitchFamily="65" charset="-120"/>
                <a:ea typeface="標楷體" panose="03000509000000000000" pitchFamily="65" charset="-120"/>
              </a:rPr>
              <a:t>國民經濟和社會</a:t>
            </a:r>
            <a:r>
              <a:rPr lang="zh-TW" altLang="en-US" sz="2000" dirty="0" smtClean="0">
                <a:latin typeface="標楷體" panose="03000509000000000000" pitchFamily="65" charset="-120"/>
                <a:ea typeface="標楷體" panose="03000509000000000000" pitchFamily="65" charset="-120"/>
              </a:rPr>
              <a:t>發展第十四</a:t>
            </a:r>
            <a:r>
              <a:rPr lang="zh-TW" altLang="en-US" sz="2000" dirty="0">
                <a:latin typeface="標楷體" panose="03000509000000000000" pitchFamily="65" charset="-120"/>
                <a:ea typeface="標楷體" panose="03000509000000000000" pitchFamily="65" charset="-120"/>
              </a:rPr>
              <a:t>個五年規劃和</a:t>
            </a:r>
            <a:r>
              <a:rPr lang="en-US" altLang="zh-TW" sz="2000" dirty="0">
                <a:latin typeface="Times New Roman" panose="02020603050405020304" pitchFamily="18" charset="0"/>
                <a:ea typeface="標楷體" panose="03000509000000000000" pitchFamily="65" charset="-120"/>
                <a:cs typeface="Times New Roman" panose="02020603050405020304" pitchFamily="18" charset="0"/>
              </a:rPr>
              <a:t>2035</a:t>
            </a:r>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年遠景目標</a:t>
            </a:r>
            <a: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t>綱要</a:t>
            </a:r>
            <a:r>
              <a:rPr lang="en-US" altLang="zh-TW" sz="2000" dirty="0" smtClean="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的第十八篇  堅持「一國兩制」推進祖國統一</a:t>
            </a:r>
            <a: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以認識「一國兩制」與</a:t>
            </a:r>
            <a: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t>香港融入國家發展大局的政策。</a:t>
            </a:r>
            <a:endParaRPr lang="zh-TW" altLang="en-US" sz="20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2" name="Rectangle 11"/>
          <p:cNvSpPr/>
          <p:nvPr/>
        </p:nvSpPr>
        <p:spPr>
          <a:xfrm>
            <a:off x="3279647" y="4773173"/>
            <a:ext cx="1510057" cy="338554"/>
          </a:xfrm>
          <a:prstGeom prst="rect">
            <a:avLst/>
          </a:prstGeom>
          <a:ln w="38100">
            <a:solidFill>
              <a:schemeClr val="tx1"/>
            </a:solidFill>
          </a:ln>
        </p:spPr>
        <p:txBody>
          <a:bodyPr wrap="square">
            <a:spAutoFit/>
          </a:bodyPr>
          <a:lstStyle/>
          <a:p>
            <a:pPr algn="ctr"/>
            <a:r>
              <a:rPr lang="zh-TW" altLang="en-US" sz="1600" dirty="0" smtClean="0">
                <a:latin typeface="DFKai-SB" panose="03000509000000000000" pitchFamily="65" charset="-120"/>
                <a:ea typeface="DFKai-SB" panose="03000509000000000000" pitchFamily="65" charset="-120"/>
              </a:rPr>
              <a:t>學與教指示</a:t>
            </a:r>
            <a:r>
              <a:rPr lang="en-US" altLang="zh-TW" sz="1600" dirty="0" smtClean="0">
                <a:latin typeface="DFKai-SB" panose="03000509000000000000" pitchFamily="65" charset="-120"/>
                <a:ea typeface="DFKai-SB" panose="03000509000000000000" pitchFamily="65" charset="-120"/>
              </a:rPr>
              <a:t>: </a:t>
            </a:r>
            <a:endParaRPr lang="en-US" sz="1600" dirty="0">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19182239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20931" y="2040784"/>
            <a:ext cx="6096000" cy="3785652"/>
          </a:xfrm>
          <a:prstGeom prst="rect">
            <a:avLst/>
          </a:prstGeom>
        </p:spPr>
        <p:txBody>
          <a:bodyPr>
            <a:spAutoFit/>
          </a:bodyPr>
          <a:lstStyle/>
          <a:p>
            <a:r>
              <a:rPr lang="zh-TW" altLang="en-US" sz="2400" dirty="0">
                <a:latin typeface="標楷體" panose="03000509000000000000" pitchFamily="65" charset="-120"/>
                <a:ea typeface="標楷體" panose="03000509000000000000" pitchFamily="65" charset="-120"/>
              </a:rPr>
              <a:t>黨二十大報告指出</a:t>
            </a:r>
            <a:r>
              <a:rPr lang="en-US" altLang="zh-TW" sz="2400" dirty="0">
                <a:latin typeface="標楷體" panose="03000509000000000000" pitchFamily="65" charset="-120"/>
                <a:ea typeface="標楷體" panose="03000509000000000000" pitchFamily="65" charset="-120"/>
              </a:rPr>
              <a:t>: </a:t>
            </a:r>
          </a:p>
          <a:p>
            <a:r>
              <a:rPr lang="ja-JP" altLang="en-US" sz="2400" dirty="0" smtClean="0">
                <a:latin typeface="標楷體" panose="03000509000000000000" pitchFamily="65" charset="-120"/>
                <a:ea typeface="標楷體" panose="03000509000000000000" pitchFamily="65" charset="-120"/>
              </a:rPr>
              <a:t>「</a:t>
            </a:r>
            <a:r>
              <a:rPr lang="zh-TW" altLang="en-US" sz="2400" dirty="0" smtClean="0">
                <a:latin typeface="標楷體" panose="03000509000000000000" pitchFamily="65" charset="-120"/>
                <a:ea typeface="標楷體" panose="03000509000000000000" pitchFamily="65" charset="-120"/>
              </a:rPr>
              <a:t>全面</a:t>
            </a:r>
            <a:r>
              <a:rPr lang="zh-TW" altLang="en-US" sz="2400" dirty="0">
                <a:latin typeface="標楷體" panose="03000509000000000000" pitchFamily="65" charset="-120"/>
                <a:ea typeface="標楷體" panose="03000509000000000000" pitchFamily="65" charset="-120"/>
              </a:rPr>
              <a:t>準確、堅定不移</a:t>
            </a:r>
            <a:r>
              <a:rPr lang="zh-TW" altLang="en-US" sz="2400" dirty="0" smtClean="0">
                <a:latin typeface="標楷體" panose="03000509000000000000" pitchFamily="65" charset="-120"/>
                <a:ea typeface="標楷體" panose="03000509000000000000" pitchFamily="65" charset="-120"/>
              </a:rPr>
              <a:t>貫徹</a:t>
            </a:r>
            <a:r>
              <a:rPr lang="en-US" altLang="ja-JP" sz="2400" dirty="0" smtClean="0">
                <a:latin typeface="標楷體" panose="03000509000000000000" pitchFamily="65" charset="-120"/>
                <a:ea typeface="標楷體" panose="03000509000000000000" pitchFamily="65" charset="-120"/>
              </a:rPr>
              <a:t>『</a:t>
            </a:r>
            <a:r>
              <a:rPr lang="zh-TW" altLang="en-US" sz="2400" dirty="0" smtClean="0">
                <a:latin typeface="標楷體" panose="03000509000000000000" pitchFamily="65" charset="-120"/>
                <a:ea typeface="標楷體" panose="03000509000000000000" pitchFamily="65" charset="-120"/>
              </a:rPr>
              <a:t>一國兩制</a:t>
            </a:r>
            <a:r>
              <a:rPr lang="en-US" altLang="ja-JP" sz="2400" dirty="0">
                <a:latin typeface="標楷體" panose="03000509000000000000" pitchFamily="65" charset="-120"/>
                <a:ea typeface="標楷體" panose="03000509000000000000" pitchFamily="65" charset="-120"/>
              </a:rPr>
              <a:t>』</a:t>
            </a:r>
            <a:r>
              <a:rPr lang="zh-TW" altLang="en-US" sz="2400" dirty="0" smtClean="0">
                <a:latin typeface="標楷體" panose="03000509000000000000" pitchFamily="65" charset="-120"/>
                <a:ea typeface="標楷體" panose="03000509000000000000" pitchFamily="65" charset="-120"/>
              </a:rPr>
              <a:t>、</a:t>
            </a:r>
            <a:r>
              <a:rPr lang="en-US" altLang="ja-JP" sz="2400" dirty="0">
                <a:latin typeface="標楷體" panose="03000509000000000000" pitchFamily="65" charset="-120"/>
                <a:ea typeface="標楷體" panose="03000509000000000000" pitchFamily="65" charset="-120"/>
              </a:rPr>
              <a:t>『</a:t>
            </a:r>
            <a:r>
              <a:rPr lang="zh-TW" altLang="en-US" sz="2400" dirty="0" smtClean="0">
                <a:latin typeface="標楷體" panose="03000509000000000000" pitchFamily="65" charset="-120"/>
                <a:ea typeface="標楷體" panose="03000509000000000000" pitchFamily="65" charset="-120"/>
              </a:rPr>
              <a:t>港人</a:t>
            </a:r>
            <a:r>
              <a:rPr lang="zh-TW" altLang="en-US" sz="2400" dirty="0">
                <a:latin typeface="標楷體" panose="03000509000000000000" pitchFamily="65" charset="-120"/>
                <a:ea typeface="標楷體" panose="03000509000000000000" pitchFamily="65" charset="-120"/>
              </a:rPr>
              <a:t>治</a:t>
            </a:r>
            <a:r>
              <a:rPr lang="zh-TW" altLang="en-US" sz="2400" dirty="0" smtClean="0">
                <a:latin typeface="標楷體" panose="03000509000000000000" pitchFamily="65" charset="-120"/>
                <a:ea typeface="標楷體" panose="03000509000000000000" pitchFamily="65" charset="-120"/>
              </a:rPr>
              <a:t>港</a:t>
            </a:r>
            <a:r>
              <a:rPr lang="en-US" altLang="ja-JP" sz="2400" dirty="0" smtClean="0">
                <a:latin typeface="標楷體" panose="03000509000000000000" pitchFamily="65" charset="-120"/>
                <a:ea typeface="標楷體" panose="03000509000000000000" pitchFamily="65" charset="-120"/>
              </a:rPr>
              <a:t>』</a:t>
            </a:r>
            <a:r>
              <a:rPr lang="zh-TW" altLang="en-US" sz="2400" dirty="0" smtClean="0">
                <a:latin typeface="標楷體" panose="03000509000000000000" pitchFamily="65" charset="-120"/>
                <a:ea typeface="標楷體" panose="03000509000000000000" pitchFamily="65" charset="-120"/>
              </a:rPr>
              <a:t>、</a:t>
            </a:r>
            <a:r>
              <a:rPr lang="en-US" altLang="ja-JP" sz="2400" dirty="0">
                <a:latin typeface="標楷體" panose="03000509000000000000" pitchFamily="65" charset="-120"/>
                <a:ea typeface="標楷體" panose="03000509000000000000" pitchFamily="65" charset="-120"/>
              </a:rPr>
              <a:t>『</a:t>
            </a:r>
            <a:r>
              <a:rPr lang="zh-TW" altLang="en-US" sz="2400" dirty="0" smtClean="0">
                <a:latin typeface="標楷體" panose="03000509000000000000" pitchFamily="65" charset="-120"/>
                <a:ea typeface="標楷體" panose="03000509000000000000" pitchFamily="65" charset="-120"/>
              </a:rPr>
              <a:t>澳</a:t>
            </a:r>
            <a:r>
              <a:rPr lang="zh-TW" altLang="en-US" sz="2400" dirty="0">
                <a:latin typeface="標楷體" panose="03000509000000000000" pitchFamily="65" charset="-120"/>
                <a:ea typeface="標楷體" panose="03000509000000000000" pitchFamily="65" charset="-120"/>
              </a:rPr>
              <a:t>人治</a:t>
            </a:r>
            <a:r>
              <a:rPr lang="zh-TW" altLang="en-US" sz="2400" dirty="0" smtClean="0">
                <a:latin typeface="標楷體" panose="03000509000000000000" pitchFamily="65" charset="-120"/>
                <a:ea typeface="標楷體" panose="03000509000000000000" pitchFamily="65" charset="-120"/>
              </a:rPr>
              <a:t>澳</a:t>
            </a:r>
            <a:r>
              <a:rPr lang="en-US" altLang="ja-JP" sz="2400" dirty="0">
                <a:latin typeface="標楷體" panose="03000509000000000000" pitchFamily="65" charset="-120"/>
                <a:ea typeface="標楷體" panose="03000509000000000000" pitchFamily="65" charset="-120"/>
              </a:rPr>
              <a:t>』</a:t>
            </a:r>
            <a:r>
              <a:rPr lang="zh-TW" altLang="en-US" sz="2400" dirty="0" smtClean="0">
                <a:latin typeface="標楷體" panose="03000509000000000000" pitchFamily="65" charset="-120"/>
                <a:ea typeface="標楷體" panose="03000509000000000000" pitchFamily="65" charset="-120"/>
              </a:rPr>
              <a:t>、</a:t>
            </a:r>
            <a:r>
              <a:rPr lang="zh-TW" altLang="en-US" sz="2400" dirty="0">
                <a:latin typeface="標楷體" panose="03000509000000000000" pitchFamily="65" charset="-120"/>
                <a:ea typeface="標楷體" panose="03000509000000000000" pitchFamily="65" charset="-120"/>
              </a:rPr>
              <a:t>高度自治的方針，堅持依法治港治澳，維護憲法和基本法確定的特別行政區憲制秩序</a:t>
            </a:r>
            <a:r>
              <a:rPr lang="zh-TW" altLang="en-US" sz="2400" dirty="0" smtClean="0">
                <a:latin typeface="標楷體" panose="03000509000000000000" pitchFamily="65" charset="-120"/>
                <a:ea typeface="標楷體" panose="03000509000000000000" pitchFamily="65" charset="-120"/>
              </a:rPr>
              <a:t>。</a:t>
            </a:r>
            <a:endParaRPr lang="en-US" altLang="zh-TW" sz="2400" dirty="0" smtClean="0">
              <a:latin typeface="標楷體" panose="03000509000000000000" pitchFamily="65" charset="-120"/>
              <a:ea typeface="標楷體" panose="03000509000000000000" pitchFamily="65" charset="-120"/>
            </a:endParaRPr>
          </a:p>
          <a:p>
            <a:endParaRPr lang="zh-TW" altLang="en-US" sz="2400" dirty="0">
              <a:latin typeface="標楷體" panose="03000509000000000000" pitchFamily="65" charset="-120"/>
              <a:ea typeface="標楷體" panose="03000509000000000000" pitchFamily="65" charset="-120"/>
            </a:endParaRPr>
          </a:p>
          <a:p>
            <a:r>
              <a:rPr lang="zh-TW" altLang="en-US" sz="2400" dirty="0">
                <a:latin typeface="標楷體" panose="03000509000000000000" pitchFamily="65" charset="-120"/>
                <a:ea typeface="標楷體" panose="03000509000000000000" pitchFamily="65" charset="-120"/>
              </a:rPr>
              <a:t>堅持和</a:t>
            </a:r>
            <a:r>
              <a:rPr lang="zh-TW" altLang="en-US" sz="2400" dirty="0" smtClean="0">
                <a:latin typeface="標楷體" panose="03000509000000000000" pitchFamily="65" charset="-120"/>
                <a:ea typeface="標楷體" panose="03000509000000000000" pitchFamily="65" charset="-120"/>
              </a:rPr>
              <a:t>完善</a:t>
            </a:r>
            <a:r>
              <a:rPr lang="en-US" altLang="zh-TW" sz="2400" dirty="0">
                <a:latin typeface="標楷體" panose="03000509000000000000" pitchFamily="65" charset="-120"/>
                <a:ea typeface="標楷體" panose="03000509000000000000" pitchFamily="65" charset="-120"/>
              </a:rPr>
              <a:t>『</a:t>
            </a:r>
            <a:r>
              <a:rPr lang="zh-TW" altLang="en-US" sz="2400" dirty="0">
                <a:latin typeface="標楷體" panose="03000509000000000000" pitchFamily="65" charset="-120"/>
                <a:ea typeface="標楷體" panose="03000509000000000000" pitchFamily="65" charset="-120"/>
              </a:rPr>
              <a:t>一國兩制</a:t>
            </a:r>
            <a:r>
              <a:rPr lang="en-US" altLang="zh-TW" sz="2400" dirty="0">
                <a:latin typeface="標楷體" panose="03000509000000000000" pitchFamily="65" charset="-120"/>
                <a:ea typeface="標楷體" panose="03000509000000000000" pitchFamily="65" charset="-120"/>
              </a:rPr>
              <a:t>』</a:t>
            </a:r>
            <a:r>
              <a:rPr lang="zh-TW" altLang="en-US" sz="2400" dirty="0" smtClean="0">
                <a:latin typeface="標楷體" panose="03000509000000000000" pitchFamily="65" charset="-120"/>
                <a:ea typeface="標楷體" panose="03000509000000000000" pitchFamily="65" charset="-120"/>
              </a:rPr>
              <a:t>制度</a:t>
            </a:r>
            <a:r>
              <a:rPr lang="zh-TW" altLang="en-US" sz="2400" dirty="0">
                <a:latin typeface="標楷體" panose="03000509000000000000" pitchFamily="65" charset="-120"/>
                <a:ea typeface="標楷體" panose="03000509000000000000" pitchFamily="65" charset="-120"/>
              </a:rPr>
              <a:t>體系，落實中央全面管治權，</a:t>
            </a:r>
            <a:r>
              <a:rPr lang="zh-TW" altLang="en-US" sz="2400" dirty="0" smtClean="0">
                <a:latin typeface="標楷體" panose="03000509000000000000" pitchFamily="65" charset="-120"/>
                <a:ea typeface="標楷體" panose="03000509000000000000" pitchFamily="65" charset="-120"/>
              </a:rPr>
              <a:t>落實</a:t>
            </a:r>
            <a:r>
              <a:rPr lang="en-US" altLang="ja-JP" sz="2400" dirty="0" smtClean="0">
                <a:latin typeface="標楷體" panose="03000509000000000000" pitchFamily="65" charset="-120"/>
                <a:ea typeface="標楷體" panose="03000509000000000000" pitchFamily="65" charset="-120"/>
              </a:rPr>
              <a:t>『</a:t>
            </a:r>
            <a:r>
              <a:rPr lang="zh-TW" altLang="en-US" sz="2400" dirty="0" smtClean="0">
                <a:latin typeface="標楷體" panose="03000509000000000000" pitchFamily="65" charset="-120"/>
                <a:ea typeface="標楷體" panose="03000509000000000000" pitchFamily="65" charset="-120"/>
              </a:rPr>
              <a:t>愛國者</a:t>
            </a:r>
            <a:r>
              <a:rPr lang="zh-TW" altLang="en-US" sz="2400" dirty="0">
                <a:latin typeface="標楷體" panose="03000509000000000000" pitchFamily="65" charset="-120"/>
                <a:ea typeface="標楷體" panose="03000509000000000000" pitchFamily="65" charset="-120"/>
              </a:rPr>
              <a:t>治</a:t>
            </a:r>
            <a:r>
              <a:rPr lang="zh-TW" altLang="en-US" sz="2400" dirty="0" smtClean="0">
                <a:latin typeface="標楷體" panose="03000509000000000000" pitchFamily="65" charset="-120"/>
                <a:ea typeface="標楷體" panose="03000509000000000000" pitchFamily="65" charset="-120"/>
              </a:rPr>
              <a:t>港</a:t>
            </a:r>
            <a:r>
              <a:rPr lang="en-US" altLang="ja-JP" sz="2400" dirty="0" smtClean="0">
                <a:latin typeface="標楷體" panose="03000509000000000000" pitchFamily="65" charset="-120"/>
                <a:ea typeface="標楷體" panose="03000509000000000000" pitchFamily="65" charset="-120"/>
              </a:rPr>
              <a:t>』</a:t>
            </a:r>
            <a:r>
              <a:rPr lang="zh-TW" altLang="en-US" sz="2400" dirty="0" smtClean="0">
                <a:latin typeface="標楷體" panose="03000509000000000000" pitchFamily="65" charset="-120"/>
                <a:ea typeface="標楷體" panose="03000509000000000000" pitchFamily="65" charset="-120"/>
              </a:rPr>
              <a:t>、</a:t>
            </a:r>
            <a:r>
              <a:rPr lang="en-US" altLang="ja-JP" sz="2400" dirty="0">
                <a:latin typeface="標楷體" panose="03000509000000000000" pitchFamily="65" charset="-120"/>
                <a:ea typeface="標楷體" panose="03000509000000000000" pitchFamily="65" charset="-120"/>
              </a:rPr>
              <a:t>『</a:t>
            </a:r>
            <a:r>
              <a:rPr lang="zh-TW" altLang="en-US" sz="2400" dirty="0" smtClean="0">
                <a:latin typeface="標楷體" panose="03000509000000000000" pitchFamily="65" charset="-120"/>
                <a:ea typeface="標楷體" panose="03000509000000000000" pitchFamily="65" charset="-120"/>
              </a:rPr>
              <a:t>愛國者</a:t>
            </a:r>
            <a:r>
              <a:rPr lang="zh-TW" altLang="en-US" sz="2400" dirty="0">
                <a:latin typeface="標楷體" panose="03000509000000000000" pitchFamily="65" charset="-120"/>
                <a:ea typeface="標楷體" panose="03000509000000000000" pitchFamily="65" charset="-120"/>
              </a:rPr>
              <a:t>治</a:t>
            </a:r>
            <a:r>
              <a:rPr lang="zh-TW" altLang="en-US" sz="2400" dirty="0" smtClean="0">
                <a:latin typeface="標楷體" panose="03000509000000000000" pitchFamily="65" charset="-120"/>
                <a:ea typeface="標楷體" panose="03000509000000000000" pitchFamily="65" charset="-120"/>
              </a:rPr>
              <a:t>澳</a:t>
            </a:r>
            <a:r>
              <a:rPr lang="en-US" altLang="ja-JP" sz="2400" dirty="0" smtClean="0">
                <a:latin typeface="標楷體" panose="03000509000000000000" pitchFamily="65" charset="-120"/>
                <a:ea typeface="標楷體" panose="03000509000000000000" pitchFamily="65" charset="-120"/>
              </a:rPr>
              <a:t>』</a:t>
            </a:r>
            <a:r>
              <a:rPr lang="zh-TW" altLang="en-US" sz="2400" dirty="0" smtClean="0">
                <a:latin typeface="標楷體" panose="03000509000000000000" pitchFamily="65" charset="-120"/>
                <a:ea typeface="標楷體" panose="03000509000000000000" pitchFamily="65" charset="-120"/>
              </a:rPr>
              <a:t>原則</a:t>
            </a:r>
            <a:r>
              <a:rPr lang="zh-TW" altLang="en-US" sz="2400" dirty="0">
                <a:latin typeface="標楷體" panose="03000509000000000000" pitchFamily="65" charset="-120"/>
                <a:ea typeface="標楷體" panose="03000509000000000000" pitchFamily="65" charset="-120"/>
              </a:rPr>
              <a:t>，落實特別行政區維護國家安全的法律制度和執行機制</a:t>
            </a:r>
            <a:r>
              <a:rPr lang="zh-TW" altLang="en-US" sz="2400" dirty="0" smtClean="0">
                <a:latin typeface="標楷體" panose="03000509000000000000" pitchFamily="65" charset="-120"/>
                <a:ea typeface="標楷體" panose="03000509000000000000" pitchFamily="65" charset="-120"/>
              </a:rPr>
              <a:t>。</a:t>
            </a:r>
            <a:r>
              <a:rPr lang="ja-JP" altLang="en-US" sz="2400" dirty="0" smtClean="0">
                <a:latin typeface="標楷體" panose="03000509000000000000" pitchFamily="65" charset="-120"/>
                <a:ea typeface="標楷體" panose="03000509000000000000" pitchFamily="65" charset="-120"/>
              </a:rPr>
              <a:t>」</a:t>
            </a:r>
            <a:endParaRPr lang="zh-TW" altLang="en-US" sz="2400" dirty="0">
              <a:latin typeface="標楷體" panose="03000509000000000000" pitchFamily="65" charset="-120"/>
              <a:ea typeface="標楷體" panose="03000509000000000000" pitchFamily="65" charset="-120"/>
            </a:endParaRPr>
          </a:p>
        </p:txBody>
      </p:sp>
      <p:sp>
        <p:nvSpPr>
          <p:cNvPr id="4" name="標題 1"/>
          <p:cNvSpPr txBox="1">
            <a:spLocks/>
          </p:cNvSpPr>
          <p:nvPr/>
        </p:nvSpPr>
        <p:spPr>
          <a:xfrm>
            <a:off x="1122218" y="326735"/>
            <a:ext cx="9867207" cy="690589"/>
          </a:xfrm>
          <a:prstGeom prst="rect">
            <a:avLst/>
          </a:prstGeom>
          <a:ln w="38100">
            <a:solidFill>
              <a:srgbClr val="FF0000"/>
            </a:solidFill>
          </a:ln>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4000" dirty="0" smtClean="0">
                <a:latin typeface="Times New Roman" panose="02020603050405020304" pitchFamily="18" charset="0"/>
                <a:ea typeface="標楷體" panose="03000509000000000000" pitchFamily="65" charset="-120"/>
                <a:cs typeface="Times New Roman" panose="02020603050405020304" pitchFamily="18" charset="0"/>
              </a:rPr>
              <a:t>中國共產黨第二十次全國代表大會報告內容舉隅</a:t>
            </a:r>
            <a:endParaRPr lang="zh-HK" altLang="en-US" sz="40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5" name="Rectangle 4"/>
          <p:cNvSpPr/>
          <p:nvPr/>
        </p:nvSpPr>
        <p:spPr>
          <a:xfrm>
            <a:off x="2731834" y="1211328"/>
            <a:ext cx="7007046" cy="523220"/>
          </a:xfrm>
          <a:prstGeom prst="rect">
            <a:avLst/>
          </a:prstGeom>
          <a:solidFill>
            <a:srgbClr val="F0D2D1"/>
          </a:solidFill>
          <a:ln w="38100">
            <a:solidFill>
              <a:srgbClr val="FF0000"/>
            </a:solidFill>
          </a:ln>
        </p:spPr>
        <p:txBody>
          <a:bodyPr wrap="none">
            <a:spAutoFit/>
          </a:bodyPr>
          <a:lstStyle/>
          <a:p>
            <a:r>
              <a:rPr lang="en-US" altLang="zh-CN" sz="2800" dirty="0">
                <a:latin typeface="標楷體" panose="03000509000000000000" pitchFamily="65" charset="-120"/>
                <a:ea typeface="標楷體" panose="03000509000000000000" pitchFamily="65" charset="-120"/>
              </a:rPr>
              <a:t>4.</a:t>
            </a:r>
            <a:r>
              <a:rPr lang="zh-CN" altLang="en-US" sz="2800" dirty="0" smtClean="0">
                <a:latin typeface="標楷體" panose="03000509000000000000" pitchFamily="65" charset="-120"/>
                <a:ea typeface="標楷體" panose="03000509000000000000" pitchFamily="65" charset="-120"/>
              </a:rPr>
              <a:t>堅持和完善</a:t>
            </a:r>
            <a:r>
              <a:rPr lang="zh-TW" altLang="en-US" sz="2800" dirty="0">
                <a:latin typeface="標楷體" panose="03000509000000000000" pitchFamily="65" charset="-120"/>
                <a:ea typeface="標楷體" panose="03000509000000000000" pitchFamily="65" charset="-120"/>
              </a:rPr>
              <a:t>「一國兩制」</a:t>
            </a:r>
            <a:r>
              <a:rPr lang="zh-CN" altLang="en-US" sz="2800" dirty="0" smtClean="0">
                <a:latin typeface="標楷體" panose="03000509000000000000" pitchFamily="65" charset="-120"/>
                <a:ea typeface="標楷體" panose="03000509000000000000" pitchFamily="65" charset="-120"/>
              </a:rPr>
              <a:t>，推進祖國統一</a:t>
            </a:r>
            <a:endParaRPr lang="en-US" sz="2800" dirty="0">
              <a:latin typeface="標楷體" panose="03000509000000000000" pitchFamily="65" charset="-120"/>
              <a:ea typeface="標楷體" panose="03000509000000000000" pitchFamily="65" charset="-120"/>
            </a:endParaRPr>
          </a:p>
        </p:txBody>
      </p:sp>
      <p:pic>
        <p:nvPicPr>
          <p:cNvPr id="8" name="Picture 7">
            <a:hlinkClick r:id="rId2"/>
          </p:cNvPr>
          <p:cNvPicPr>
            <a:picLocks noChangeAspect="1"/>
          </p:cNvPicPr>
          <p:nvPr/>
        </p:nvPicPr>
        <p:blipFill>
          <a:blip r:embed="rId3"/>
          <a:stretch>
            <a:fillRect/>
          </a:stretch>
        </p:blipFill>
        <p:spPr>
          <a:xfrm>
            <a:off x="7370164" y="2834639"/>
            <a:ext cx="3619261" cy="2029209"/>
          </a:xfrm>
          <a:prstGeom prst="rect">
            <a:avLst/>
          </a:prstGeom>
        </p:spPr>
      </p:pic>
      <p:sp>
        <p:nvSpPr>
          <p:cNvPr id="9" name="Rectangle 8"/>
          <p:cNvSpPr/>
          <p:nvPr/>
        </p:nvSpPr>
        <p:spPr>
          <a:xfrm>
            <a:off x="7370164" y="4886665"/>
            <a:ext cx="3619262" cy="338554"/>
          </a:xfrm>
          <a:prstGeom prst="rect">
            <a:avLst/>
          </a:prstGeom>
          <a:ln w="28575">
            <a:solidFill>
              <a:schemeClr val="tx1"/>
            </a:solidFill>
          </a:ln>
        </p:spPr>
        <p:txBody>
          <a:bodyPr wrap="square">
            <a:spAutoFit/>
          </a:bodyPr>
          <a:lstStyle/>
          <a:p>
            <a:pPr algn="ctr"/>
            <a:r>
              <a:rPr lang="zh-TW" altLang="en-US" sz="1600" b="1" dirty="0">
                <a:latin typeface="DFKai-SB" panose="03000509000000000000" pitchFamily="65" charset="-120"/>
                <a:ea typeface="DFKai-SB" panose="03000509000000000000" pitchFamily="65" charset="-120"/>
              </a:rPr>
              <a:t>點擊圖像</a:t>
            </a:r>
            <a:r>
              <a:rPr lang="zh-TW" altLang="en-US" sz="1600" b="1" dirty="0" smtClean="0">
                <a:latin typeface="DFKai-SB" panose="03000509000000000000" pitchFamily="65" charset="-120"/>
                <a:ea typeface="DFKai-SB" panose="03000509000000000000" pitchFamily="65" charset="-120"/>
              </a:rPr>
              <a:t>參看影片</a:t>
            </a:r>
            <a:endParaRPr lang="en-US" sz="1600" dirty="0">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263212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82139" y="2419004"/>
            <a:ext cx="6625242" cy="3566160"/>
          </a:xfrm>
          <a:prstGeom prst="rect">
            <a:avLst/>
          </a:prstGeom>
        </p:spPr>
        <p:txBody>
          <a:bodyPr vert="horz" lIns="91440" tIns="45720" rIns="91440" bIns="45720" rtlCol="0" anchor="ctr">
            <a:noAutofit/>
          </a:bodyPr>
          <a:lstStyle/>
          <a:p>
            <a:pPr>
              <a:lnSpc>
                <a:spcPct val="90000"/>
              </a:lnSpc>
              <a:spcBef>
                <a:spcPct val="0"/>
              </a:spcBef>
            </a:pP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黨二十大報告指出</a:t>
            </a: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 </a:t>
            </a:r>
          </a:p>
          <a:p>
            <a:pPr>
              <a:lnSpc>
                <a:spcPct val="90000"/>
              </a:lnSpc>
              <a:spcBef>
                <a:spcPct val="0"/>
              </a:spcBef>
            </a:pPr>
            <a:r>
              <a:rPr lang="ja-JP" altLang="en-US" sz="2800" dirty="0" smtClean="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堅持</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中央全面管治權和保障特別行政區高度自治權相統一，堅持行政主導，支持行政長官和特別行政區政府依法施政，提升全面治理能力和管治水平，完善特別行政區司法制度和法律體系，保持香港、澳門資本主義制度和生活方式長期不變，促進香港、澳門長期繁榮穩定</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a:t>
            </a:r>
            <a:r>
              <a:rPr lang="ja-JP" altLang="en-US" sz="2800" dirty="0" smtClean="0">
                <a:latin typeface="Times New Roman" panose="02020603050405020304" pitchFamily="18" charset="0"/>
                <a:ea typeface="標楷體" panose="03000509000000000000" pitchFamily="65" charset="-120"/>
                <a:cs typeface="Times New Roman" panose="02020603050405020304" pitchFamily="18" charset="0"/>
              </a:rPr>
              <a:t>」</a:t>
            </a:r>
            <a:endParaRPr lang="en-US" altLang="zh-TW" sz="2800" dirty="0">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2" name="Picture 1">
            <a:hlinkClick r:id="rId2"/>
          </p:cNvPr>
          <p:cNvPicPr>
            <a:picLocks noChangeAspect="1"/>
          </p:cNvPicPr>
          <p:nvPr/>
        </p:nvPicPr>
        <p:blipFill>
          <a:blip r:embed="rId3"/>
          <a:stretch>
            <a:fillRect/>
          </a:stretch>
        </p:blipFill>
        <p:spPr>
          <a:xfrm>
            <a:off x="7619209" y="2842712"/>
            <a:ext cx="3596789" cy="1682755"/>
          </a:xfrm>
          <a:prstGeom prst="rect">
            <a:avLst/>
          </a:prstGeom>
        </p:spPr>
      </p:pic>
      <p:sp>
        <p:nvSpPr>
          <p:cNvPr id="8" name="Rectangle 7"/>
          <p:cNvSpPr/>
          <p:nvPr/>
        </p:nvSpPr>
        <p:spPr>
          <a:xfrm>
            <a:off x="7641025" y="4525467"/>
            <a:ext cx="3553156" cy="584775"/>
          </a:xfrm>
          <a:prstGeom prst="rect">
            <a:avLst/>
          </a:prstGeom>
          <a:ln w="28575">
            <a:solidFill>
              <a:schemeClr val="tx1"/>
            </a:solidFill>
          </a:ln>
        </p:spPr>
        <p:txBody>
          <a:bodyPr wrap="square">
            <a:spAutoFit/>
          </a:bodyPr>
          <a:lstStyle/>
          <a:p>
            <a:pPr algn="ctr"/>
            <a:r>
              <a:rPr lang="zh-TW" altLang="en-US" sz="1600" b="1" dirty="0">
                <a:latin typeface="DFKai-SB" panose="03000509000000000000" pitchFamily="65" charset="-120"/>
                <a:ea typeface="DFKai-SB" panose="03000509000000000000" pitchFamily="65" charset="-120"/>
              </a:rPr>
              <a:t>點擊圖像</a:t>
            </a:r>
            <a:r>
              <a:rPr lang="zh-TW" altLang="en-US" sz="1600" b="1" dirty="0" smtClean="0">
                <a:latin typeface="DFKai-SB" panose="03000509000000000000" pitchFamily="65" charset="-120"/>
                <a:ea typeface="DFKai-SB" panose="03000509000000000000" pitchFamily="65" charset="-120"/>
              </a:rPr>
              <a:t>參看二十大中</a:t>
            </a:r>
            <a:r>
              <a:rPr lang="zh-TW" altLang="en-US" sz="1600" b="1" dirty="0">
                <a:latin typeface="DFKai-SB" panose="03000509000000000000" pitchFamily="65" charset="-120"/>
                <a:ea typeface="DFKai-SB" panose="03000509000000000000" pitchFamily="65" charset="-120"/>
              </a:rPr>
              <a:t>有關「一國兩制」介紹</a:t>
            </a:r>
            <a:r>
              <a:rPr lang="zh-TW" altLang="en-US" sz="1600" b="1" dirty="0" smtClean="0">
                <a:latin typeface="DFKai-SB" panose="03000509000000000000" pitchFamily="65" charset="-120"/>
                <a:ea typeface="DFKai-SB" panose="03000509000000000000" pitchFamily="65" charset="-120"/>
              </a:rPr>
              <a:t>的影片</a:t>
            </a:r>
            <a:endParaRPr lang="en-US" sz="1600" dirty="0">
              <a:latin typeface="DFKai-SB" panose="03000509000000000000" pitchFamily="65" charset="-120"/>
              <a:ea typeface="DFKai-SB" panose="03000509000000000000" pitchFamily="65" charset="-120"/>
            </a:endParaRPr>
          </a:p>
        </p:txBody>
      </p:sp>
      <p:sp>
        <p:nvSpPr>
          <p:cNvPr id="9" name="標題 1"/>
          <p:cNvSpPr txBox="1">
            <a:spLocks/>
          </p:cNvSpPr>
          <p:nvPr/>
        </p:nvSpPr>
        <p:spPr>
          <a:xfrm>
            <a:off x="1122218" y="326735"/>
            <a:ext cx="9867207" cy="690589"/>
          </a:xfrm>
          <a:prstGeom prst="rect">
            <a:avLst/>
          </a:prstGeom>
          <a:ln w="38100">
            <a:solidFill>
              <a:srgbClr val="FF0000"/>
            </a:solidFill>
          </a:ln>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4000" dirty="0" smtClean="0">
                <a:latin typeface="Times New Roman" panose="02020603050405020304" pitchFamily="18" charset="0"/>
                <a:ea typeface="標楷體" panose="03000509000000000000" pitchFamily="65" charset="-120"/>
                <a:cs typeface="Times New Roman" panose="02020603050405020304" pitchFamily="18" charset="0"/>
              </a:rPr>
              <a:t>中國共產黨第二十次全國代表大會報告內容舉隅</a:t>
            </a:r>
            <a:endParaRPr lang="zh-HK" altLang="en-US" sz="40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1" name="Rectangle 10"/>
          <p:cNvSpPr/>
          <p:nvPr/>
        </p:nvSpPr>
        <p:spPr>
          <a:xfrm>
            <a:off x="2731834" y="1577167"/>
            <a:ext cx="7096815" cy="523220"/>
          </a:xfrm>
          <a:prstGeom prst="rect">
            <a:avLst/>
          </a:prstGeom>
          <a:solidFill>
            <a:srgbClr val="F0D2D1"/>
          </a:solidFill>
          <a:ln w="38100">
            <a:solidFill>
              <a:srgbClr val="FF0000"/>
            </a:solidFill>
          </a:ln>
        </p:spPr>
        <p:txBody>
          <a:bodyPr wrap="none">
            <a:spAutoFit/>
          </a:bodyPr>
          <a:lstStyle/>
          <a:p>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4.</a:t>
            </a:r>
            <a:r>
              <a:rPr lang="zh-CN" altLang="en-US" sz="2800" dirty="0" smtClean="0">
                <a:latin typeface="標楷體" panose="03000509000000000000" pitchFamily="65" charset="-120"/>
                <a:ea typeface="標楷體" panose="03000509000000000000" pitchFamily="65" charset="-120"/>
              </a:rPr>
              <a:t>堅持和完善</a:t>
            </a:r>
            <a:r>
              <a:rPr lang="zh-TW" altLang="en-US" sz="2800" dirty="0">
                <a:latin typeface="標楷體" panose="03000509000000000000" pitchFamily="65" charset="-120"/>
                <a:ea typeface="標楷體" panose="03000509000000000000" pitchFamily="65" charset="-120"/>
              </a:rPr>
              <a:t>「一國兩制</a:t>
            </a:r>
            <a:r>
              <a:rPr lang="zh-TW" altLang="en-US" sz="2800" dirty="0" smtClean="0">
                <a:latin typeface="標楷體" panose="03000509000000000000" pitchFamily="65" charset="-120"/>
                <a:ea typeface="標楷體" panose="03000509000000000000" pitchFamily="65" charset="-120"/>
              </a:rPr>
              <a:t>」</a:t>
            </a:r>
            <a:r>
              <a:rPr lang="zh-CN" altLang="en-US" sz="2800" dirty="0" smtClean="0">
                <a:latin typeface="標楷體" panose="03000509000000000000" pitchFamily="65" charset="-120"/>
                <a:ea typeface="標楷體" panose="03000509000000000000" pitchFamily="65" charset="-120"/>
              </a:rPr>
              <a:t>，推進祖國統一</a:t>
            </a:r>
            <a:endParaRPr lang="en-US" sz="28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3375861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49382" y="2064203"/>
            <a:ext cx="7680959" cy="2308324"/>
          </a:xfrm>
          <a:prstGeom prst="rect">
            <a:avLst/>
          </a:prstGeom>
          <a:solidFill>
            <a:schemeClr val="accent3">
              <a:lumMod val="20000"/>
              <a:lumOff val="80000"/>
            </a:schemeClr>
          </a:solidFill>
          <a:ln w="38100">
            <a:solidFill>
              <a:srgbClr val="0070C0"/>
            </a:solidFill>
          </a:ln>
        </p:spPr>
        <p:txBody>
          <a:bodyPr wrap="square">
            <a:spAutoFit/>
          </a:bodyPr>
          <a:lstStyle/>
          <a:p>
            <a:r>
              <a:rPr lang="zh-TW" altLang="en-US" sz="2400" dirty="0">
                <a:latin typeface="標楷體" panose="03000509000000000000" pitchFamily="65" charset="-120"/>
                <a:ea typeface="標楷體" panose="03000509000000000000" pitchFamily="65" charset="-120"/>
              </a:rPr>
              <a:t>黨二十大報告指出</a:t>
            </a:r>
            <a:r>
              <a:rPr lang="en-US" altLang="zh-TW" sz="2400" dirty="0">
                <a:latin typeface="標楷體" panose="03000509000000000000" pitchFamily="65" charset="-120"/>
                <a:ea typeface="標楷體" panose="03000509000000000000" pitchFamily="65" charset="-120"/>
              </a:rPr>
              <a:t>: </a:t>
            </a:r>
          </a:p>
          <a:p>
            <a:r>
              <a:rPr lang="ja-JP" altLang="en-US" sz="2400" dirty="0" smtClean="0">
                <a:latin typeface="標楷體" panose="03000509000000000000" pitchFamily="65" charset="-120"/>
                <a:ea typeface="標楷體" panose="03000509000000000000" pitchFamily="65" charset="-120"/>
              </a:rPr>
              <a:t>「</a:t>
            </a:r>
            <a:r>
              <a:rPr lang="zh-CN" altLang="en-US" sz="2400" dirty="0" smtClean="0">
                <a:latin typeface="標楷體" panose="03000509000000000000" pitchFamily="65" charset="-120"/>
                <a:ea typeface="標楷體" panose="03000509000000000000" pitchFamily="65" charset="-120"/>
              </a:rPr>
              <a:t>支持香港、澳門發展經濟、改善民生、破解經濟社會發展中的深層次矛盾和問題。發揮香港、澳門優勢和特點，鞏固提升香港、澳門在國際金融、貿易、航運航空、創新科技、文化旅遊等領域的地位，深化香港、澳門同各國各地區更加開放、更加密切的交往合作。</a:t>
            </a:r>
            <a:r>
              <a:rPr lang="ja-JP" altLang="en-US" sz="2400" dirty="0" smtClean="0">
                <a:latin typeface="標楷體" panose="03000509000000000000" pitchFamily="65" charset="-120"/>
                <a:ea typeface="標楷體" panose="03000509000000000000" pitchFamily="65" charset="-120"/>
              </a:rPr>
              <a:t>」</a:t>
            </a:r>
            <a:endParaRPr lang="en-US" sz="2400" dirty="0">
              <a:latin typeface="標楷體" panose="03000509000000000000" pitchFamily="65" charset="-120"/>
              <a:ea typeface="標楷體" panose="03000509000000000000" pitchFamily="65" charset="-120"/>
            </a:endParaRPr>
          </a:p>
        </p:txBody>
      </p:sp>
      <p:sp>
        <p:nvSpPr>
          <p:cNvPr id="4" name="標題 1"/>
          <p:cNvSpPr txBox="1">
            <a:spLocks/>
          </p:cNvSpPr>
          <p:nvPr/>
        </p:nvSpPr>
        <p:spPr>
          <a:xfrm>
            <a:off x="1122218" y="326735"/>
            <a:ext cx="9867207" cy="690589"/>
          </a:xfrm>
          <a:prstGeom prst="rect">
            <a:avLst/>
          </a:prstGeom>
          <a:ln w="38100">
            <a:solidFill>
              <a:srgbClr val="FF0000"/>
            </a:solidFill>
          </a:ln>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4000" dirty="0" smtClean="0">
                <a:latin typeface="Times New Roman" panose="02020603050405020304" pitchFamily="18" charset="0"/>
                <a:ea typeface="標楷體" panose="03000509000000000000" pitchFamily="65" charset="-120"/>
                <a:cs typeface="Times New Roman" panose="02020603050405020304" pitchFamily="18" charset="0"/>
              </a:rPr>
              <a:t>中國共產黨第二十次全國代表大會報告內容舉隅</a:t>
            </a:r>
            <a:endParaRPr lang="zh-HK" altLang="en-US" sz="4000" dirty="0">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8" name="Picture 7">
            <a:hlinkClick r:id="rId2"/>
          </p:cNvPr>
          <p:cNvPicPr>
            <a:picLocks noChangeAspect="1"/>
          </p:cNvPicPr>
          <p:nvPr/>
        </p:nvPicPr>
        <p:blipFill>
          <a:blip r:embed="rId3"/>
          <a:stretch>
            <a:fillRect/>
          </a:stretch>
        </p:blipFill>
        <p:spPr>
          <a:xfrm>
            <a:off x="8134326" y="2122392"/>
            <a:ext cx="3548237" cy="1991591"/>
          </a:xfrm>
          <a:prstGeom prst="rect">
            <a:avLst/>
          </a:prstGeom>
        </p:spPr>
      </p:pic>
      <p:sp>
        <p:nvSpPr>
          <p:cNvPr id="9" name="Rectangle 8"/>
          <p:cNvSpPr/>
          <p:nvPr/>
        </p:nvSpPr>
        <p:spPr>
          <a:xfrm>
            <a:off x="8134326" y="4113983"/>
            <a:ext cx="3548237" cy="338554"/>
          </a:xfrm>
          <a:prstGeom prst="rect">
            <a:avLst/>
          </a:prstGeom>
          <a:ln w="28575">
            <a:solidFill>
              <a:schemeClr val="tx1"/>
            </a:solidFill>
          </a:ln>
        </p:spPr>
        <p:txBody>
          <a:bodyPr wrap="square">
            <a:spAutoFit/>
          </a:bodyPr>
          <a:lstStyle/>
          <a:p>
            <a:pPr algn="ctr"/>
            <a:r>
              <a:rPr lang="zh-TW" altLang="en-US" sz="1600" b="1" dirty="0">
                <a:latin typeface="DFKai-SB" panose="03000509000000000000" pitchFamily="65" charset="-120"/>
                <a:ea typeface="DFKai-SB" panose="03000509000000000000" pitchFamily="65" charset="-120"/>
              </a:rPr>
              <a:t>點擊圖像</a:t>
            </a:r>
            <a:r>
              <a:rPr lang="zh-TW" altLang="en-US" sz="1600" b="1" dirty="0" smtClean="0">
                <a:latin typeface="DFKai-SB" panose="03000509000000000000" pitchFamily="65" charset="-120"/>
                <a:ea typeface="DFKai-SB" panose="03000509000000000000" pitchFamily="65" charset="-120"/>
              </a:rPr>
              <a:t>參看影片</a:t>
            </a:r>
            <a:endParaRPr lang="en-US" sz="1600" dirty="0">
              <a:latin typeface="DFKai-SB" panose="03000509000000000000" pitchFamily="65" charset="-120"/>
              <a:ea typeface="DFKai-SB" panose="03000509000000000000" pitchFamily="65" charset="-120"/>
            </a:endParaRPr>
          </a:p>
        </p:txBody>
      </p:sp>
      <p:sp>
        <p:nvSpPr>
          <p:cNvPr id="10" name="Rectangle 9"/>
          <p:cNvSpPr/>
          <p:nvPr/>
        </p:nvSpPr>
        <p:spPr>
          <a:xfrm>
            <a:off x="2731834" y="1211328"/>
            <a:ext cx="7007046" cy="523220"/>
          </a:xfrm>
          <a:prstGeom prst="rect">
            <a:avLst/>
          </a:prstGeom>
          <a:solidFill>
            <a:srgbClr val="F0D2D1"/>
          </a:solidFill>
          <a:ln w="38100">
            <a:solidFill>
              <a:srgbClr val="FF0000"/>
            </a:solidFill>
          </a:ln>
        </p:spPr>
        <p:txBody>
          <a:bodyPr wrap="none">
            <a:spAutoFit/>
          </a:bodyPr>
          <a:lstStyle/>
          <a:p>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4.</a:t>
            </a:r>
            <a:r>
              <a:rPr lang="zh-CN" altLang="en-US" sz="2800" dirty="0" smtClean="0">
                <a:latin typeface="標楷體" panose="03000509000000000000" pitchFamily="65" charset="-120"/>
                <a:ea typeface="標楷體" panose="03000509000000000000" pitchFamily="65" charset="-120"/>
              </a:rPr>
              <a:t>堅持和完善</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「一國兩制」 </a:t>
            </a:r>
            <a:r>
              <a:rPr lang="zh-CN" altLang="en-US" sz="2800" dirty="0" smtClean="0">
                <a:latin typeface="標楷體" panose="03000509000000000000" pitchFamily="65" charset="-120"/>
                <a:ea typeface="標楷體" panose="03000509000000000000" pitchFamily="65" charset="-120"/>
              </a:rPr>
              <a:t>，推進祖國統一</a:t>
            </a:r>
            <a:endParaRPr lang="en-US" sz="2800" dirty="0">
              <a:latin typeface="標楷體" panose="03000509000000000000" pitchFamily="65" charset="-120"/>
              <a:ea typeface="標楷體" panose="03000509000000000000" pitchFamily="65" charset="-120"/>
            </a:endParaRPr>
          </a:p>
        </p:txBody>
      </p:sp>
      <p:sp>
        <p:nvSpPr>
          <p:cNvPr id="2" name="Rectangle 1"/>
          <p:cNvSpPr/>
          <p:nvPr/>
        </p:nvSpPr>
        <p:spPr>
          <a:xfrm>
            <a:off x="249381" y="4702182"/>
            <a:ext cx="11433181" cy="1823576"/>
          </a:xfrm>
          <a:prstGeom prst="rect">
            <a:avLst/>
          </a:prstGeom>
          <a:solidFill>
            <a:schemeClr val="accent2">
              <a:lumMod val="20000"/>
              <a:lumOff val="80000"/>
            </a:schemeClr>
          </a:solidFill>
          <a:ln w="38100">
            <a:solidFill>
              <a:srgbClr val="FF5050"/>
            </a:solidFill>
          </a:ln>
        </p:spPr>
        <p:txBody>
          <a:bodyPr wrap="square">
            <a:spAutoFit/>
          </a:bodyPr>
          <a:lstStyle/>
          <a:p>
            <a:pPr indent="304800">
              <a:lnSpc>
                <a:spcPts val="2700"/>
              </a:lnSpc>
              <a:spcBef>
                <a:spcPts val="750"/>
              </a:spcBef>
              <a:spcAft>
                <a:spcPts val="750"/>
              </a:spcAft>
            </a:pPr>
            <a:r>
              <a:rPr lang="zh-TW" altLang="en-US" sz="240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全國港澳研究會會長</a:t>
            </a:r>
            <a:r>
              <a:rPr lang="zh-TW" altLang="en-US" sz="2400" dirty="0" smtClean="0">
                <a:solidFill>
                  <a:srgbClr val="000000"/>
                </a:solidFill>
                <a:latin typeface="標楷體" panose="03000509000000000000" pitchFamily="65" charset="-120"/>
                <a:ea typeface="標楷體" panose="03000509000000000000" pitchFamily="65" charset="-120"/>
                <a:cs typeface="Times New Roman" panose="02020603050405020304" pitchFamily="18" charset="0"/>
              </a:rPr>
              <a:t>鄧中華指出香港與澳門多元</a:t>
            </a:r>
            <a:r>
              <a:rPr lang="zh-TW" altLang="en-US" sz="240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文化共存，是中西文化交流的重要窗口。保持港澳國際性城市的特色，利用港澳對外聯系廣泛的有利條件，傳播中華優秀傳統文化，宣介國家方針政策，講好中國故事，講好「一國兩制」成功實踐的香港、澳門故事，發揮港澳在促進東西方文化交流、文明互鑒、民心相通等方面的特殊作用。</a:t>
            </a:r>
            <a:endParaRPr lang="en-US" sz="2400" dirty="0">
              <a:effectLst/>
              <a:latin typeface="標楷體" panose="03000509000000000000" pitchFamily="65" charset="-12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8192251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21699" y="2066487"/>
            <a:ext cx="6161734" cy="1815882"/>
          </a:xfrm>
          <a:prstGeom prst="rect">
            <a:avLst/>
          </a:prstGeom>
        </p:spPr>
        <p:txBody>
          <a:bodyPr wrap="square">
            <a:spAutoFit/>
          </a:bodyPr>
          <a:lstStyle/>
          <a:p>
            <a:r>
              <a:rPr lang="zh-TW" altLang="en-US" sz="2800" dirty="0">
                <a:latin typeface="標楷體" panose="03000509000000000000" pitchFamily="65" charset="-120"/>
                <a:ea typeface="標楷體" panose="03000509000000000000" pitchFamily="65" charset="-120"/>
              </a:rPr>
              <a:t>黨二十大報告指出</a:t>
            </a:r>
            <a:r>
              <a:rPr lang="en-US" altLang="zh-TW" sz="2800" dirty="0">
                <a:latin typeface="標楷體" panose="03000509000000000000" pitchFamily="65" charset="-120"/>
                <a:ea typeface="標楷體" panose="03000509000000000000" pitchFamily="65" charset="-120"/>
              </a:rPr>
              <a:t>: </a:t>
            </a:r>
          </a:p>
          <a:p>
            <a:r>
              <a:rPr lang="ja-JP" altLang="en-US" sz="2800" dirty="0" smtClean="0">
                <a:latin typeface="標楷體" panose="03000509000000000000" pitchFamily="65" charset="-120"/>
                <a:ea typeface="標楷體" panose="03000509000000000000" pitchFamily="65" charset="-120"/>
              </a:rPr>
              <a:t>「</a:t>
            </a:r>
            <a:r>
              <a:rPr lang="zh-CN" altLang="en-US" sz="2800" dirty="0" smtClean="0">
                <a:latin typeface="標楷體" panose="03000509000000000000" pitchFamily="65" charset="-120"/>
                <a:ea typeface="標楷體" panose="03000509000000000000" pitchFamily="65" charset="-120"/>
              </a:rPr>
              <a:t>推進</a:t>
            </a:r>
            <a:r>
              <a:rPr lang="zh-CN" altLang="en-US" sz="2800" dirty="0">
                <a:latin typeface="標楷體" panose="03000509000000000000" pitchFamily="65" charset="-120"/>
                <a:ea typeface="標楷體" panose="03000509000000000000" pitchFamily="65" charset="-120"/>
              </a:rPr>
              <a:t>粵港澳大灣區建設，支持香港、澳門更好融入國家發展大局，為實現中華民族偉大復興更好發揮作用</a:t>
            </a:r>
            <a:r>
              <a:rPr lang="zh-CN" altLang="en-US" sz="2800" dirty="0" smtClean="0">
                <a:latin typeface="標楷體" panose="03000509000000000000" pitchFamily="65" charset="-120"/>
                <a:ea typeface="標楷體" panose="03000509000000000000" pitchFamily="65" charset="-120"/>
              </a:rPr>
              <a:t>。</a:t>
            </a:r>
            <a:r>
              <a:rPr lang="ja-JP" altLang="en-US" sz="2800" dirty="0" smtClean="0">
                <a:latin typeface="標楷體" panose="03000509000000000000" pitchFamily="65" charset="-120"/>
                <a:ea typeface="標楷體" panose="03000509000000000000" pitchFamily="65" charset="-120"/>
              </a:rPr>
              <a:t>」</a:t>
            </a:r>
            <a:endParaRPr lang="en-US" sz="2800" dirty="0"/>
          </a:p>
        </p:txBody>
      </p:sp>
      <p:sp>
        <p:nvSpPr>
          <p:cNvPr id="4" name="標題 1"/>
          <p:cNvSpPr txBox="1">
            <a:spLocks/>
          </p:cNvSpPr>
          <p:nvPr/>
        </p:nvSpPr>
        <p:spPr>
          <a:xfrm>
            <a:off x="1122218" y="326735"/>
            <a:ext cx="9867207" cy="690589"/>
          </a:xfrm>
          <a:prstGeom prst="rect">
            <a:avLst/>
          </a:prstGeom>
          <a:ln w="38100">
            <a:solidFill>
              <a:srgbClr val="FF0000"/>
            </a:solidFill>
          </a:ln>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4000" dirty="0" smtClean="0">
                <a:latin typeface="Times New Roman" panose="02020603050405020304" pitchFamily="18" charset="0"/>
                <a:ea typeface="標楷體" panose="03000509000000000000" pitchFamily="65" charset="-120"/>
                <a:cs typeface="Times New Roman" panose="02020603050405020304" pitchFamily="18" charset="0"/>
              </a:rPr>
              <a:t>中國共產黨第二十次全國代表大會報告內容舉隅</a:t>
            </a:r>
            <a:endParaRPr lang="zh-HK" altLang="en-US" sz="4000" dirty="0">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6" name="Picture 5"/>
          <p:cNvPicPr>
            <a:picLocks noChangeAspect="1"/>
          </p:cNvPicPr>
          <p:nvPr/>
        </p:nvPicPr>
        <p:blipFill>
          <a:blip r:embed="rId2"/>
          <a:stretch>
            <a:fillRect/>
          </a:stretch>
        </p:blipFill>
        <p:spPr>
          <a:xfrm>
            <a:off x="1978983" y="3908302"/>
            <a:ext cx="3553136" cy="1996230"/>
          </a:xfrm>
          <a:prstGeom prst="rect">
            <a:avLst/>
          </a:prstGeom>
        </p:spPr>
      </p:pic>
      <p:sp>
        <p:nvSpPr>
          <p:cNvPr id="7" name="Rectangle 6"/>
          <p:cNvSpPr/>
          <p:nvPr/>
        </p:nvSpPr>
        <p:spPr>
          <a:xfrm>
            <a:off x="1978983" y="5904532"/>
            <a:ext cx="3548237" cy="338554"/>
          </a:xfrm>
          <a:prstGeom prst="rect">
            <a:avLst/>
          </a:prstGeom>
          <a:ln w="28575">
            <a:solidFill>
              <a:schemeClr val="tx1"/>
            </a:solidFill>
          </a:ln>
        </p:spPr>
        <p:txBody>
          <a:bodyPr wrap="square">
            <a:spAutoFit/>
          </a:bodyPr>
          <a:lstStyle/>
          <a:p>
            <a:pPr algn="ctr"/>
            <a:r>
              <a:rPr lang="zh-TW" altLang="en-US" sz="1600" b="1" dirty="0">
                <a:latin typeface="DFKai-SB" panose="03000509000000000000" pitchFamily="65" charset="-120"/>
                <a:ea typeface="DFKai-SB" panose="03000509000000000000" pitchFamily="65" charset="-120"/>
              </a:rPr>
              <a:t>點擊圖像</a:t>
            </a:r>
            <a:r>
              <a:rPr lang="zh-TW" altLang="en-US" sz="1600" b="1" dirty="0" smtClean="0">
                <a:latin typeface="DFKai-SB" panose="03000509000000000000" pitchFamily="65" charset="-120"/>
                <a:ea typeface="DFKai-SB" panose="03000509000000000000" pitchFamily="65" charset="-120"/>
              </a:rPr>
              <a:t>參看影片</a:t>
            </a:r>
            <a:endParaRPr lang="en-US" sz="1600" dirty="0">
              <a:latin typeface="DFKai-SB" panose="03000509000000000000" pitchFamily="65" charset="-120"/>
              <a:ea typeface="DFKai-SB" panose="03000509000000000000" pitchFamily="65" charset="-120"/>
            </a:endParaRPr>
          </a:p>
        </p:txBody>
      </p:sp>
      <p:sp>
        <p:nvSpPr>
          <p:cNvPr id="10" name="Rectangle 9"/>
          <p:cNvSpPr/>
          <p:nvPr/>
        </p:nvSpPr>
        <p:spPr>
          <a:xfrm>
            <a:off x="2731834" y="1362919"/>
            <a:ext cx="6737742" cy="523220"/>
          </a:xfrm>
          <a:prstGeom prst="rect">
            <a:avLst/>
          </a:prstGeom>
          <a:solidFill>
            <a:srgbClr val="F0D2D1"/>
          </a:solidFill>
          <a:ln w="38100">
            <a:solidFill>
              <a:srgbClr val="FF0000"/>
            </a:solidFill>
          </a:ln>
        </p:spPr>
        <p:txBody>
          <a:bodyPr wrap="none">
            <a:spAutoFit/>
          </a:bodyPr>
          <a:lstStyle/>
          <a:p>
            <a:r>
              <a:rPr lang="zh-CN" altLang="en-US" sz="2800" dirty="0" smtClean="0">
                <a:latin typeface="標楷體" panose="03000509000000000000" pitchFamily="65" charset="-120"/>
                <a:ea typeface="標楷體" panose="03000509000000000000" pitchFamily="65" charset="-120"/>
              </a:rPr>
              <a:t>堅持和完善</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「一國兩制</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a:t>
            </a:r>
            <a:r>
              <a:rPr lang="zh-CN" altLang="en-US" sz="2800" dirty="0" smtClean="0">
                <a:latin typeface="標楷體" panose="03000509000000000000" pitchFamily="65" charset="-120"/>
                <a:ea typeface="標楷體" panose="03000509000000000000" pitchFamily="65" charset="-120"/>
              </a:rPr>
              <a:t>，推進祖國統一</a:t>
            </a:r>
            <a:endParaRPr lang="en-US" sz="2800" dirty="0">
              <a:latin typeface="標楷體" panose="03000509000000000000" pitchFamily="65" charset="-120"/>
              <a:ea typeface="標楷體" panose="03000509000000000000" pitchFamily="65" charset="-120"/>
            </a:endParaRPr>
          </a:p>
        </p:txBody>
      </p:sp>
      <p:sp>
        <p:nvSpPr>
          <p:cNvPr id="11" name="Rectangle 10"/>
          <p:cNvSpPr/>
          <p:nvPr/>
        </p:nvSpPr>
        <p:spPr>
          <a:xfrm>
            <a:off x="7097263" y="4752528"/>
            <a:ext cx="4166077" cy="307777"/>
          </a:xfrm>
          <a:prstGeom prst="rect">
            <a:avLst/>
          </a:prstGeom>
        </p:spPr>
        <p:txBody>
          <a:bodyPr wrap="none">
            <a:spAutoFit/>
          </a:bodyPr>
          <a:lstStyle/>
          <a:p>
            <a:r>
              <a:rPr lang="zh-TW" altLang="en-US" sz="1400" dirty="0" smtClean="0">
                <a:latin typeface="Times New Roman" panose="02020603050405020304" pitchFamily="18" charset="0"/>
                <a:ea typeface="標楷體" panose="03000509000000000000" pitchFamily="65" charset="-120"/>
                <a:cs typeface="Times New Roman" panose="02020603050405020304" pitchFamily="18" charset="0"/>
              </a:rPr>
              <a:t>央視網 </a:t>
            </a:r>
            <a:r>
              <a:rPr lang="en-US" sz="1400" dirty="0" smtClean="0">
                <a:latin typeface="Times New Roman" panose="02020603050405020304" pitchFamily="18" charset="0"/>
                <a:ea typeface="標楷體" panose="03000509000000000000" pitchFamily="65" charset="-120"/>
                <a:cs typeface="Times New Roman" panose="02020603050405020304" pitchFamily="18" charset="0"/>
              </a:rPr>
              <a:t>https</a:t>
            </a:r>
            <a:r>
              <a:rPr lang="en-US" sz="1400" dirty="0">
                <a:latin typeface="Times New Roman" panose="02020603050405020304" pitchFamily="18" charset="0"/>
                <a:ea typeface="標楷體" panose="03000509000000000000" pitchFamily="65" charset="-120"/>
                <a:cs typeface="Times New Roman" panose="02020603050405020304" pitchFamily="18" charset="0"/>
              </a:rPr>
              <a:t>://news.cctv.com/special/20da/index.shtml</a:t>
            </a:r>
          </a:p>
        </p:txBody>
      </p:sp>
      <p:pic>
        <p:nvPicPr>
          <p:cNvPr id="12" name="Picture 11">
            <a:hlinkClick r:id="rId3"/>
          </p:cNvPr>
          <p:cNvPicPr>
            <a:picLocks noChangeAspect="1"/>
          </p:cNvPicPr>
          <p:nvPr/>
        </p:nvPicPr>
        <p:blipFill>
          <a:blip r:embed="rId4"/>
          <a:stretch>
            <a:fillRect/>
          </a:stretch>
        </p:blipFill>
        <p:spPr>
          <a:xfrm>
            <a:off x="6985820" y="2100063"/>
            <a:ext cx="4600096" cy="2343635"/>
          </a:xfrm>
          <a:prstGeom prst="rect">
            <a:avLst/>
          </a:prstGeom>
        </p:spPr>
      </p:pic>
      <p:sp>
        <p:nvSpPr>
          <p:cNvPr id="13" name="Rectangle 12"/>
          <p:cNvSpPr/>
          <p:nvPr/>
        </p:nvSpPr>
        <p:spPr>
          <a:xfrm>
            <a:off x="6975007" y="4435240"/>
            <a:ext cx="4610909" cy="338554"/>
          </a:xfrm>
          <a:prstGeom prst="rect">
            <a:avLst/>
          </a:prstGeom>
          <a:ln w="28575">
            <a:solidFill>
              <a:schemeClr val="tx1"/>
            </a:solidFill>
          </a:ln>
        </p:spPr>
        <p:txBody>
          <a:bodyPr wrap="square">
            <a:spAutoFit/>
          </a:bodyPr>
          <a:lstStyle/>
          <a:p>
            <a:pPr algn="ctr"/>
            <a:r>
              <a:rPr lang="zh-TW" altLang="en-US" sz="1600" b="1" dirty="0">
                <a:latin typeface="DFKai-SB" panose="03000509000000000000" pitchFamily="65" charset="-120"/>
                <a:ea typeface="DFKai-SB" panose="03000509000000000000" pitchFamily="65" charset="-120"/>
              </a:rPr>
              <a:t>點擊圖像</a:t>
            </a:r>
            <a:r>
              <a:rPr lang="zh-TW" altLang="en-US" sz="1600" b="1" dirty="0" smtClean="0">
                <a:latin typeface="DFKai-SB" panose="03000509000000000000" pitchFamily="65" charset="-120"/>
                <a:ea typeface="DFKai-SB" panose="03000509000000000000" pitchFamily="65" charset="-120"/>
              </a:rPr>
              <a:t>參看有關</a:t>
            </a:r>
            <a:r>
              <a:rPr lang="zh-TW" altLang="en-US" sz="1600" b="1" dirty="0">
                <a:latin typeface="DFKai-SB" panose="03000509000000000000" pitchFamily="65" charset="-120"/>
                <a:ea typeface="DFKai-SB" panose="03000509000000000000" pitchFamily="65" charset="-120"/>
              </a:rPr>
              <a:t>國家發展與「一國兩制」影片</a:t>
            </a:r>
            <a:endParaRPr lang="en-US" sz="1600" dirty="0">
              <a:latin typeface="DFKai-SB" panose="03000509000000000000" pitchFamily="65" charset="-120"/>
              <a:ea typeface="DFKai-SB" panose="03000509000000000000" pitchFamily="65" charset="-120"/>
            </a:endParaRPr>
          </a:p>
        </p:txBody>
      </p:sp>
      <p:sp>
        <p:nvSpPr>
          <p:cNvPr id="14" name="Rectangle 13"/>
          <p:cNvSpPr/>
          <p:nvPr/>
        </p:nvSpPr>
        <p:spPr>
          <a:xfrm>
            <a:off x="6265249" y="5369135"/>
            <a:ext cx="5320667" cy="923330"/>
          </a:xfrm>
          <a:prstGeom prst="rect">
            <a:avLst/>
          </a:prstGeom>
          <a:solidFill>
            <a:schemeClr val="accent2">
              <a:lumMod val="20000"/>
              <a:lumOff val="80000"/>
            </a:schemeClr>
          </a:solidFill>
          <a:ln w="38100">
            <a:solidFill>
              <a:schemeClr val="accent2">
                <a:lumMod val="75000"/>
              </a:schemeClr>
            </a:solidFill>
          </a:ln>
        </p:spPr>
        <p:txBody>
          <a:bodyPr wrap="square">
            <a:spAutoFit/>
          </a:bodyPr>
          <a:lstStyle/>
          <a:p>
            <a:r>
              <a:rPr lang="zh-TW" altLang="en-US" dirty="0">
                <a:latin typeface="標楷體" panose="03000509000000000000" pitchFamily="65" charset="-120"/>
                <a:ea typeface="標楷體" panose="03000509000000000000" pitchFamily="65" charset="-120"/>
              </a:rPr>
              <a:t>學與教指示</a:t>
            </a:r>
            <a:r>
              <a:rPr lang="en-US" altLang="zh-TW" dirty="0">
                <a:latin typeface="標楷體" panose="03000509000000000000" pitchFamily="65" charset="-120"/>
                <a:ea typeface="標楷體" panose="03000509000000000000" pitchFamily="65" charset="-120"/>
              </a:rPr>
              <a:t>:</a:t>
            </a:r>
            <a:r>
              <a:rPr lang="zh-TW" altLang="en-US" dirty="0" smtClean="0">
                <a:latin typeface="標楷體" panose="03000509000000000000" pitchFamily="65" charset="-120"/>
                <a:ea typeface="標楷體" panose="03000509000000000000" pitchFamily="65" charset="-120"/>
              </a:rPr>
              <a:t>教師可</a:t>
            </a:r>
            <a:r>
              <a:rPr lang="zh-TW" altLang="en-US" dirty="0">
                <a:latin typeface="標楷體" panose="03000509000000000000" pitchFamily="65" charset="-120"/>
                <a:ea typeface="標楷體" panose="03000509000000000000" pitchFamily="65" charset="-120"/>
              </a:rPr>
              <a:t>指導學生思考可以如何為社會與國家作出</a:t>
            </a:r>
            <a:r>
              <a:rPr lang="zh-TW" altLang="en-US" dirty="0" smtClean="0">
                <a:latin typeface="標楷體" panose="03000509000000000000" pitchFamily="65" charset="-120"/>
                <a:ea typeface="標楷體" panose="03000509000000000000" pitchFamily="65" charset="-120"/>
              </a:rPr>
              <a:t>貢獻，例如努力裝備自已，並身體力行支持國家發展、香港融入國家大局等。</a:t>
            </a:r>
            <a:endParaRPr lang="en-US" altLang="zh-TW" dirty="0" smtClean="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42423031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hlinkClick r:id="rId2"/>
          </p:cNvPr>
          <p:cNvPicPr>
            <a:picLocks noChangeAspect="1"/>
          </p:cNvPicPr>
          <p:nvPr/>
        </p:nvPicPr>
        <p:blipFill>
          <a:blip r:embed="rId3"/>
          <a:stretch>
            <a:fillRect/>
          </a:stretch>
        </p:blipFill>
        <p:spPr>
          <a:xfrm>
            <a:off x="874376" y="1912862"/>
            <a:ext cx="5239481" cy="2905530"/>
          </a:xfrm>
          <a:prstGeom prst="rect">
            <a:avLst/>
          </a:prstGeom>
        </p:spPr>
      </p:pic>
      <p:pic>
        <p:nvPicPr>
          <p:cNvPr id="4" name="Picture 3"/>
          <p:cNvPicPr>
            <a:picLocks noChangeAspect="1"/>
          </p:cNvPicPr>
          <p:nvPr/>
        </p:nvPicPr>
        <p:blipFill>
          <a:blip r:embed="rId4"/>
          <a:stretch>
            <a:fillRect/>
          </a:stretch>
        </p:blipFill>
        <p:spPr>
          <a:xfrm>
            <a:off x="874376" y="5289255"/>
            <a:ext cx="2774912" cy="647916"/>
          </a:xfrm>
          <a:prstGeom prst="rect">
            <a:avLst/>
          </a:prstGeom>
        </p:spPr>
      </p:pic>
      <p:sp>
        <p:nvSpPr>
          <p:cNvPr id="5" name="Rectangle 4"/>
          <p:cNvSpPr/>
          <p:nvPr/>
        </p:nvSpPr>
        <p:spPr>
          <a:xfrm>
            <a:off x="6392488" y="2237059"/>
            <a:ext cx="5253644" cy="1815882"/>
          </a:xfrm>
          <a:prstGeom prst="rect">
            <a:avLst/>
          </a:prstGeom>
        </p:spPr>
        <p:txBody>
          <a:bodyPr wrap="square">
            <a:spAutoFit/>
          </a:bodyPr>
          <a:lstStyle/>
          <a:p>
            <a:r>
              <a:rPr lang="zh-TW" altLang="en-US" sz="2800"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香港特區政府於</a:t>
            </a:r>
            <a:r>
              <a:rPr lang="en-US" altLang="zh-TW" sz="2800"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2022</a:t>
            </a:r>
            <a:r>
              <a:rPr lang="zh-TW" altLang="en-US" sz="2800"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2800"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12</a:t>
            </a:r>
            <a:r>
              <a:rPr lang="zh-TW" altLang="en-US" sz="2800"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2800"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3</a:t>
            </a:r>
            <a:r>
              <a:rPr lang="zh-TW" altLang="en-US" sz="2800"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日在</a:t>
            </a:r>
            <a:r>
              <a:rPr lang="zh-TW" altLang="en-US"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灣仔香港會議展覽中心舉行黨二十大精神宣講會</a:t>
            </a:r>
            <a:r>
              <a:rPr lang="zh-TW" altLang="en-US" sz="2800"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教師可以點擊圖像</a:t>
            </a:r>
            <a:r>
              <a:rPr lang="zh-TW" altLang="en-US" sz="2800"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參看當天的宣講會內容。</a:t>
            </a:r>
            <a:endParaRPr lang="zh-TW" altLang="en-US"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6" name="標題 1"/>
          <p:cNvSpPr txBox="1">
            <a:spLocks/>
          </p:cNvSpPr>
          <p:nvPr/>
        </p:nvSpPr>
        <p:spPr>
          <a:xfrm>
            <a:off x="1438103" y="584429"/>
            <a:ext cx="8620298" cy="690589"/>
          </a:xfrm>
          <a:prstGeom prst="rect">
            <a:avLst/>
          </a:prstGeom>
          <a:ln w="38100">
            <a:solidFill>
              <a:srgbClr val="FF0000"/>
            </a:solidFill>
          </a:ln>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4000" dirty="0" smtClean="0">
                <a:latin typeface="Times New Roman" panose="02020603050405020304" pitchFamily="18" charset="0"/>
                <a:ea typeface="標楷體" panose="03000509000000000000" pitchFamily="65" charset="-120"/>
                <a:cs typeface="Times New Roman" panose="02020603050405020304" pitchFamily="18" charset="0"/>
              </a:rPr>
              <a:t>中國共產黨第二十次全國代表大會精神</a:t>
            </a:r>
            <a:endParaRPr lang="zh-HK" altLang="en-US" sz="4000" dirty="0">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7" name="Picture 6"/>
          <p:cNvPicPr>
            <a:picLocks noChangeAspect="1"/>
          </p:cNvPicPr>
          <p:nvPr/>
        </p:nvPicPr>
        <p:blipFill>
          <a:blip r:embed="rId5"/>
          <a:stretch>
            <a:fillRect/>
          </a:stretch>
        </p:blipFill>
        <p:spPr>
          <a:xfrm>
            <a:off x="7095586" y="4734692"/>
            <a:ext cx="3693428" cy="1622235"/>
          </a:xfrm>
          <a:prstGeom prst="rect">
            <a:avLst/>
          </a:prstGeom>
        </p:spPr>
      </p:pic>
    </p:spTree>
    <p:extLst>
      <p:ext uri="{BB962C8B-B14F-4D97-AF65-F5344CB8AC3E}">
        <p14:creationId xmlns:p14="http://schemas.microsoft.com/office/powerpoint/2010/main" val="166237605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1"/>
          <p:cNvSpPr txBox="1">
            <a:spLocks noGrp="1"/>
          </p:cNvSpPr>
          <p:nvPr>
            <p:ph type="title"/>
          </p:nvPr>
        </p:nvSpPr>
        <p:spPr>
          <a:xfrm>
            <a:off x="1903614" y="395164"/>
            <a:ext cx="9466811" cy="748780"/>
          </a:xfrm>
          <a:prstGeom prst="rect">
            <a:avLst/>
          </a:prstGeom>
          <a:ln w="38100">
            <a:solidFill>
              <a:srgbClr val="FF0000"/>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3600" dirty="0" smtClean="0">
                <a:latin typeface="Times New Roman" panose="02020603050405020304" pitchFamily="18" charset="0"/>
                <a:ea typeface="標楷體" panose="03000509000000000000" pitchFamily="65" charset="-120"/>
                <a:cs typeface="Times New Roman" panose="02020603050405020304" pitchFamily="18" charset="0"/>
              </a:rPr>
              <a:t>中國共產黨第二十次全國代表大會報告英語版</a:t>
            </a:r>
            <a:endParaRPr lang="zh-HK" altLang="en-US" sz="3600" dirty="0">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4" name="Picture 3">
            <a:hlinkClick r:id="rId2"/>
          </p:cNvPr>
          <p:cNvPicPr>
            <a:picLocks noChangeAspect="1"/>
          </p:cNvPicPr>
          <p:nvPr/>
        </p:nvPicPr>
        <p:blipFill>
          <a:blip r:embed="rId3"/>
          <a:stretch>
            <a:fillRect/>
          </a:stretch>
        </p:blipFill>
        <p:spPr>
          <a:xfrm>
            <a:off x="2592817" y="2652302"/>
            <a:ext cx="7006366" cy="979150"/>
          </a:xfrm>
          <a:prstGeom prst="rect">
            <a:avLst/>
          </a:prstGeom>
        </p:spPr>
      </p:pic>
      <p:pic>
        <p:nvPicPr>
          <p:cNvPr id="5" name="Picture 4">
            <a:hlinkClick r:id="rId4"/>
          </p:cNvPr>
          <p:cNvPicPr>
            <a:picLocks noChangeAspect="1"/>
          </p:cNvPicPr>
          <p:nvPr/>
        </p:nvPicPr>
        <p:blipFill>
          <a:blip r:embed="rId5"/>
          <a:stretch>
            <a:fillRect/>
          </a:stretch>
        </p:blipFill>
        <p:spPr>
          <a:xfrm>
            <a:off x="1187335" y="3806560"/>
            <a:ext cx="4138010" cy="2122541"/>
          </a:xfrm>
          <a:prstGeom prst="rect">
            <a:avLst/>
          </a:prstGeom>
        </p:spPr>
      </p:pic>
      <p:pic>
        <p:nvPicPr>
          <p:cNvPr id="7" name="Picture 6">
            <a:hlinkClick r:id="rId6"/>
          </p:cNvPr>
          <p:cNvPicPr>
            <a:picLocks noChangeAspect="1"/>
          </p:cNvPicPr>
          <p:nvPr/>
        </p:nvPicPr>
        <p:blipFill>
          <a:blip r:embed="rId7"/>
          <a:stretch>
            <a:fillRect/>
          </a:stretch>
        </p:blipFill>
        <p:spPr>
          <a:xfrm>
            <a:off x="6179128" y="3806559"/>
            <a:ext cx="4162960" cy="2122541"/>
          </a:xfrm>
          <a:prstGeom prst="rect">
            <a:avLst/>
          </a:prstGeom>
        </p:spPr>
      </p:pic>
      <p:sp>
        <p:nvSpPr>
          <p:cNvPr id="8" name="Rectangle 7"/>
          <p:cNvSpPr/>
          <p:nvPr/>
        </p:nvSpPr>
        <p:spPr>
          <a:xfrm>
            <a:off x="91440" y="149630"/>
            <a:ext cx="1662546" cy="461665"/>
          </a:xfrm>
          <a:prstGeom prst="rect">
            <a:avLst/>
          </a:prstGeom>
          <a:ln w="28575">
            <a:solidFill>
              <a:schemeClr val="tx1"/>
            </a:solidFill>
          </a:ln>
        </p:spPr>
        <p:txBody>
          <a:bodyPr wrap="square">
            <a:spAutoFit/>
          </a:bodyPr>
          <a:lstStyle/>
          <a:p>
            <a:pPr algn="ctr"/>
            <a:r>
              <a:rPr lang="zh-TW" altLang="en-US" sz="2400" dirty="0" smtClean="0">
                <a:latin typeface="DFKai-SB" panose="03000509000000000000" pitchFamily="65" charset="-120"/>
                <a:ea typeface="DFKai-SB" panose="03000509000000000000" pitchFamily="65" charset="-120"/>
              </a:rPr>
              <a:t>參考資料</a:t>
            </a:r>
            <a:endParaRPr lang="en-US" sz="2400" dirty="0">
              <a:latin typeface="DFKai-SB" panose="03000509000000000000" pitchFamily="65" charset="-120"/>
              <a:ea typeface="DFKai-SB" panose="03000509000000000000" pitchFamily="65" charset="-120"/>
            </a:endParaRPr>
          </a:p>
        </p:txBody>
      </p:sp>
      <p:sp>
        <p:nvSpPr>
          <p:cNvPr id="9" name="Rectangle 8"/>
          <p:cNvSpPr/>
          <p:nvPr/>
        </p:nvSpPr>
        <p:spPr>
          <a:xfrm>
            <a:off x="448888" y="1430929"/>
            <a:ext cx="10921537" cy="954107"/>
          </a:xfrm>
          <a:prstGeom prst="rect">
            <a:avLst/>
          </a:prstGeom>
          <a:ln w="28575">
            <a:solidFill>
              <a:schemeClr val="tx1"/>
            </a:solidFill>
          </a:ln>
        </p:spPr>
        <p:txBody>
          <a:bodyPr wrap="square">
            <a:spAutoFit/>
          </a:bodyPr>
          <a:lstStyle/>
          <a:p>
            <a:r>
              <a:rPr lang="zh-TW" altLang="en-US" sz="2800" dirty="0" smtClean="0">
                <a:latin typeface="DFKai-SB" panose="03000509000000000000" pitchFamily="65" charset="-120"/>
                <a:ea typeface="DFKai-SB" panose="03000509000000000000" pitchFamily="65" charset="-120"/>
              </a:rPr>
              <a:t>教師可以點擊以下圖片查看由官方發布的黨二十大報告的英文版，以及兩段有關介紹黨二十大的英語視頻。</a:t>
            </a:r>
            <a:endParaRPr lang="en-US" sz="2800" dirty="0">
              <a:latin typeface="DFKai-SB" panose="03000509000000000000" pitchFamily="65" charset="-120"/>
              <a:ea typeface="DFKai-SB" panose="03000509000000000000" pitchFamily="65" charset="-120"/>
            </a:endParaRPr>
          </a:p>
        </p:txBody>
      </p:sp>
      <p:sp>
        <p:nvSpPr>
          <p:cNvPr id="10" name="Rectangle 9"/>
          <p:cNvSpPr/>
          <p:nvPr/>
        </p:nvSpPr>
        <p:spPr>
          <a:xfrm>
            <a:off x="1187335" y="5999397"/>
            <a:ext cx="5589992" cy="707886"/>
          </a:xfrm>
          <a:prstGeom prst="rect">
            <a:avLst/>
          </a:prstGeom>
        </p:spPr>
        <p:txBody>
          <a:bodyPr wrap="none">
            <a:spAutoFit/>
          </a:bodyPr>
          <a:lstStyle/>
          <a:p>
            <a:r>
              <a:rPr lang="zh-TW" altLang="en-US" sz="1000" dirty="0" smtClean="0">
                <a:latin typeface="Times New Roman" panose="02020603050405020304" pitchFamily="18" charset="0"/>
                <a:ea typeface="標楷體" panose="03000509000000000000" pitchFamily="65" charset="-120"/>
                <a:cs typeface="Times New Roman" panose="02020603050405020304" pitchFamily="18" charset="0"/>
              </a:rPr>
              <a:t>中國政府網 </a:t>
            </a:r>
            <a:endParaRPr lang="en-US" altLang="zh-TW" sz="1000" dirty="0" smtClean="0">
              <a:latin typeface="Times New Roman" panose="02020603050405020304" pitchFamily="18" charset="0"/>
              <a:ea typeface="標楷體" panose="03000509000000000000" pitchFamily="65" charset="-120"/>
              <a:cs typeface="Times New Roman" panose="02020603050405020304" pitchFamily="18" charset="0"/>
            </a:endParaRPr>
          </a:p>
          <a:p>
            <a:pPr marL="285750" indent="-285750">
              <a:buFont typeface="Arial" panose="020B0604020202020204" pitchFamily="34" charset="0"/>
              <a:buChar char="•"/>
            </a:pPr>
            <a:r>
              <a:rPr lang="en-US" sz="1000" dirty="0" smtClean="0">
                <a:latin typeface="Times New Roman" panose="02020603050405020304" pitchFamily="18" charset="0"/>
                <a:ea typeface="標楷體" panose="03000509000000000000" pitchFamily="65" charset="-120"/>
                <a:cs typeface="Times New Roman" panose="02020603050405020304" pitchFamily="18" charset="0"/>
              </a:rPr>
              <a:t>https</a:t>
            </a:r>
            <a:r>
              <a:rPr lang="en-US" sz="1000" dirty="0">
                <a:latin typeface="Times New Roman" panose="02020603050405020304" pitchFamily="18" charset="0"/>
                <a:ea typeface="標楷體" panose="03000509000000000000" pitchFamily="65" charset="-120"/>
                <a:cs typeface="Times New Roman" panose="02020603050405020304" pitchFamily="18" charset="0"/>
              </a:rPr>
              <a:t>://english.www.gov.cn/2022special/20thcpccongress</a:t>
            </a:r>
            <a:r>
              <a:rPr lang="en-US" sz="1000" dirty="0" smtClean="0">
                <a:latin typeface="Times New Roman" panose="02020603050405020304" pitchFamily="18" charset="0"/>
                <a:ea typeface="標楷體" panose="03000509000000000000" pitchFamily="65" charset="-120"/>
                <a:cs typeface="Times New Roman" panose="02020603050405020304" pitchFamily="18" charset="0"/>
              </a:rPr>
              <a:t>/</a:t>
            </a:r>
          </a:p>
          <a:p>
            <a:pPr marL="285750" indent="-285750">
              <a:buFont typeface="Arial" panose="020B0604020202020204" pitchFamily="34" charset="0"/>
              <a:buChar char="•"/>
            </a:pPr>
            <a:r>
              <a:rPr lang="en-US" sz="1000" dirty="0">
                <a:latin typeface="Times New Roman" panose="02020603050405020304" pitchFamily="18" charset="0"/>
                <a:ea typeface="標楷體" panose="03000509000000000000" pitchFamily="65" charset="-120"/>
                <a:cs typeface="Times New Roman" panose="02020603050405020304" pitchFamily="18" charset="0"/>
              </a:rPr>
              <a:t>https://</a:t>
            </a:r>
            <a:r>
              <a:rPr lang="en-US" sz="1000" dirty="0" smtClean="0">
                <a:latin typeface="Times New Roman" panose="02020603050405020304" pitchFamily="18" charset="0"/>
                <a:ea typeface="標楷體" panose="03000509000000000000" pitchFamily="65" charset="-120"/>
                <a:cs typeface="Times New Roman" panose="02020603050405020304" pitchFamily="18" charset="0"/>
              </a:rPr>
              <a:t>english.www.gov.cn/news/videos/202210/27/content_WS6359df81c6d0a757729e1d3f.html</a:t>
            </a:r>
          </a:p>
          <a:p>
            <a:pPr marL="285750" indent="-285750">
              <a:buFont typeface="Arial" panose="020B0604020202020204" pitchFamily="34" charset="0"/>
              <a:buChar char="•"/>
            </a:pPr>
            <a:r>
              <a:rPr lang="en-US" sz="1000" dirty="0">
                <a:latin typeface="Times New Roman" panose="02020603050405020304" pitchFamily="18" charset="0"/>
                <a:ea typeface="標楷體" panose="03000509000000000000" pitchFamily="65" charset="-120"/>
                <a:cs typeface="Times New Roman" panose="02020603050405020304" pitchFamily="18" charset="0"/>
              </a:rPr>
              <a:t>https://english.www.gov.cn/news/videos/202210/27/content_WS6359e63bc6d0a757729e1d45.html</a:t>
            </a:r>
          </a:p>
        </p:txBody>
      </p:sp>
    </p:spTree>
    <p:extLst>
      <p:ext uri="{BB962C8B-B14F-4D97-AF65-F5344CB8AC3E}">
        <p14:creationId xmlns:p14="http://schemas.microsoft.com/office/powerpoint/2010/main" val="286178571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1"/>
          <p:cNvSpPr>
            <a:spLocks noGrp="1"/>
          </p:cNvSpPr>
          <p:nvPr>
            <p:ph type="title"/>
          </p:nvPr>
        </p:nvSpPr>
        <p:spPr>
          <a:xfrm>
            <a:off x="630382" y="65868"/>
            <a:ext cx="10515600" cy="740468"/>
          </a:xfrm>
        </p:spPr>
        <p:txBody>
          <a:bodyPr/>
          <a:lstStyle/>
          <a:p>
            <a:pPr algn="ctr"/>
            <a:r>
              <a:rPr lang="zh-TW" altLang="en-US" sz="4000" b="1" dirty="0">
                <a:solidFill>
                  <a:prstClr val="black"/>
                </a:solidFill>
                <a:latin typeface="標楷體" panose="03000509000000000000" pitchFamily="65" charset="-120"/>
                <a:ea typeface="標楷體" panose="03000509000000000000" pitchFamily="65" charset="-120"/>
              </a:rPr>
              <a:t>延伸參考網址</a:t>
            </a:r>
            <a:endParaRPr lang="zh-HK" altLang="en-US" sz="4000" b="1" dirty="0"/>
          </a:p>
        </p:txBody>
      </p:sp>
      <p:pic>
        <p:nvPicPr>
          <p:cNvPr id="4" name="Picture 3">
            <a:hlinkClick r:id="rId2"/>
          </p:cNvPr>
          <p:cNvPicPr>
            <a:picLocks noChangeAspect="1"/>
          </p:cNvPicPr>
          <p:nvPr/>
        </p:nvPicPr>
        <p:blipFill>
          <a:blip r:embed="rId3"/>
          <a:stretch>
            <a:fillRect/>
          </a:stretch>
        </p:blipFill>
        <p:spPr>
          <a:xfrm>
            <a:off x="1998508" y="1125316"/>
            <a:ext cx="2871562" cy="4422864"/>
          </a:xfrm>
          <a:prstGeom prst="rect">
            <a:avLst/>
          </a:prstGeom>
        </p:spPr>
      </p:pic>
      <p:pic>
        <p:nvPicPr>
          <p:cNvPr id="5" name="Picture 4">
            <a:hlinkClick r:id="rId2"/>
          </p:cNvPr>
          <p:cNvPicPr>
            <a:picLocks noChangeAspect="1"/>
          </p:cNvPicPr>
          <p:nvPr/>
        </p:nvPicPr>
        <p:blipFill>
          <a:blip r:embed="rId4"/>
          <a:stretch>
            <a:fillRect/>
          </a:stretch>
        </p:blipFill>
        <p:spPr>
          <a:xfrm>
            <a:off x="5888182" y="1125316"/>
            <a:ext cx="3638786" cy="5503024"/>
          </a:xfrm>
          <a:prstGeom prst="rect">
            <a:avLst/>
          </a:prstGeom>
        </p:spPr>
      </p:pic>
      <p:sp>
        <p:nvSpPr>
          <p:cNvPr id="6" name="Rectangle 5"/>
          <p:cNvSpPr/>
          <p:nvPr/>
        </p:nvSpPr>
        <p:spPr>
          <a:xfrm>
            <a:off x="9945475" y="5546555"/>
            <a:ext cx="1102531" cy="338554"/>
          </a:xfrm>
          <a:prstGeom prst="rect">
            <a:avLst/>
          </a:prstGeom>
          <a:ln w="28575">
            <a:solidFill>
              <a:schemeClr val="tx1"/>
            </a:solidFill>
          </a:ln>
        </p:spPr>
        <p:txBody>
          <a:bodyPr wrap="square">
            <a:spAutoFit/>
          </a:bodyPr>
          <a:lstStyle/>
          <a:p>
            <a:pPr algn="ctr"/>
            <a:r>
              <a:rPr lang="zh-TW" altLang="en-US" sz="1600" dirty="0" smtClean="0">
                <a:latin typeface="DFKai-SB" panose="03000509000000000000" pitchFamily="65" charset="-120"/>
                <a:ea typeface="DFKai-SB" panose="03000509000000000000" pitchFamily="65" charset="-120"/>
              </a:rPr>
              <a:t>資料來源</a:t>
            </a:r>
            <a:r>
              <a:rPr lang="en-US" altLang="zh-TW" sz="1600" dirty="0" smtClean="0">
                <a:latin typeface="DFKai-SB" panose="03000509000000000000" pitchFamily="65" charset="-120"/>
                <a:ea typeface="DFKai-SB" panose="03000509000000000000" pitchFamily="65" charset="-120"/>
              </a:rPr>
              <a:t>: </a:t>
            </a:r>
            <a:endParaRPr lang="en-US" sz="1600" dirty="0">
              <a:latin typeface="DFKai-SB" panose="03000509000000000000" pitchFamily="65" charset="-120"/>
              <a:ea typeface="DFKai-SB" panose="03000509000000000000" pitchFamily="65" charset="-120"/>
            </a:endParaRPr>
          </a:p>
        </p:txBody>
      </p:sp>
      <p:pic>
        <p:nvPicPr>
          <p:cNvPr id="7" name="Picture 6"/>
          <p:cNvPicPr>
            <a:picLocks noChangeAspect="1"/>
          </p:cNvPicPr>
          <p:nvPr/>
        </p:nvPicPr>
        <p:blipFill>
          <a:blip r:embed="rId5"/>
          <a:stretch>
            <a:fillRect/>
          </a:stretch>
        </p:blipFill>
        <p:spPr>
          <a:xfrm>
            <a:off x="9945475" y="5885109"/>
            <a:ext cx="1102531" cy="406877"/>
          </a:xfrm>
          <a:prstGeom prst="rect">
            <a:avLst/>
          </a:prstGeom>
        </p:spPr>
      </p:pic>
      <p:pic>
        <p:nvPicPr>
          <p:cNvPr id="8" name="Picture 7">
            <a:hlinkClick r:id="rId6"/>
          </p:cNvPr>
          <p:cNvPicPr>
            <a:picLocks noChangeAspect="1"/>
          </p:cNvPicPr>
          <p:nvPr/>
        </p:nvPicPr>
        <p:blipFill>
          <a:blip r:embed="rId7"/>
          <a:stretch>
            <a:fillRect/>
          </a:stretch>
        </p:blipFill>
        <p:spPr>
          <a:xfrm>
            <a:off x="3450647" y="5570505"/>
            <a:ext cx="1419423" cy="847843"/>
          </a:xfrm>
          <a:prstGeom prst="rect">
            <a:avLst/>
          </a:prstGeom>
        </p:spPr>
      </p:pic>
      <p:pic>
        <p:nvPicPr>
          <p:cNvPr id="9" name="Picture 8">
            <a:hlinkClick r:id="rId2"/>
          </p:cNvPr>
          <p:cNvPicPr>
            <a:picLocks noChangeAspect="1"/>
          </p:cNvPicPr>
          <p:nvPr/>
        </p:nvPicPr>
        <p:blipFill>
          <a:blip r:embed="rId8"/>
          <a:stretch>
            <a:fillRect/>
          </a:stretch>
        </p:blipFill>
        <p:spPr>
          <a:xfrm>
            <a:off x="2014866" y="5546555"/>
            <a:ext cx="1419423" cy="819264"/>
          </a:xfrm>
          <a:prstGeom prst="rect">
            <a:avLst/>
          </a:prstGeom>
        </p:spPr>
      </p:pic>
    </p:spTree>
    <p:extLst>
      <p:ext uri="{BB962C8B-B14F-4D97-AF65-F5344CB8AC3E}">
        <p14:creationId xmlns:p14="http://schemas.microsoft.com/office/powerpoint/2010/main" val="392139533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46512" y="1074713"/>
            <a:ext cx="10043160" cy="5632311"/>
          </a:xfrm>
          <a:prstGeom prst="rect">
            <a:avLst/>
          </a:prstGeom>
        </p:spPr>
        <p:txBody>
          <a:bodyPr wrap="square">
            <a:spAutoFit/>
          </a:bodyPr>
          <a:lstStyle/>
          <a:p>
            <a:pPr marL="285750" indent="-285750">
              <a:buFont typeface="Arial" panose="020B0604020202020204" pitchFamily="34" charset="0"/>
              <a:buChar char="•"/>
            </a:pPr>
            <a:r>
              <a:rPr lang="zh-TW" altLang="en-US" dirty="0">
                <a:latin typeface="Times New Roman" panose="02020603050405020304" pitchFamily="18" charset="0"/>
                <a:ea typeface="標楷體" panose="03000509000000000000" pitchFamily="65" charset="-120"/>
                <a:cs typeface="Times New Roman" panose="02020603050405020304" pitchFamily="18" charset="0"/>
              </a:rPr>
              <a:t>中國共產黨第二十次全國代表</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大會專頁，中國政府網 </a:t>
            </a:r>
            <a:r>
              <a:rPr lang="en-US" altLang="zh-CN" dirty="0" smtClean="0">
                <a:latin typeface="Times New Roman" panose="02020603050405020304" pitchFamily="18" charset="0"/>
                <a:ea typeface="標楷體" panose="03000509000000000000" pitchFamily="65" charset="-120"/>
                <a:cs typeface="Times New Roman" panose="02020603050405020304" pitchFamily="18" charset="0"/>
              </a:rPr>
              <a:t>http</a:t>
            </a:r>
            <a:r>
              <a:rPr lang="en-US" altLang="zh-CN" dirty="0">
                <a:latin typeface="Times New Roman" panose="02020603050405020304" pitchFamily="18" charset="0"/>
                <a:ea typeface="標楷體" panose="03000509000000000000" pitchFamily="65" charset="-120"/>
                <a:cs typeface="Times New Roman" panose="02020603050405020304" pitchFamily="18" charset="0"/>
              </a:rPr>
              <a:t>://www.gov.cn/zhuanti/zggcddescqgdbdh/index.htm?nid=0</a:t>
            </a:r>
            <a:endParaRPr lang="en-US" altLang="zh-CN" dirty="0" smtClean="0">
              <a:latin typeface="Times New Roman" panose="02020603050405020304" pitchFamily="18" charset="0"/>
              <a:ea typeface="標楷體" panose="03000509000000000000" pitchFamily="65" charset="-120"/>
              <a:cs typeface="Times New Roman" panose="02020603050405020304" pitchFamily="18" charset="0"/>
            </a:endParaRPr>
          </a:p>
          <a:p>
            <a:pPr marL="285750" indent="-285750">
              <a:buFont typeface="Arial" panose="020B0604020202020204" pitchFamily="34" charset="0"/>
              <a:buChar char="•"/>
            </a:pPr>
            <a:endParaRPr lang="en-US" altLang="zh-CN" dirty="0">
              <a:latin typeface="Times New Roman" panose="02020603050405020304" pitchFamily="18" charset="0"/>
              <a:ea typeface="標楷體" panose="03000509000000000000" pitchFamily="65" charset="-120"/>
              <a:cs typeface="Times New Roman" panose="02020603050405020304" pitchFamily="18" charset="0"/>
            </a:endParaRPr>
          </a:p>
          <a:p>
            <a:pPr marL="285750" indent="-285750">
              <a:buFont typeface="Arial" panose="020B0604020202020204" pitchFamily="34" charset="0"/>
              <a:buChar char="•"/>
            </a:pPr>
            <a:r>
              <a:rPr lang="zh-CN" altLang="en-US" dirty="0" smtClean="0">
                <a:latin typeface="Times New Roman" panose="02020603050405020304" pitchFamily="18" charset="0"/>
                <a:ea typeface="標楷體" panose="03000509000000000000" pitchFamily="65" charset="-120"/>
                <a:cs typeface="Times New Roman" panose="02020603050405020304" pitchFamily="18" charset="0"/>
              </a:rPr>
              <a:t>中國共產黨第二十次全國代表大會報告</a:t>
            </a:r>
            <a:endParaRPr lang="en-US" altLang="zh-CN" dirty="0" smtClean="0">
              <a:latin typeface="Times New Roman" panose="02020603050405020304" pitchFamily="18" charset="0"/>
              <a:ea typeface="標楷體" panose="03000509000000000000" pitchFamily="65" charset="-120"/>
              <a:cs typeface="Times New Roman" panose="02020603050405020304" pitchFamily="18" charset="0"/>
            </a:endParaRPr>
          </a:p>
          <a:p>
            <a:r>
              <a:rPr lang="en-US" dirty="0" smtClean="0">
                <a:latin typeface="Times New Roman" panose="02020603050405020304" pitchFamily="18" charset="0"/>
                <a:ea typeface="標楷體" panose="03000509000000000000" pitchFamily="65" charset="-120"/>
                <a:cs typeface="Times New Roman" panose="02020603050405020304" pitchFamily="18" charset="0"/>
              </a:rPr>
              <a:t>https</a:t>
            </a:r>
            <a:r>
              <a:rPr lang="en-US" dirty="0">
                <a:latin typeface="Times New Roman" panose="02020603050405020304" pitchFamily="18" charset="0"/>
                <a:ea typeface="標楷體" panose="03000509000000000000" pitchFamily="65" charset="-120"/>
                <a:cs typeface="Times New Roman" panose="02020603050405020304" pitchFamily="18" charset="0"/>
              </a:rPr>
              <a:t>://www.12371.cn/2022/10/25/ARTI1666705047474465.shtml</a:t>
            </a:r>
            <a:endParaRPr lang="en-US" dirty="0" smtClean="0">
              <a:latin typeface="Times New Roman" panose="02020603050405020304" pitchFamily="18" charset="0"/>
              <a:ea typeface="標楷體" panose="03000509000000000000" pitchFamily="65" charset="-120"/>
              <a:cs typeface="Times New Roman" panose="02020603050405020304" pitchFamily="18" charset="0"/>
              <a:hlinkClick r:id="rId2"/>
            </a:endParaRPr>
          </a:p>
          <a:p>
            <a:pPr marL="285750" indent="-285750">
              <a:buFont typeface="Arial" panose="020B0604020202020204" pitchFamily="34" charset="0"/>
              <a:buChar char="•"/>
            </a:pPr>
            <a:endParaRPr lang="en-US" dirty="0" smtClean="0">
              <a:latin typeface="Times New Roman" panose="02020603050405020304" pitchFamily="18" charset="0"/>
              <a:ea typeface="標楷體" panose="03000509000000000000" pitchFamily="65" charset="-120"/>
              <a:cs typeface="Times New Roman" panose="02020603050405020304" pitchFamily="18" charset="0"/>
            </a:endParaRPr>
          </a:p>
          <a:p>
            <a:pPr marL="285750" indent="-285750">
              <a:buFont typeface="Arial" panose="020B0604020202020204" pitchFamily="34" charset="0"/>
              <a:buChar char="•"/>
            </a:pPr>
            <a:r>
              <a:rPr lang="zh-CN" altLang="en-US" dirty="0">
                <a:latin typeface="Times New Roman" panose="02020603050405020304" pitchFamily="18" charset="0"/>
                <a:ea typeface="標楷體" panose="03000509000000000000" pitchFamily="65" charset="-120"/>
                <a:cs typeface="Times New Roman" panose="02020603050405020304" pitchFamily="18" charset="0"/>
              </a:rPr>
              <a:t>中國共產黨第二十次全國代表大會</a:t>
            </a:r>
            <a:r>
              <a:rPr lang="zh-CN" altLang="en-US" dirty="0" smtClean="0">
                <a:latin typeface="Times New Roman" panose="02020603050405020304" pitchFamily="18" charset="0"/>
                <a:ea typeface="標楷體" panose="03000509000000000000" pitchFamily="65" charset="-120"/>
                <a:cs typeface="Times New Roman" panose="02020603050405020304" pitchFamily="18" charset="0"/>
              </a:rPr>
              <a:t>，</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央視</a:t>
            </a:r>
            <a:r>
              <a:rPr lang="zh-CN" altLang="en-US" dirty="0" smtClean="0">
                <a:latin typeface="Times New Roman" panose="02020603050405020304" pitchFamily="18" charset="0"/>
                <a:ea typeface="標楷體" panose="03000509000000000000" pitchFamily="65" charset="-120"/>
                <a:cs typeface="Times New Roman" panose="02020603050405020304" pitchFamily="18" charset="0"/>
              </a:rPr>
              <a:t>網</a:t>
            </a:r>
            <a:endParaRPr lang="en-US" altLang="zh-TW" dirty="0">
              <a:latin typeface="Times New Roman" panose="02020603050405020304" pitchFamily="18" charset="0"/>
              <a:ea typeface="標楷體" panose="03000509000000000000" pitchFamily="65" charset="-120"/>
              <a:cs typeface="Times New Roman" panose="02020603050405020304" pitchFamily="18" charset="0"/>
            </a:endParaRPr>
          </a:p>
          <a:p>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https</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://news.cctv.com/special/20da/index.shtml</a:t>
            </a:r>
          </a:p>
          <a:p>
            <a:pPr marL="285750" indent="-285750">
              <a:buFont typeface="Arial" panose="020B0604020202020204" pitchFamily="34" charset="0"/>
              <a:buChar char="•"/>
            </a:pPr>
            <a:endParaRPr lang="en-US" altLang="zh-TW" dirty="0" smtClean="0">
              <a:latin typeface="Times New Roman" panose="02020603050405020304" pitchFamily="18" charset="0"/>
              <a:ea typeface="標楷體" panose="03000509000000000000" pitchFamily="65" charset="-120"/>
              <a:cs typeface="Times New Roman" panose="02020603050405020304" pitchFamily="18" charset="0"/>
            </a:endParaRPr>
          </a:p>
          <a:p>
            <a:pPr marL="285750" indent="-285750">
              <a:buFont typeface="Arial" panose="020B0604020202020204" pitchFamily="34" charset="0"/>
              <a:buChar char="•"/>
            </a:pP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中國</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共產黨第二十次全國代表大會專頁</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，新華網 </a:t>
            </a:r>
            <a:endParaRPr lang="en-US" dirty="0" smtClean="0">
              <a:latin typeface="Times New Roman" panose="02020603050405020304" pitchFamily="18" charset="0"/>
              <a:ea typeface="標楷體" panose="03000509000000000000" pitchFamily="65" charset="-120"/>
              <a:cs typeface="Times New Roman" panose="02020603050405020304" pitchFamily="18" charset="0"/>
            </a:endParaRPr>
          </a:p>
          <a:p>
            <a:r>
              <a:rPr lang="en-US" dirty="0" smtClean="0">
                <a:latin typeface="Times New Roman" panose="02020603050405020304" pitchFamily="18" charset="0"/>
                <a:ea typeface="標楷體" panose="03000509000000000000" pitchFamily="65" charset="-120"/>
                <a:cs typeface="Times New Roman" panose="02020603050405020304" pitchFamily="18" charset="0"/>
              </a:rPr>
              <a:t>http</a:t>
            </a:r>
            <a:r>
              <a:rPr lang="en-US" dirty="0">
                <a:latin typeface="Times New Roman" panose="02020603050405020304" pitchFamily="18" charset="0"/>
                <a:ea typeface="標楷體" panose="03000509000000000000" pitchFamily="65" charset="-120"/>
                <a:cs typeface="Times New Roman" panose="02020603050405020304" pitchFamily="18" charset="0"/>
              </a:rPr>
              <a:t>://www.news.cn/politics/cpc20/index.htm</a:t>
            </a:r>
            <a:endParaRPr lang="en-US" dirty="0">
              <a:latin typeface="Times New Roman" panose="02020603050405020304" pitchFamily="18" charset="0"/>
              <a:ea typeface="標楷體" panose="03000509000000000000" pitchFamily="65" charset="-120"/>
              <a:cs typeface="Times New Roman" panose="02020603050405020304" pitchFamily="18" charset="0"/>
              <a:hlinkClick r:id="rId2"/>
            </a:endParaRPr>
          </a:p>
          <a:p>
            <a:pPr marL="285750" indent="-285750">
              <a:buFont typeface="Arial" panose="020B0604020202020204" pitchFamily="34" charset="0"/>
              <a:buChar char="•"/>
            </a:pPr>
            <a:endParaRPr lang="en-US" dirty="0" smtClean="0">
              <a:latin typeface="Times New Roman" panose="02020603050405020304" pitchFamily="18" charset="0"/>
              <a:ea typeface="標楷體" panose="03000509000000000000" pitchFamily="65" charset="-120"/>
              <a:cs typeface="Times New Roman" panose="02020603050405020304" pitchFamily="18" charset="0"/>
              <a:hlinkClick r:id="rId2"/>
            </a:endParaRPr>
          </a:p>
          <a:p>
            <a:pPr marL="285750" indent="-285750">
              <a:buFont typeface="Arial" panose="020B0604020202020204" pitchFamily="34" charset="0"/>
              <a:buChar char="•"/>
            </a:pP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教育局國民教育一站通</a:t>
            </a:r>
            <a:endParaRPr lang="en-US" dirty="0">
              <a:latin typeface="Times New Roman" panose="02020603050405020304" pitchFamily="18" charset="0"/>
              <a:ea typeface="標楷體" panose="03000509000000000000" pitchFamily="65" charset="-120"/>
              <a:cs typeface="Times New Roman" panose="02020603050405020304" pitchFamily="18" charset="0"/>
            </a:endParaRPr>
          </a:p>
          <a:p>
            <a:r>
              <a:rPr lang="en-US" dirty="0">
                <a:latin typeface="Times New Roman" panose="02020603050405020304" pitchFamily="18" charset="0"/>
                <a:ea typeface="標楷體" panose="03000509000000000000" pitchFamily="65" charset="-120"/>
                <a:cs typeface="Times New Roman" panose="02020603050405020304" pitchFamily="18" charset="0"/>
              </a:rPr>
              <a:t>https://</a:t>
            </a:r>
            <a:r>
              <a:rPr lang="en-US" dirty="0" smtClean="0">
                <a:latin typeface="Times New Roman" panose="02020603050405020304" pitchFamily="18" charset="0"/>
                <a:ea typeface="標楷體" panose="03000509000000000000" pitchFamily="65" charset="-120"/>
                <a:cs typeface="Times New Roman" panose="02020603050405020304" pitchFamily="18" charset="0"/>
              </a:rPr>
              <a:t>cbleportal.edb.edcity.hk/index.php?class=index&amp;func=cate</a:t>
            </a:r>
            <a:endParaRPr lang="en-US" dirty="0" smtClean="0">
              <a:latin typeface="Times New Roman" panose="02020603050405020304" pitchFamily="18" charset="0"/>
              <a:ea typeface="標楷體" panose="03000509000000000000" pitchFamily="65" charset="-120"/>
              <a:cs typeface="Times New Roman" panose="02020603050405020304" pitchFamily="18" charset="0"/>
              <a:hlinkClick r:id="rId2"/>
            </a:endParaRPr>
          </a:p>
          <a:p>
            <a:pPr marL="285750" indent="-285750">
              <a:buFont typeface="Arial" panose="020B0604020202020204" pitchFamily="34" charset="0"/>
              <a:buChar char="•"/>
            </a:pPr>
            <a:endParaRPr lang="en-US" dirty="0" smtClean="0">
              <a:latin typeface="Times New Roman" panose="02020603050405020304" pitchFamily="18" charset="0"/>
              <a:ea typeface="標楷體" panose="03000509000000000000" pitchFamily="65" charset="-120"/>
              <a:cs typeface="Times New Roman" panose="02020603050405020304" pitchFamily="18" charset="0"/>
              <a:hlinkClick r:id="rId2"/>
            </a:endParaRPr>
          </a:p>
          <a:p>
            <a:pPr marL="285750" indent="-285750">
              <a:buFont typeface="Arial" panose="020B0604020202020204" pitchFamily="34" charset="0"/>
              <a:buChar char="•"/>
            </a:pP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政制及內地事務局</a:t>
            </a:r>
            <a:endParaRPr lang="en-US" altLang="zh-TW" dirty="0" smtClean="0">
              <a:latin typeface="Times New Roman" panose="02020603050405020304" pitchFamily="18" charset="0"/>
              <a:ea typeface="標楷體" panose="03000509000000000000" pitchFamily="65" charset="-120"/>
              <a:cs typeface="Times New Roman" panose="02020603050405020304" pitchFamily="18" charset="0"/>
            </a:endParaRPr>
          </a:p>
          <a:p>
            <a:r>
              <a:rPr lang="en-US" dirty="0" smtClean="0">
                <a:latin typeface="Times New Roman" panose="02020603050405020304" pitchFamily="18" charset="0"/>
                <a:ea typeface="標楷體" panose="03000509000000000000" pitchFamily="65" charset="-120"/>
                <a:cs typeface="Times New Roman" panose="02020603050405020304" pitchFamily="18" charset="0"/>
              </a:rPr>
              <a:t>https</a:t>
            </a:r>
            <a:r>
              <a:rPr lang="en-US" dirty="0">
                <a:latin typeface="Times New Roman" panose="02020603050405020304" pitchFamily="18" charset="0"/>
                <a:ea typeface="標楷體" panose="03000509000000000000" pitchFamily="65" charset="-120"/>
                <a:cs typeface="Times New Roman" panose="02020603050405020304" pitchFamily="18" charset="0"/>
              </a:rPr>
              <a:t>://</a:t>
            </a:r>
            <a:r>
              <a:rPr lang="en-US" dirty="0" smtClean="0">
                <a:latin typeface="Times New Roman" panose="02020603050405020304" pitchFamily="18" charset="0"/>
                <a:ea typeface="標楷體" panose="03000509000000000000" pitchFamily="65" charset="-120"/>
                <a:cs typeface="Times New Roman" panose="02020603050405020304" pitchFamily="18" charset="0"/>
              </a:rPr>
              <a:t>www.cmab.gov.hk/tc/home/index.htm</a:t>
            </a:r>
          </a:p>
          <a:p>
            <a:pPr marL="285750" indent="-285750">
              <a:buFont typeface="Arial" panose="020B0604020202020204" pitchFamily="34" charset="0"/>
              <a:buChar char="•"/>
            </a:pPr>
            <a:endParaRPr lang="en-US" dirty="0">
              <a:latin typeface="Times New Roman" panose="02020603050405020304" pitchFamily="18" charset="0"/>
              <a:ea typeface="標楷體" panose="03000509000000000000" pitchFamily="65" charset="-120"/>
              <a:cs typeface="Times New Roman" panose="02020603050405020304" pitchFamily="18" charset="0"/>
            </a:endParaRPr>
          </a:p>
          <a:p>
            <a:pPr marL="285750" indent="-285750">
              <a:buFont typeface="Arial" panose="020B0604020202020204" pitchFamily="34" charset="0"/>
              <a:buChar char="•"/>
            </a:pP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香港電台中國</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共產黨第二十次全國代表</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大會專頁</a:t>
            </a:r>
            <a:endParaRPr lang="en-US" altLang="zh-TW" dirty="0" smtClean="0">
              <a:latin typeface="Times New Roman" panose="02020603050405020304" pitchFamily="18" charset="0"/>
              <a:ea typeface="標楷體" panose="03000509000000000000" pitchFamily="65" charset="-120"/>
              <a:cs typeface="Times New Roman" panose="02020603050405020304" pitchFamily="18" charset="0"/>
            </a:endParaRPr>
          </a:p>
          <a:p>
            <a:r>
              <a:rPr lang="en-US" dirty="0" smtClean="0">
                <a:latin typeface="Times New Roman" panose="02020603050405020304" pitchFamily="18" charset="0"/>
                <a:ea typeface="標楷體" panose="03000509000000000000" pitchFamily="65" charset="-120"/>
                <a:cs typeface="Times New Roman" panose="02020603050405020304" pitchFamily="18" charset="0"/>
              </a:rPr>
              <a:t>https</a:t>
            </a:r>
            <a:r>
              <a:rPr lang="en-US" dirty="0">
                <a:latin typeface="Times New Roman" panose="02020603050405020304" pitchFamily="18" charset="0"/>
                <a:ea typeface="標楷體" panose="03000509000000000000" pitchFamily="65" charset="-120"/>
                <a:cs typeface="Times New Roman" panose="02020603050405020304" pitchFamily="18" charset="0"/>
              </a:rPr>
              <a:t>://app7.rthk.hk/special/20cpc</a:t>
            </a:r>
            <a:r>
              <a:rPr lang="en-US" dirty="0" smtClean="0">
                <a:latin typeface="Times New Roman" panose="02020603050405020304" pitchFamily="18" charset="0"/>
                <a:ea typeface="標楷體" panose="03000509000000000000" pitchFamily="65" charset="-120"/>
                <a:cs typeface="Times New Roman" panose="02020603050405020304" pitchFamily="18" charset="0"/>
              </a:rPr>
              <a:t>/</a:t>
            </a:r>
          </a:p>
        </p:txBody>
      </p:sp>
      <p:sp>
        <p:nvSpPr>
          <p:cNvPr id="4" name="標題 1"/>
          <p:cNvSpPr>
            <a:spLocks noGrp="1"/>
          </p:cNvSpPr>
          <p:nvPr>
            <p:ph type="title"/>
          </p:nvPr>
        </p:nvSpPr>
        <p:spPr>
          <a:xfrm>
            <a:off x="927082" y="153703"/>
            <a:ext cx="10515600" cy="780503"/>
          </a:xfrm>
        </p:spPr>
        <p:txBody>
          <a:bodyPr/>
          <a:lstStyle/>
          <a:p>
            <a:pPr algn="ctr"/>
            <a:r>
              <a:rPr lang="zh-TW" altLang="en-US" sz="4000" b="1" dirty="0">
                <a:solidFill>
                  <a:prstClr val="black"/>
                </a:solidFill>
                <a:latin typeface="標楷體" panose="03000509000000000000" pitchFamily="65" charset="-120"/>
                <a:ea typeface="標楷體" panose="03000509000000000000" pitchFamily="65" charset="-120"/>
              </a:rPr>
              <a:t>延伸參考網址</a:t>
            </a:r>
            <a:endParaRPr lang="zh-HK" altLang="en-US" sz="4000" b="1" dirty="0"/>
          </a:p>
        </p:txBody>
      </p:sp>
      <p:pic>
        <p:nvPicPr>
          <p:cNvPr id="5" name="Picture 4"/>
          <p:cNvPicPr>
            <a:picLocks noChangeAspect="1"/>
          </p:cNvPicPr>
          <p:nvPr/>
        </p:nvPicPr>
        <p:blipFill>
          <a:blip r:embed="rId3"/>
          <a:stretch>
            <a:fillRect/>
          </a:stretch>
        </p:blipFill>
        <p:spPr>
          <a:xfrm>
            <a:off x="8262851" y="4053478"/>
            <a:ext cx="3116449" cy="2083187"/>
          </a:xfrm>
          <a:prstGeom prst="rect">
            <a:avLst/>
          </a:prstGeom>
        </p:spPr>
      </p:pic>
      <p:pic>
        <p:nvPicPr>
          <p:cNvPr id="2" name="Picture 1"/>
          <p:cNvPicPr>
            <a:picLocks noChangeAspect="1"/>
          </p:cNvPicPr>
          <p:nvPr/>
        </p:nvPicPr>
        <p:blipFill>
          <a:blip r:embed="rId4"/>
          <a:stretch>
            <a:fillRect/>
          </a:stretch>
        </p:blipFill>
        <p:spPr>
          <a:xfrm>
            <a:off x="8262850" y="1334914"/>
            <a:ext cx="3116449" cy="2497742"/>
          </a:xfrm>
          <a:prstGeom prst="rect">
            <a:avLst/>
          </a:prstGeom>
        </p:spPr>
      </p:pic>
    </p:spTree>
    <p:extLst>
      <p:ext uri="{BB962C8B-B14F-4D97-AF65-F5344CB8AC3E}">
        <p14:creationId xmlns:p14="http://schemas.microsoft.com/office/powerpoint/2010/main" val="77581670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10">
            <a:extLst>
              <a:ext uri="{FF2B5EF4-FFF2-40B4-BE49-F238E27FC236}">
                <a16:creationId xmlns:a16="http://schemas.microsoft.com/office/drawing/2014/main" id="{8E3EE96F-2378-4BA4-8202-5DCCE573319E}"/>
              </a:ext>
            </a:extLst>
          </p:cNvPr>
          <p:cNvSpPr txBox="1"/>
          <p:nvPr/>
        </p:nvSpPr>
        <p:spPr>
          <a:xfrm>
            <a:off x="3916185" y="415637"/>
            <a:ext cx="3001538"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4000" b="1" i="0" u="none" strike="noStrike" kern="1200" cap="none" spc="0" normalizeH="0" baseline="0" noProof="0" dirty="0">
                <a:ln>
                  <a:noFill/>
                </a:ln>
                <a:solidFill>
                  <a:srgbClr val="70AD47">
                    <a:lumMod val="50000"/>
                  </a:srgbClr>
                </a:solidFill>
                <a:effectLst/>
                <a:uLnTx/>
                <a:uFillTx/>
                <a:latin typeface="標楷體" panose="03000509000000000000" pitchFamily="65" charset="-120"/>
                <a:ea typeface="標楷體" panose="03000509000000000000" pitchFamily="65" charset="-120"/>
                <a:cs typeface="+mn-cs"/>
              </a:rPr>
              <a:t>使用指引</a:t>
            </a:r>
            <a:endParaRPr kumimoji="0" lang="zh-CN" altLang="en-US" sz="4000" b="1" i="0" u="none" strike="noStrike" kern="1200" cap="none" spc="0" normalizeH="0" baseline="0" noProof="0" dirty="0">
              <a:ln>
                <a:noFill/>
              </a:ln>
              <a:solidFill>
                <a:srgbClr val="70AD47">
                  <a:lumMod val="50000"/>
                </a:srgbClr>
              </a:solidFill>
              <a:effectLst/>
              <a:uLnTx/>
              <a:uFillTx/>
              <a:latin typeface="標楷體" panose="03000509000000000000" pitchFamily="65" charset="-120"/>
              <a:ea typeface="標楷體" panose="03000509000000000000" pitchFamily="65" charset="-120"/>
              <a:cs typeface="+mn-cs"/>
            </a:endParaRPr>
          </a:p>
        </p:txBody>
      </p:sp>
      <p:sp>
        <p:nvSpPr>
          <p:cNvPr id="13" name="文本框 10">
            <a:extLst>
              <a:ext uri="{FF2B5EF4-FFF2-40B4-BE49-F238E27FC236}">
                <a16:creationId xmlns:a16="http://schemas.microsoft.com/office/drawing/2014/main" id="{8E3EE96F-2378-4BA4-8202-5DCCE573319E}"/>
              </a:ext>
            </a:extLst>
          </p:cNvPr>
          <p:cNvSpPr txBox="1"/>
          <p:nvPr/>
        </p:nvSpPr>
        <p:spPr>
          <a:xfrm>
            <a:off x="568016" y="1564098"/>
            <a:ext cx="10945111" cy="4042132"/>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450"/>
              </a:spcBef>
              <a:spcAft>
                <a:spcPts val="0"/>
              </a:spcAft>
              <a:buClrTx/>
              <a:buSzTx/>
              <a:buFont typeface="Arial" panose="020B0604020202020204" pitchFamily="34" charset="0"/>
              <a:buChar char="•"/>
              <a:tabLst/>
              <a:defRPr/>
            </a:pPr>
            <a:r>
              <a:rPr kumimoji="0" lang="zh-TW" altLang="en-US" sz="2400" i="0" u="none" strike="noStrike" kern="1200" cap="none" spc="0" normalizeH="0" baseline="0" noProof="0" dirty="0" smtClean="0">
                <a:ln>
                  <a:noFill/>
                </a:ln>
                <a:effectLst/>
                <a:uLnTx/>
                <a:uFillTx/>
                <a:latin typeface="標楷體" panose="03000509000000000000" pitchFamily="65" charset="-120"/>
                <a:ea typeface="標楷體" panose="03000509000000000000" pitchFamily="65" charset="-120"/>
              </a:rPr>
              <a:t>本</a:t>
            </a:r>
            <a:r>
              <a:rPr lang="zh-TW" altLang="en-US" sz="2400" dirty="0" smtClean="0">
                <a:latin typeface="標楷體" panose="03000509000000000000" pitchFamily="65" charset="-120"/>
                <a:ea typeface="標楷體" panose="03000509000000000000" pitchFamily="65" charset="-120"/>
              </a:rPr>
              <a:t>學與教資源</a:t>
            </a:r>
            <a:r>
              <a:rPr kumimoji="0" lang="zh-TW" altLang="en-US" sz="2400" i="0" u="none" strike="noStrike" kern="1200" cap="none" spc="0" normalizeH="0" baseline="0" noProof="0" dirty="0" smtClean="0">
                <a:ln>
                  <a:noFill/>
                </a:ln>
                <a:effectLst/>
                <a:uLnTx/>
                <a:uFillTx/>
                <a:latin typeface="標楷體" panose="03000509000000000000" pitchFamily="65" charset="-120"/>
                <a:ea typeface="標楷體" panose="03000509000000000000" pitchFamily="65" charset="-120"/>
              </a:rPr>
              <a:t>以</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教師</a:t>
            </a:r>
            <a:r>
              <a:rPr kumimoji="0" lang="zh-TW" altLang="en-US" sz="2400" i="0" u="none" strike="noStrike" kern="1200" cap="none" spc="0" normalizeH="0" baseline="0" noProof="0" dirty="0" smtClean="0">
                <a:ln>
                  <a:noFill/>
                </a:ln>
                <a:effectLst/>
                <a:uLnTx/>
                <a:uFillTx/>
                <a:latin typeface="標楷體" panose="03000509000000000000" pitchFamily="65" charset="-120"/>
                <a:ea typeface="標楷體" panose="03000509000000000000" pitchFamily="65" charset="-120"/>
              </a:rPr>
              <a:t>為對象</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，提供</a:t>
            </a:r>
            <a:r>
              <a:rPr kumimoji="0" lang="zh-TW" altLang="en-US" sz="2400" i="0" u="none" strike="noStrike" kern="1200" cap="none" spc="0" normalizeH="0" baseline="0" noProof="0" dirty="0" smtClean="0">
                <a:ln>
                  <a:noFill/>
                </a:ln>
                <a:effectLst/>
                <a:uLnTx/>
                <a:uFillTx/>
                <a:latin typeface="標楷體" panose="03000509000000000000" pitchFamily="65" charset="-120"/>
                <a:ea typeface="標楷體" panose="03000509000000000000" pitchFamily="65" charset="-120"/>
              </a:rPr>
              <a:t>與本科相關課題的</a:t>
            </a:r>
            <a:r>
              <a:rPr lang="zh-TW" altLang="en-US" sz="2400" dirty="0" smtClean="0">
                <a:latin typeface="標楷體" panose="03000509000000000000" pitchFamily="65" charset="-120"/>
                <a:ea typeface="標楷體" panose="03000509000000000000" pitchFamily="65" charset="-120"/>
              </a:rPr>
              <a:t>學與教例子作為參考</a:t>
            </a:r>
            <a:r>
              <a:rPr kumimoji="0" lang="zh-CN" altLang="en-US" sz="2400" i="0" u="none" strike="noStrike" kern="1200" cap="none" spc="0" normalizeH="0" baseline="0" noProof="0" dirty="0" smtClean="0">
                <a:ln>
                  <a:noFill/>
                </a:ln>
                <a:effectLst/>
                <a:uLnTx/>
                <a:uFillTx/>
                <a:latin typeface="標楷體" panose="03000509000000000000" pitchFamily="65" charset="-120"/>
                <a:ea typeface="標楷體" panose="03000509000000000000" pitchFamily="65" charset="-120"/>
              </a:rPr>
              <a:t>。</a:t>
            </a:r>
            <a:endParaRPr kumimoji="0" lang="en-US" altLang="zh-CN"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endParaRPr>
          </a:p>
          <a:p>
            <a:pPr marL="342900" marR="0" lvl="0" indent="-342900" algn="l" defTabSz="914400" rtl="0" eaLnBrk="1" fontAlgn="auto" latinLnBrk="0" hangingPunct="1">
              <a:lnSpc>
                <a:spcPct val="100000"/>
              </a:lnSpc>
              <a:spcBef>
                <a:spcPts val="450"/>
              </a:spcBef>
              <a:spcAft>
                <a:spcPts val="0"/>
              </a:spcAft>
              <a:buClrTx/>
              <a:buSzTx/>
              <a:buFont typeface="Arial" panose="020B0604020202020204" pitchFamily="34" charset="0"/>
              <a:buChar char="•"/>
              <a:tabLst/>
              <a:defRPr/>
            </a:pP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本資源所提供的資料、視頻、相片、圖片、思考問題與建議答案等</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可作多用途使用，如</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教師課</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堂教學材料</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課</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程規劃和學與教的參考、</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學生課業等</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。教師應</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配合</a:t>
            </a:r>
            <a:r>
              <a:rPr kumimoji="0" lang="en-US" altLang="zh-TW"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公民與社會發展科課程及評估指引</a:t>
            </a:r>
            <a:r>
              <a:rPr kumimoji="0" lang="en-US" altLang="zh-TW"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中四至中六</a:t>
            </a:r>
            <a:r>
              <a:rPr kumimoji="0" lang="en-US" altLang="zh-TW"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en-US" altLang="zh-TW" sz="2400" i="0" u="none" strike="noStrike" kern="1200" cap="none" spc="0" normalizeH="0" baseline="0" noProof="0" dirty="0">
                <a:ln>
                  <a:noFill/>
                </a:ln>
                <a:effectLst/>
                <a:uLnTx/>
                <a:uFillTx/>
                <a:latin typeface="Times New Roman" panose="02020603050405020304" pitchFamily="18" charset="0"/>
                <a:ea typeface="標楷體" panose="03000509000000000000" pitchFamily="65" charset="-120"/>
                <a:cs typeface="Times New Roman" panose="02020603050405020304" pitchFamily="18" charset="0"/>
              </a:rPr>
              <a:t>2021</a:t>
            </a:r>
            <a:r>
              <a:rPr kumimoji="0" lang="zh-TW" altLang="en-US" sz="2400" i="0" u="none" strike="noStrike" kern="1200" cap="none" spc="0" normalizeH="0" baseline="0" noProof="0" dirty="0" smtClean="0">
                <a:ln>
                  <a:noFill/>
                </a:ln>
                <a:effectLst/>
                <a:uLnTx/>
                <a:uFillTx/>
                <a:latin typeface="標楷體" panose="03000509000000000000" pitchFamily="65" charset="-120"/>
                <a:ea typeface="標楷體" panose="03000509000000000000" pitchFamily="65" charset="-120"/>
              </a:rPr>
              <a:t>）</a:t>
            </a:r>
            <a:r>
              <a:rPr kumimoji="0" lang="zh-CN" altLang="en-US" sz="2400" i="0" u="none" strike="noStrike" kern="1200" cap="none" spc="0" normalizeH="0" baseline="0" noProof="0" dirty="0" smtClean="0">
                <a:ln>
                  <a:noFill/>
                </a:ln>
                <a:effectLst/>
                <a:uLnTx/>
                <a:uFillTx/>
                <a:latin typeface="標楷體" panose="03000509000000000000" pitchFamily="65" charset="-120"/>
                <a:ea typeface="標楷體" panose="03000509000000000000" pitchFamily="65" charset="-120"/>
              </a:rPr>
              <a:t>，</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按學生學習多樣性、課堂教學、</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評估</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需</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要</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等調整以作出合適的</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處理。</a:t>
            </a:r>
            <a:endParaRPr kumimoji="0" lang="en-US" altLang="zh-TW"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endParaRPr>
          </a:p>
          <a:p>
            <a:pPr marL="342900" marR="0" lvl="0" indent="-342900" algn="l" defTabSz="914400" rtl="0" eaLnBrk="1" fontAlgn="auto" latinLnBrk="0" hangingPunct="1">
              <a:lnSpc>
                <a:spcPct val="100000"/>
              </a:lnSpc>
              <a:spcBef>
                <a:spcPts val="450"/>
              </a:spcBef>
              <a:spcAft>
                <a:spcPts val="0"/>
              </a:spcAft>
              <a:buClrTx/>
              <a:buSzTx/>
              <a:buFont typeface="Arial" panose="020B0604020202020204" pitchFamily="34" charset="0"/>
              <a:buChar char="•"/>
              <a:tabLst/>
              <a:defRPr/>
            </a:pP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就本資源的內容，教師可提供適切的補充或安排</a:t>
            </a:r>
            <a:r>
              <a:rPr kumimoji="0" lang="zh-CN" altLang="en-US" sz="2400" i="0" u="none" strike="noStrike" kern="1200" cap="none" spc="0" normalizeH="0" baseline="0" noProof="0" dirty="0" smtClean="0">
                <a:ln>
                  <a:noFill/>
                </a:ln>
                <a:effectLst/>
                <a:uLnTx/>
                <a:uFillTx/>
                <a:latin typeface="標楷體" panose="03000509000000000000" pitchFamily="65" charset="-120"/>
                <a:ea typeface="標楷體" panose="03000509000000000000" pitchFamily="65" charset="-120"/>
              </a:rPr>
              <a:t>學生</a:t>
            </a:r>
            <a:r>
              <a:rPr kumimoji="0" lang="zh-TW" altLang="en-US" sz="2400" i="0" u="none" strike="noStrike" kern="1200" cap="none" spc="0" normalizeH="0" baseline="0" noProof="0" dirty="0" smtClean="0">
                <a:ln>
                  <a:noFill/>
                </a:ln>
                <a:effectLst/>
                <a:uLnTx/>
                <a:uFillTx/>
                <a:latin typeface="標楷體" panose="03000509000000000000" pitchFamily="65" charset="-120"/>
                <a:ea typeface="標楷體" panose="03000509000000000000" pitchFamily="65" charset="-120"/>
              </a:rPr>
              <a:t>自學</a:t>
            </a:r>
            <a:r>
              <a:rPr kumimoji="0" lang="en-US" altLang="zh-TW" sz="2400" i="0" u="none" strike="noStrike" kern="1200" cap="none" spc="0" normalizeH="0" baseline="0" noProof="0" dirty="0" smtClean="0">
                <a:ln>
                  <a:noFill/>
                </a:ln>
                <a:effectLst/>
                <a:uLnTx/>
                <a:uFillTx/>
                <a:latin typeface="標楷體" panose="03000509000000000000" pitchFamily="65" charset="-120"/>
                <a:ea typeface="標楷體" panose="03000509000000000000" pitchFamily="65" charset="-120"/>
              </a:rPr>
              <a:t>/</a:t>
            </a:r>
            <a:r>
              <a:rPr kumimoji="0" lang="zh-CN" altLang="en-US" sz="2400" i="0" u="none" strike="noStrike" kern="1200" cap="none" spc="0" normalizeH="0" baseline="0" noProof="0" dirty="0" smtClean="0">
                <a:ln>
                  <a:noFill/>
                </a:ln>
                <a:effectLst/>
                <a:uLnTx/>
                <a:uFillTx/>
                <a:latin typeface="標楷體" panose="03000509000000000000" pitchFamily="65" charset="-120"/>
                <a:ea typeface="標楷體" panose="03000509000000000000" pitchFamily="65" charset="-120"/>
              </a:rPr>
              <a:t>預習</a:t>
            </a:r>
            <a:r>
              <a:rPr kumimoji="0" lang="en-US" altLang="zh-CN"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延伸</a:t>
            </a:r>
            <a:r>
              <a:rPr kumimoji="0" lang="zh-CN" altLang="en-US" sz="2400" i="0" u="none" strike="noStrike" kern="1200" cap="none" spc="0" normalizeH="0" baseline="0" noProof="0" dirty="0" smtClean="0">
                <a:ln>
                  <a:noFill/>
                </a:ln>
                <a:effectLst/>
                <a:uLnTx/>
                <a:uFillTx/>
                <a:latin typeface="標楷體" panose="03000509000000000000" pitchFamily="65" charset="-120"/>
                <a:ea typeface="標楷體" panose="03000509000000000000" pitchFamily="65" charset="-120"/>
              </a:rPr>
              <a:t>學習。</a:t>
            </a:r>
            <a:endParaRPr kumimoji="0" lang="en-US" altLang="zh-TW"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endParaRPr>
          </a:p>
          <a:p>
            <a:pPr marL="342900" marR="0" lvl="0" indent="-342900" algn="l" defTabSz="914400" rtl="0" eaLnBrk="1" fontAlgn="auto" latinLnBrk="0" hangingPunct="1">
              <a:lnSpc>
                <a:spcPct val="100000"/>
              </a:lnSpc>
              <a:spcBef>
                <a:spcPts val="450"/>
              </a:spcBef>
              <a:spcAft>
                <a:spcPts val="0"/>
              </a:spcAft>
              <a:buClrTx/>
              <a:buSzTx/>
              <a:buFont typeface="Arial" panose="020B0604020202020204" pitchFamily="34" charset="0"/>
              <a:buChar char="•"/>
              <a:tabLst/>
              <a:defRPr/>
            </a:pP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教師可以按照本科課程理念與宗旨</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選取其他正確可信、客觀持平</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的</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學與教資源，</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以助學生建立穩固的知識基礎，</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培養正面價值觀和積極的態度</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，以及提升慎思明辨</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解難等思考能力和不同的共通能力</a:t>
            </a:r>
            <a:r>
              <a:rPr kumimoji="0" lang="zh-TW" altLang="en-US" sz="2400" i="0" u="none" strike="noStrike" kern="1200" cap="none" spc="0" normalizeH="0" baseline="0" noProof="0" dirty="0" smtClean="0">
                <a:ln>
                  <a:noFill/>
                </a:ln>
                <a:effectLst/>
                <a:uLnTx/>
                <a:uFillTx/>
                <a:latin typeface="標楷體" panose="03000509000000000000" pitchFamily="65" charset="-120"/>
                <a:ea typeface="標楷體" panose="03000509000000000000" pitchFamily="65" charset="-120"/>
              </a:rPr>
              <a:t>。</a:t>
            </a:r>
            <a:endParaRPr kumimoji="0" lang="en-US" altLang="zh-CN"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endParaRPr>
          </a:p>
          <a:p>
            <a:pPr marL="342900" marR="0" lvl="0" indent="-342900" algn="l" defTabSz="914400" rtl="0" eaLnBrk="1" fontAlgn="auto" latinLnBrk="0" hangingPunct="1">
              <a:lnSpc>
                <a:spcPct val="100000"/>
              </a:lnSpc>
              <a:spcBef>
                <a:spcPts val="450"/>
              </a:spcBef>
              <a:spcAft>
                <a:spcPts val="0"/>
              </a:spcAft>
              <a:buClrTx/>
              <a:buSzTx/>
              <a:buFont typeface="Arial" panose="020B0604020202020204" pitchFamily="34" charset="0"/>
              <a:buChar char="•"/>
              <a:tabLst/>
              <a:defRPr/>
            </a:pP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部分資料可能在教師使用時已有所更新，教師可</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瀏</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覽網址，以取得最新資料</a:t>
            </a:r>
            <a:r>
              <a:rPr kumimoji="0" lang="zh-CN" altLang="en-US" sz="2400" i="0" u="none" strike="noStrike" kern="1200" cap="none" spc="0" normalizeH="0" baseline="0" noProof="0" dirty="0" smtClean="0">
                <a:ln>
                  <a:noFill/>
                </a:ln>
                <a:effectLst/>
                <a:uLnTx/>
                <a:uFillTx/>
                <a:latin typeface="標楷體" panose="03000509000000000000" pitchFamily="65" charset="-120"/>
                <a:ea typeface="標楷體" panose="03000509000000000000" pitchFamily="65" charset="-120"/>
              </a:rPr>
              <a:t>。</a:t>
            </a:r>
            <a:endParaRPr kumimoji="0" lang="en-US" altLang="zh-CN"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46197841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i"/>
  <p:tag name="KSO_WM_UNIT_INDEX" val="1_1"/>
  <p:tag name="KSO_WM_UNIT_ID" val="diagram20171182_1*n_i*1_1"/>
  <p:tag name="KSO_WM_TEMPLATE_CATEGORY" val="diagram"/>
  <p:tag name="KSO_WM_TEMPLATE_INDEX" val="20171182"/>
  <p:tag name="KSO_WM_UNIT_LAYERLEVEL" val="1_1"/>
  <p:tag name="KSO_WM_TAG_VERSION" val="1.0"/>
  <p:tag name="KSO_WM_BEAUTIFY_FLAG" val="#wm#"/>
  <p:tag name="KSO_WM_UNIT_LINE_FORE_SCHEMECOLOR_INDEX" val="14"/>
  <p:tag name="KSO_WM_UNIT_LINE_FILL_TYPE" val="2"/>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i"/>
  <p:tag name="KSO_WM_UNIT_INDEX" val="1_1"/>
  <p:tag name="KSO_WM_UNIT_ID" val="diagram20171182_1*n_i*1_1"/>
  <p:tag name="KSO_WM_TEMPLATE_CATEGORY" val="diagram"/>
  <p:tag name="KSO_WM_TEMPLATE_INDEX" val="20171182"/>
  <p:tag name="KSO_WM_UNIT_LAYERLEVEL" val="1_1"/>
  <p:tag name="KSO_WM_TAG_VERSION" val="1.0"/>
  <p:tag name="KSO_WM_BEAUTIFY_FLAG" val="#wm#"/>
  <p:tag name="KSO_WM_UNIT_LINE_FORE_SCHEMECOLOR_INDEX" val="14"/>
  <p:tag name="KSO_WM_UNIT_LINE_FILL_TYPE" val="2"/>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i"/>
  <p:tag name="KSO_WM_UNIT_INDEX" val="1_1"/>
  <p:tag name="KSO_WM_UNIT_ID" val="diagram20171182_1*n_i*1_1"/>
  <p:tag name="KSO_WM_TEMPLATE_CATEGORY" val="diagram"/>
  <p:tag name="KSO_WM_TEMPLATE_INDEX" val="20171182"/>
  <p:tag name="KSO_WM_UNIT_LAYERLEVEL" val="1_1"/>
  <p:tag name="KSO_WM_TAG_VERSION" val="1.0"/>
  <p:tag name="KSO_WM_BEAUTIFY_FLAG" val="#wm#"/>
  <p:tag name="KSO_WM_UNIT_LINE_FORE_SCHEMECOLOR_INDEX" val="14"/>
  <p:tag name="KSO_WM_UNIT_LINE_FILL_TYPE" val="2"/>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i"/>
  <p:tag name="KSO_WM_UNIT_INDEX" val="1_1"/>
  <p:tag name="KSO_WM_UNIT_ID" val="diagram20171182_1*n_i*1_1"/>
  <p:tag name="KSO_WM_TEMPLATE_CATEGORY" val="diagram"/>
  <p:tag name="KSO_WM_TEMPLATE_INDEX" val="20171182"/>
  <p:tag name="KSO_WM_UNIT_LAYERLEVEL" val="1_1"/>
  <p:tag name="KSO_WM_TAG_VERSION" val="1.0"/>
  <p:tag name="KSO_WM_BEAUTIFY_FLAG" val="#wm#"/>
  <p:tag name="KSO_WM_UNIT_LINE_FORE_SCHEMECOLOR_INDEX" val="14"/>
  <p:tag name="KSO_WM_UNIT_LINE_FILL_TYPE" val="2"/>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i"/>
  <p:tag name="KSO_WM_UNIT_INDEX" val="1_1"/>
  <p:tag name="KSO_WM_UNIT_ID" val="diagram20171182_1*n_i*1_1"/>
  <p:tag name="KSO_WM_TEMPLATE_CATEGORY" val="diagram"/>
  <p:tag name="KSO_WM_TEMPLATE_INDEX" val="20171182"/>
  <p:tag name="KSO_WM_UNIT_LAYERLEVEL" val="1_1"/>
  <p:tag name="KSO_WM_TAG_VERSION" val="1.0"/>
  <p:tag name="KSO_WM_BEAUTIFY_FLAG" val="#wm#"/>
  <p:tag name="KSO_WM_UNIT_LINE_FORE_SCHEMECOLOR_INDEX" val="14"/>
  <p:tag name="KSO_WM_UNIT_LINE_FILL_TYPE" val="2"/>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i"/>
  <p:tag name="KSO_WM_UNIT_INDEX" val="1_1"/>
  <p:tag name="KSO_WM_UNIT_ID" val="diagram20171182_1*n_i*1_1"/>
  <p:tag name="KSO_WM_TEMPLATE_CATEGORY" val="diagram"/>
  <p:tag name="KSO_WM_TEMPLATE_INDEX" val="20171182"/>
  <p:tag name="KSO_WM_UNIT_LAYERLEVEL" val="1_1"/>
  <p:tag name="KSO_WM_TAG_VERSION" val="1.0"/>
  <p:tag name="KSO_WM_BEAUTIFY_FLAG" val="#wm#"/>
  <p:tag name="KSO_WM_UNIT_LINE_FORE_SCHEMECOLOR_INDEX" val="14"/>
  <p:tag name="KSO_WM_UNIT_LINE_FILL_TYPE" val="2"/>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i"/>
  <p:tag name="KSO_WM_UNIT_INDEX" val="1_1"/>
  <p:tag name="KSO_WM_UNIT_ID" val="diagram20171182_1*n_i*1_1"/>
  <p:tag name="KSO_WM_TEMPLATE_CATEGORY" val="diagram"/>
  <p:tag name="KSO_WM_TEMPLATE_INDEX" val="20171182"/>
  <p:tag name="KSO_WM_UNIT_LAYERLEVEL" val="1_1"/>
  <p:tag name="KSO_WM_TAG_VERSION" val="1.0"/>
  <p:tag name="KSO_WM_BEAUTIFY_FLAG" val="#wm#"/>
  <p:tag name="KSO_WM_UNIT_LINE_FORE_SCHEMECOLOR_INDEX" val="14"/>
  <p:tag name="KSO_WM_UNIT_LINE_FILL_TYPE" val="2"/>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i"/>
  <p:tag name="KSO_WM_UNIT_INDEX" val="1_1"/>
  <p:tag name="KSO_WM_UNIT_ID" val="diagram20171182_1*n_i*1_1"/>
  <p:tag name="KSO_WM_TEMPLATE_CATEGORY" val="diagram"/>
  <p:tag name="KSO_WM_TEMPLATE_INDEX" val="20171182"/>
  <p:tag name="KSO_WM_UNIT_LAYERLEVEL" val="1_1"/>
  <p:tag name="KSO_WM_TAG_VERSION" val="1.0"/>
  <p:tag name="KSO_WM_BEAUTIFY_FLAG" val="#wm#"/>
  <p:tag name="KSO_WM_UNIT_LINE_FORE_SCHEMECOLOR_INDEX" val="14"/>
  <p:tag name="KSO_WM_UNIT_LINE_FILL_TYPE" val="2"/>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i"/>
  <p:tag name="KSO_WM_UNIT_INDEX" val="1_1"/>
  <p:tag name="KSO_WM_UNIT_ID" val="diagram20171182_1*n_i*1_1"/>
  <p:tag name="KSO_WM_TEMPLATE_CATEGORY" val="diagram"/>
  <p:tag name="KSO_WM_TEMPLATE_INDEX" val="20171182"/>
  <p:tag name="KSO_WM_UNIT_LAYERLEVEL" val="1_1"/>
  <p:tag name="KSO_WM_TAG_VERSION" val="1.0"/>
  <p:tag name="KSO_WM_BEAUTIFY_FLAG" val="#wm#"/>
  <p:tag name="KSO_WM_UNIT_LINE_FORE_SCHEMECOLOR_INDEX" val="14"/>
  <p:tag name="KSO_WM_UNIT_LINE_FILL_TYPE" val="2"/>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i"/>
  <p:tag name="KSO_WM_UNIT_INDEX" val="1_1"/>
  <p:tag name="KSO_WM_UNIT_ID" val="diagram20171182_1*n_i*1_1"/>
  <p:tag name="KSO_WM_TEMPLATE_CATEGORY" val="diagram"/>
  <p:tag name="KSO_WM_TEMPLATE_INDEX" val="20171182"/>
  <p:tag name="KSO_WM_UNIT_LAYERLEVEL" val="1_1"/>
  <p:tag name="KSO_WM_TAG_VERSION" val="1.0"/>
  <p:tag name="KSO_WM_BEAUTIFY_FLAG" val="#wm#"/>
  <p:tag name="KSO_WM_UNIT_LINE_FORE_SCHEMECOLOR_INDEX" val="14"/>
  <p:tag name="KSO_WM_UNIT_LINE_FILL_TYPE" val="2"/>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i"/>
  <p:tag name="KSO_WM_UNIT_INDEX" val="1_1"/>
  <p:tag name="KSO_WM_UNIT_ID" val="diagram20171182_1*n_i*1_1"/>
  <p:tag name="KSO_WM_TEMPLATE_CATEGORY" val="diagram"/>
  <p:tag name="KSO_WM_TEMPLATE_INDEX" val="20171182"/>
  <p:tag name="KSO_WM_UNIT_LAYERLEVEL" val="1_1"/>
  <p:tag name="KSO_WM_TAG_VERSION" val="1.0"/>
  <p:tag name="KSO_WM_BEAUTIFY_FLAG" val="#wm#"/>
  <p:tag name="KSO_WM_UNIT_LINE_FORE_SCHEMECOLOR_INDEX" val="14"/>
  <p:tag name="KSO_WM_UNIT_LINE_FILL_TYPE" val="2"/>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i"/>
  <p:tag name="KSO_WM_UNIT_INDEX" val="1_1"/>
  <p:tag name="KSO_WM_UNIT_ID" val="diagram20171182_1*n_i*1_1"/>
  <p:tag name="KSO_WM_TEMPLATE_CATEGORY" val="diagram"/>
  <p:tag name="KSO_WM_TEMPLATE_INDEX" val="20171182"/>
  <p:tag name="KSO_WM_UNIT_LAYERLEVEL" val="1_1"/>
  <p:tag name="KSO_WM_TAG_VERSION" val="1.0"/>
  <p:tag name="KSO_WM_BEAUTIFY_FLAG" val="#wm#"/>
  <p:tag name="KSO_WM_UNIT_LINE_FORE_SCHEMECOLOR_INDEX" val="14"/>
  <p:tag name="KSO_WM_UNIT_LINE_FILL_TYPE" val="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2935</Words>
  <Application>Microsoft Office PowerPoint</Application>
  <PresentationFormat>寬螢幕</PresentationFormat>
  <Paragraphs>199</Paragraphs>
  <Slides>26</Slides>
  <Notes>0</Notes>
  <HiddenSlides>0</HiddenSlides>
  <MMClips>0</MMClips>
  <ScaleCrop>false</ScaleCrop>
  <HeadingPairs>
    <vt:vector size="6" baseType="variant">
      <vt:variant>
        <vt:lpstr>使用字型</vt:lpstr>
      </vt:variant>
      <vt:variant>
        <vt:i4>11</vt:i4>
      </vt:variant>
      <vt:variant>
        <vt:lpstr>佈景主題</vt:lpstr>
      </vt:variant>
      <vt:variant>
        <vt:i4>1</vt:i4>
      </vt:variant>
      <vt:variant>
        <vt:lpstr>投影片標題</vt:lpstr>
      </vt:variant>
      <vt:variant>
        <vt:i4>26</vt:i4>
      </vt:variant>
    </vt:vector>
  </HeadingPairs>
  <TitlesOfParts>
    <vt:vector size="38" baseType="lpstr">
      <vt:lpstr>等线</vt:lpstr>
      <vt:lpstr>微软雅黑</vt:lpstr>
      <vt:lpstr>宋体</vt:lpstr>
      <vt:lpstr>Microsoft JhengHei</vt:lpstr>
      <vt:lpstr>新細明體</vt:lpstr>
      <vt:lpstr>標楷體</vt:lpstr>
      <vt:lpstr>標楷體</vt:lpstr>
      <vt:lpstr>Arial</vt:lpstr>
      <vt:lpstr>Calibri</vt:lpstr>
      <vt:lpstr>Calibri Light</vt:lpstr>
      <vt:lpstr>Times New Roman</vt:lpstr>
      <vt:lpstr>Office Theme</vt:lpstr>
      <vt:lpstr>PowerPoint 簡報</vt:lpstr>
      <vt:lpstr>PowerPoint 簡報</vt:lpstr>
      <vt:lpstr>PowerPoint 簡報</vt:lpstr>
      <vt:lpstr>PowerPoint 簡報</vt:lpstr>
      <vt:lpstr>中國共產黨第二十次全國代表報告</vt:lpstr>
      <vt:lpstr>PowerPoint 簡報</vt:lpstr>
      <vt:lpstr>PowerPoint 簡報</vt:lpstr>
      <vt:lpstr>中國共產黨第二十次全國代表大會報告內容舉隅</vt:lpstr>
      <vt:lpstr>中國共產黨第二十次全國代表大會報告內容舉隅</vt:lpstr>
      <vt:lpstr>中國共產黨第二十次全國代表大會報告內容舉隅</vt:lpstr>
      <vt:lpstr>中國式現代化的願景</vt:lpstr>
      <vt:lpstr>PowerPoint 簡報</vt:lpstr>
      <vt:lpstr>PowerPoint 簡報</vt:lpstr>
      <vt:lpstr>中國共產黨第二十次全國代表大會報告內容舉隅</vt:lpstr>
      <vt:lpstr>PowerPoint 簡報</vt:lpstr>
      <vt:lpstr>中國共產黨第二十次全國代表大會報告內容舉隅</vt:lpstr>
      <vt:lpstr>PowerPoint 簡報</vt:lpstr>
      <vt:lpstr>PowerPoint 簡報</vt:lpstr>
      <vt:lpstr>PowerPoint 簡報</vt:lpstr>
      <vt:lpstr>PowerPoint 簡報</vt:lpstr>
      <vt:lpstr>PowerPoint 簡報</vt:lpstr>
      <vt:lpstr>PowerPoint 簡報</vt:lpstr>
      <vt:lpstr>中國共產黨第二十次全國代表大會報告英語版</vt:lpstr>
      <vt:lpstr>延伸參考網址</vt:lpstr>
      <vt:lpstr>延伸參考網址</vt:lpstr>
      <vt:lpstr>PowerPoint 簡報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2021-05-27T10:16:44Z</dcterms:created>
  <dcterms:modified xsi:type="dcterms:W3CDTF">2023-05-30T06:19:00Z</dcterms:modified>
</cp:coreProperties>
</file>