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8"/>
  </p:notesMasterIdLst>
  <p:sldIdLst>
    <p:sldId id="256" r:id="rId2"/>
    <p:sldId id="278" r:id="rId3"/>
    <p:sldId id="265" r:id="rId4"/>
    <p:sldId id="257" r:id="rId5"/>
    <p:sldId id="279" r:id="rId6"/>
    <p:sldId id="280" r:id="rId7"/>
    <p:sldId id="281" r:id="rId8"/>
    <p:sldId id="282" r:id="rId9"/>
    <p:sldId id="283" r:id="rId10"/>
    <p:sldId id="284" r:id="rId11"/>
    <p:sldId id="288" r:id="rId12"/>
    <p:sldId id="272" r:id="rId13"/>
    <p:sldId id="262" r:id="rId14"/>
    <p:sldId id="259" r:id="rId15"/>
    <p:sldId id="260" r:id="rId16"/>
    <p:sldId id="261" r:id="rId17"/>
    <p:sldId id="266" r:id="rId18"/>
    <p:sldId id="270" r:id="rId19"/>
    <p:sldId id="273" r:id="rId20"/>
    <p:sldId id="264" r:id="rId21"/>
    <p:sldId id="267" r:id="rId22"/>
    <p:sldId id="268" r:id="rId23"/>
    <p:sldId id="269" r:id="rId24"/>
    <p:sldId id="276" r:id="rId25"/>
    <p:sldId id="275" r:id="rId26"/>
    <p:sldId id="277" r:id="rId27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C871CB-32AD-4016-A4FC-A8A3054501E8}" type="doc">
      <dgm:prSet loTypeId="urn:microsoft.com/office/officeart/2005/8/layout/chevron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zh-HK" altLang="en-US"/>
        </a:p>
      </dgm:t>
    </dgm:pt>
    <dgm:pt modelId="{18006181-0531-4985-89FA-04E34EADC321}">
      <dgm:prSet phldrT="[文字]"/>
      <dgm:spPr/>
      <dgm:t>
        <a:bodyPr/>
        <a:lstStyle/>
        <a:p>
          <a:r>
            <a:rPr lang="zh-TW" altLang="en-US" smtClean="0"/>
            <a:t>預習</a:t>
          </a:r>
          <a:endParaRPr lang="zh-HK" altLang="en-US" dirty="0"/>
        </a:p>
      </dgm:t>
    </dgm:pt>
    <dgm:pt modelId="{46AB983F-9551-4EEF-90F6-4FD8F38427C6}" type="parTrans" cxnId="{CF72F127-9337-434D-BF86-FC6F3288F8F9}">
      <dgm:prSet/>
      <dgm:spPr/>
      <dgm:t>
        <a:bodyPr/>
        <a:lstStyle/>
        <a:p>
          <a:endParaRPr lang="zh-HK" altLang="en-US"/>
        </a:p>
      </dgm:t>
    </dgm:pt>
    <dgm:pt modelId="{23DFEF9E-AAE6-4682-9FA5-51F7E6A4EB10}" type="sibTrans" cxnId="{CF72F127-9337-434D-BF86-FC6F3288F8F9}">
      <dgm:prSet/>
      <dgm:spPr/>
      <dgm:t>
        <a:bodyPr/>
        <a:lstStyle/>
        <a:p>
          <a:endParaRPr lang="zh-HK" altLang="en-US"/>
        </a:p>
      </dgm:t>
    </dgm:pt>
    <dgm:pt modelId="{6C9ACFE0-8A71-407C-8032-9F54AB7DFFC6}">
      <dgm:prSet phldrT="[文字]"/>
      <dgm:spPr/>
      <dgm:t>
        <a:bodyPr/>
        <a:lstStyle/>
        <a:p>
          <a:r>
            <a:rPr lang="zh-TW" altLang="en-US" dirty="0" smtClean="0"/>
            <a:t>預習工作紙 </a:t>
          </a:r>
          <a:r>
            <a:rPr lang="en-US" altLang="zh-HK" dirty="0" smtClean="0"/>
            <a:t>(</a:t>
          </a:r>
          <a:r>
            <a:rPr lang="zh-TW" altLang="en-US" dirty="0" smtClean="0"/>
            <a:t>電影觀賞及訪談長者</a:t>
          </a:r>
          <a:r>
            <a:rPr lang="en-US" altLang="zh-HK" dirty="0" smtClean="0"/>
            <a:t>)</a:t>
          </a:r>
          <a:endParaRPr lang="zh-HK" altLang="en-US" dirty="0"/>
        </a:p>
      </dgm:t>
    </dgm:pt>
    <dgm:pt modelId="{FBFF8301-F7E3-483E-B833-354EDA3E565A}" type="parTrans" cxnId="{DBE1F3AE-4F27-4B98-BF2C-A2455CC44D79}">
      <dgm:prSet/>
      <dgm:spPr/>
      <dgm:t>
        <a:bodyPr/>
        <a:lstStyle/>
        <a:p>
          <a:endParaRPr lang="zh-HK" altLang="en-US"/>
        </a:p>
      </dgm:t>
    </dgm:pt>
    <dgm:pt modelId="{ECB43181-E4B1-4800-85C4-3FFF27DF43B9}" type="sibTrans" cxnId="{DBE1F3AE-4F27-4B98-BF2C-A2455CC44D79}">
      <dgm:prSet/>
      <dgm:spPr/>
      <dgm:t>
        <a:bodyPr/>
        <a:lstStyle/>
        <a:p>
          <a:endParaRPr lang="zh-HK" altLang="en-US"/>
        </a:p>
      </dgm:t>
    </dgm:pt>
    <dgm:pt modelId="{F10DA6C2-677C-41B7-A3EC-A33970735B8F}">
      <dgm:prSet phldrT="[文字]"/>
      <dgm:spPr/>
      <dgm:t>
        <a:bodyPr/>
        <a:lstStyle/>
        <a:p>
          <a:r>
            <a:rPr lang="zh-TW" altLang="en-US" dirty="0" smtClean="0"/>
            <a:t>活動</a:t>
          </a:r>
          <a:endParaRPr lang="zh-HK" altLang="en-US" dirty="0"/>
        </a:p>
      </dgm:t>
    </dgm:pt>
    <dgm:pt modelId="{EC254024-6502-4D26-845E-8AD6CAB9C170}" type="parTrans" cxnId="{AAD452EE-B58C-422A-8302-7BD9BFA99254}">
      <dgm:prSet/>
      <dgm:spPr/>
      <dgm:t>
        <a:bodyPr/>
        <a:lstStyle/>
        <a:p>
          <a:endParaRPr lang="zh-HK" altLang="en-US"/>
        </a:p>
      </dgm:t>
    </dgm:pt>
    <dgm:pt modelId="{AAC87DCB-D2D0-460B-A59D-F688F34E0DED}" type="sibTrans" cxnId="{AAD452EE-B58C-422A-8302-7BD9BFA99254}">
      <dgm:prSet/>
      <dgm:spPr/>
      <dgm:t>
        <a:bodyPr/>
        <a:lstStyle/>
        <a:p>
          <a:endParaRPr lang="zh-HK" altLang="en-US"/>
        </a:p>
      </dgm:t>
    </dgm:pt>
    <dgm:pt modelId="{4CE241A9-26F3-4C69-8ED3-7E2F2C7240DF}">
      <dgm:prSet phldrT="[文字]"/>
      <dgm:spPr/>
      <dgm:t>
        <a:bodyPr/>
        <a:lstStyle/>
        <a:p>
          <a:r>
            <a:rPr lang="zh-TW" altLang="en-US" dirty="0" smtClean="0"/>
            <a:t>反思工作紙</a:t>
          </a:r>
          <a:endParaRPr lang="zh-HK" altLang="en-US" dirty="0"/>
        </a:p>
      </dgm:t>
    </dgm:pt>
    <dgm:pt modelId="{1A84839E-3380-424A-B9F2-F0944598B4F7}" type="parTrans" cxnId="{2B1727D3-A862-4F3D-B364-71E3C8FB155D}">
      <dgm:prSet/>
      <dgm:spPr/>
      <dgm:t>
        <a:bodyPr/>
        <a:lstStyle/>
        <a:p>
          <a:endParaRPr lang="zh-HK" altLang="en-US"/>
        </a:p>
      </dgm:t>
    </dgm:pt>
    <dgm:pt modelId="{662EFA89-ADCF-4B0E-84B2-28A3F186B1C2}" type="sibTrans" cxnId="{2B1727D3-A862-4F3D-B364-71E3C8FB155D}">
      <dgm:prSet/>
      <dgm:spPr/>
      <dgm:t>
        <a:bodyPr/>
        <a:lstStyle/>
        <a:p>
          <a:endParaRPr lang="zh-HK" altLang="en-US"/>
        </a:p>
      </dgm:t>
    </dgm:pt>
    <dgm:pt modelId="{A64D719E-38BE-4DEC-9343-1245549682FB}">
      <dgm:prSet phldrT="[文字]"/>
      <dgm:spPr/>
      <dgm:t>
        <a:bodyPr/>
        <a:lstStyle/>
        <a:p>
          <a:r>
            <a:rPr lang="zh-TW" altLang="en-US" dirty="0" smtClean="0"/>
            <a:t>課後</a:t>
          </a:r>
          <a:endParaRPr lang="zh-HK" altLang="en-US" dirty="0"/>
        </a:p>
      </dgm:t>
    </dgm:pt>
    <dgm:pt modelId="{8952C5F3-75CC-4BA9-9F29-7E60D9EFAC79}" type="parTrans" cxnId="{2EF1FB76-8A1A-4EAC-872A-043C833257FE}">
      <dgm:prSet/>
      <dgm:spPr/>
      <dgm:t>
        <a:bodyPr/>
        <a:lstStyle/>
        <a:p>
          <a:endParaRPr lang="zh-HK" altLang="en-US"/>
        </a:p>
      </dgm:t>
    </dgm:pt>
    <dgm:pt modelId="{185AB1F2-0ED7-43C1-982A-7A2A0808A90E}" type="sibTrans" cxnId="{2EF1FB76-8A1A-4EAC-872A-043C833257FE}">
      <dgm:prSet/>
      <dgm:spPr/>
      <dgm:t>
        <a:bodyPr/>
        <a:lstStyle/>
        <a:p>
          <a:endParaRPr lang="zh-HK" altLang="en-US"/>
        </a:p>
      </dgm:t>
    </dgm:pt>
    <dgm:pt modelId="{BEAA36F9-9707-485F-B9E0-E827F9178EDD}">
      <dgm:prSet phldrT="[文字]"/>
      <dgm:spPr/>
      <dgm:t>
        <a:bodyPr/>
        <a:lstStyle/>
        <a:p>
          <a:r>
            <a:rPr lang="zh-TW" altLang="en-US" dirty="0" smtClean="0"/>
            <a:t>延伸工作紙 </a:t>
          </a:r>
          <a:r>
            <a:rPr lang="en-US" altLang="zh-TW" dirty="0" smtClean="0"/>
            <a:t>(</a:t>
          </a:r>
          <a:r>
            <a:rPr lang="zh-TW" altLang="en-US" dirty="0" smtClean="0"/>
            <a:t>長者退休後的生活素質</a:t>
          </a:r>
          <a:r>
            <a:rPr lang="en-US" altLang="zh-TW" dirty="0" smtClean="0"/>
            <a:t>)</a:t>
          </a:r>
          <a:endParaRPr lang="zh-HK" altLang="en-US" dirty="0"/>
        </a:p>
      </dgm:t>
    </dgm:pt>
    <dgm:pt modelId="{4D88D328-6567-430C-96D4-01F7488DD44A}" type="parTrans" cxnId="{1DA30EED-EC41-4912-A838-210751722107}">
      <dgm:prSet/>
      <dgm:spPr/>
      <dgm:t>
        <a:bodyPr/>
        <a:lstStyle/>
        <a:p>
          <a:endParaRPr lang="zh-HK" altLang="en-US"/>
        </a:p>
      </dgm:t>
    </dgm:pt>
    <dgm:pt modelId="{4EEAC25D-EC54-4472-8BA7-289C4B195AC6}" type="sibTrans" cxnId="{1DA30EED-EC41-4912-A838-210751722107}">
      <dgm:prSet/>
      <dgm:spPr/>
      <dgm:t>
        <a:bodyPr/>
        <a:lstStyle/>
        <a:p>
          <a:endParaRPr lang="zh-HK" altLang="en-US"/>
        </a:p>
      </dgm:t>
    </dgm:pt>
    <dgm:pt modelId="{6BF61794-CDB2-472E-8E74-14726C0FA322}">
      <dgm:prSet phldrT="[文字]"/>
      <dgm:spPr/>
      <dgm:t>
        <a:bodyPr/>
        <a:lstStyle/>
        <a:p>
          <a:r>
            <a:rPr lang="en-US" altLang="zh-HK" dirty="0" smtClean="0"/>
            <a:t>IES</a:t>
          </a:r>
          <a:r>
            <a:rPr lang="zh-TW" altLang="en-US" dirty="0" smtClean="0"/>
            <a:t>工作紙</a:t>
          </a:r>
          <a:endParaRPr lang="zh-HK" altLang="en-US" dirty="0"/>
        </a:p>
      </dgm:t>
    </dgm:pt>
    <dgm:pt modelId="{3C82587A-E8BE-4749-ADBB-32B5C0AF27FF}" type="parTrans" cxnId="{74073BB2-EF0B-4EB9-BD58-28047DDBD40A}">
      <dgm:prSet/>
      <dgm:spPr/>
      <dgm:t>
        <a:bodyPr/>
        <a:lstStyle/>
        <a:p>
          <a:endParaRPr lang="zh-HK" altLang="en-US"/>
        </a:p>
      </dgm:t>
    </dgm:pt>
    <dgm:pt modelId="{AD440302-F209-42C1-A41A-9B7C84D08147}" type="sibTrans" cxnId="{74073BB2-EF0B-4EB9-BD58-28047DDBD40A}">
      <dgm:prSet/>
      <dgm:spPr/>
      <dgm:t>
        <a:bodyPr/>
        <a:lstStyle/>
        <a:p>
          <a:endParaRPr lang="zh-HK" altLang="en-US"/>
        </a:p>
      </dgm:t>
    </dgm:pt>
    <dgm:pt modelId="{338AC246-95CF-4982-A72F-09516DD58FEE}" type="pres">
      <dgm:prSet presAssocID="{AFC871CB-32AD-4016-A4FC-A8A3054501E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0CB591B2-530A-4225-ABA2-BE842EB5E26C}" type="pres">
      <dgm:prSet presAssocID="{18006181-0531-4985-89FA-04E34EADC321}" presName="composite" presStyleCnt="0"/>
      <dgm:spPr/>
    </dgm:pt>
    <dgm:pt modelId="{1B6DAF50-10CA-46F3-944A-2E12CED59D86}" type="pres">
      <dgm:prSet presAssocID="{18006181-0531-4985-89FA-04E34EADC32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57985F99-DBA1-4DFC-BE7E-039C92FA3C88}" type="pres">
      <dgm:prSet presAssocID="{18006181-0531-4985-89FA-04E34EADC32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C04D43B5-F7CF-42E2-A9FC-319213728A8A}" type="pres">
      <dgm:prSet presAssocID="{23DFEF9E-AAE6-4682-9FA5-51F7E6A4EB10}" presName="sp" presStyleCnt="0"/>
      <dgm:spPr/>
    </dgm:pt>
    <dgm:pt modelId="{51B99C4A-7A6B-40B5-987C-AC8F3D80B727}" type="pres">
      <dgm:prSet presAssocID="{F10DA6C2-677C-41B7-A3EC-A33970735B8F}" presName="composite" presStyleCnt="0"/>
      <dgm:spPr/>
    </dgm:pt>
    <dgm:pt modelId="{02614845-76B7-4FD6-A863-A338B5FEE87B}" type="pres">
      <dgm:prSet presAssocID="{F10DA6C2-677C-41B7-A3EC-A33970735B8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72C4BA49-9FBE-4E5B-BB62-E296F11A1674}" type="pres">
      <dgm:prSet presAssocID="{F10DA6C2-677C-41B7-A3EC-A33970735B8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82AF6E0-E81A-411E-B2C2-F1CF482C6ECE}" type="pres">
      <dgm:prSet presAssocID="{AAC87DCB-D2D0-460B-A59D-F688F34E0DED}" presName="sp" presStyleCnt="0"/>
      <dgm:spPr/>
    </dgm:pt>
    <dgm:pt modelId="{AC6CA3B4-0820-41AE-9B55-0E24846D6618}" type="pres">
      <dgm:prSet presAssocID="{A64D719E-38BE-4DEC-9343-1245549682FB}" presName="composite" presStyleCnt="0"/>
      <dgm:spPr/>
    </dgm:pt>
    <dgm:pt modelId="{C8AE7DBF-F559-4723-9A80-17ACF689779E}" type="pres">
      <dgm:prSet presAssocID="{A64D719E-38BE-4DEC-9343-1245549682F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3B047D96-5CA2-4F10-A630-B550CCD3D674}" type="pres">
      <dgm:prSet presAssocID="{A64D719E-38BE-4DEC-9343-1245549682F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96824ABE-C752-4603-BCA0-F340131ED317}" type="presOf" srcId="{F10DA6C2-677C-41B7-A3EC-A33970735B8F}" destId="{02614845-76B7-4FD6-A863-A338B5FEE87B}" srcOrd="0" destOrd="0" presId="urn:microsoft.com/office/officeart/2005/8/layout/chevron2"/>
    <dgm:cxn modelId="{2B1727D3-A862-4F3D-B364-71E3C8FB155D}" srcId="{F10DA6C2-677C-41B7-A3EC-A33970735B8F}" destId="{4CE241A9-26F3-4C69-8ED3-7E2F2C7240DF}" srcOrd="0" destOrd="0" parTransId="{1A84839E-3380-424A-B9F2-F0944598B4F7}" sibTransId="{662EFA89-ADCF-4B0E-84B2-28A3F186B1C2}"/>
    <dgm:cxn modelId="{1E947442-7101-44CD-866C-DDE269086FCE}" type="presOf" srcId="{BEAA36F9-9707-485F-B9E0-E827F9178EDD}" destId="{3B047D96-5CA2-4F10-A630-B550CCD3D674}" srcOrd="0" destOrd="0" presId="urn:microsoft.com/office/officeart/2005/8/layout/chevron2"/>
    <dgm:cxn modelId="{576A8D0A-B063-4D05-AECB-50A0A918DCD1}" type="presOf" srcId="{A64D719E-38BE-4DEC-9343-1245549682FB}" destId="{C8AE7DBF-F559-4723-9A80-17ACF689779E}" srcOrd="0" destOrd="0" presId="urn:microsoft.com/office/officeart/2005/8/layout/chevron2"/>
    <dgm:cxn modelId="{02B2EEB8-8B0B-416D-9819-1EA00A65C1CD}" type="presOf" srcId="{4CE241A9-26F3-4C69-8ED3-7E2F2C7240DF}" destId="{72C4BA49-9FBE-4E5B-BB62-E296F11A1674}" srcOrd="0" destOrd="0" presId="urn:microsoft.com/office/officeart/2005/8/layout/chevron2"/>
    <dgm:cxn modelId="{74073BB2-EF0B-4EB9-BD58-28047DDBD40A}" srcId="{A64D719E-38BE-4DEC-9343-1245549682FB}" destId="{6BF61794-CDB2-472E-8E74-14726C0FA322}" srcOrd="1" destOrd="0" parTransId="{3C82587A-E8BE-4749-ADBB-32B5C0AF27FF}" sibTransId="{AD440302-F209-42C1-A41A-9B7C84D08147}"/>
    <dgm:cxn modelId="{1DA30EED-EC41-4912-A838-210751722107}" srcId="{A64D719E-38BE-4DEC-9343-1245549682FB}" destId="{BEAA36F9-9707-485F-B9E0-E827F9178EDD}" srcOrd="0" destOrd="0" parTransId="{4D88D328-6567-430C-96D4-01F7488DD44A}" sibTransId="{4EEAC25D-EC54-4472-8BA7-289C4B195AC6}"/>
    <dgm:cxn modelId="{483F91D4-B532-49F1-8887-D7D3027DA006}" type="presOf" srcId="{6C9ACFE0-8A71-407C-8032-9F54AB7DFFC6}" destId="{57985F99-DBA1-4DFC-BE7E-039C92FA3C88}" srcOrd="0" destOrd="0" presId="urn:microsoft.com/office/officeart/2005/8/layout/chevron2"/>
    <dgm:cxn modelId="{059A7142-4C46-4E1F-9080-E0C8DC75B6A0}" type="presOf" srcId="{AFC871CB-32AD-4016-A4FC-A8A3054501E8}" destId="{338AC246-95CF-4982-A72F-09516DD58FEE}" srcOrd="0" destOrd="0" presId="urn:microsoft.com/office/officeart/2005/8/layout/chevron2"/>
    <dgm:cxn modelId="{CF72F127-9337-434D-BF86-FC6F3288F8F9}" srcId="{AFC871CB-32AD-4016-A4FC-A8A3054501E8}" destId="{18006181-0531-4985-89FA-04E34EADC321}" srcOrd="0" destOrd="0" parTransId="{46AB983F-9551-4EEF-90F6-4FD8F38427C6}" sibTransId="{23DFEF9E-AAE6-4682-9FA5-51F7E6A4EB10}"/>
    <dgm:cxn modelId="{AAD452EE-B58C-422A-8302-7BD9BFA99254}" srcId="{AFC871CB-32AD-4016-A4FC-A8A3054501E8}" destId="{F10DA6C2-677C-41B7-A3EC-A33970735B8F}" srcOrd="1" destOrd="0" parTransId="{EC254024-6502-4D26-845E-8AD6CAB9C170}" sibTransId="{AAC87DCB-D2D0-460B-A59D-F688F34E0DED}"/>
    <dgm:cxn modelId="{68582143-6BD2-4253-A544-9B7EA494C0E5}" type="presOf" srcId="{6BF61794-CDB2-472E-8E74-14726C0FA322}" destId="{3B047D96-5CA2-4F10-A630-B550CCD3D674}" srcOrd="0" destOrd="1" presId="urn:microsoft.com/office/officeart/2005/8/layout/chevron2"/>
    <dgm:cxn modelId="{1E472A4F-AF8F-46E5-97D5-C0F6C6694FB2}" type="presOf" srcId="{18006181-0531-4985-89FA-04E34EADC321}" destId="{1B6DAF50-10CA-46F3-944A-2E12CED59D86}" srcOrd="0" destOrd="0" presId="urn:microsoft.com/office/officeart/2005/8/layout/chevron2"/>
    <dgm:cxn modelId="{DBE1F3AE-4F27-4B98-BF2C-A2455CC44D79}" srcId="{18006181-0531-4985-89FA-04E34EADC321}" destId="{6C9ACFE0-8A71-407C-8032-9F54AB7DFFC6}" srcOrd="0" destOrd="0" parTransId="{FBFF8301-F7E3-483E-B833-354EDA3E565A}" sibTransId="{ECB43181-E4B1-4800-85C4-3FFF27DF43B9}"/>
    <dgm:cxn modelId="{2EF1FB76-8A1A-4EAC-872A-043C833257FE}" srcId="{AFC871CB-32AD-4016-A4FC-A8A3054501E8}" destId="{A64D719E-38BE-4DEC-9343-1245549682FB}" srcOrd="2" destOrd="0" parTransId="{8952C5F3-75CC-4BA9-9F29-7E60D9EFAC79}" sibTransId="{185AB1F2-0ED7-43C1-982A-7A2A0808A90E}"/>
    <dgm:cxn modelId="{4363FB73-442E-4984-A730-FA8DFCCDD523}" type="presParOf" srcId="{338AC246-95CF-4982-A72F-09516DD58FEE}" destId="{0CB591B2-530A-4225-ABA2-BE842EB5E26C}" srcOrd="0" destOrd="0" presId="urn:microsoft.com/office/officeart/2005/8/layout/chevron2"/>
    <dgm:cxn modelId="{AECF9673-7732-4626-83D0-D38A11DC61BD}" type="presParOf" srcId="{0CB591B2-530A-4225-ABA2-BE842EB5E26C}" destId="{1B6DAF50-10CA-46F3-944A-2E12CED59D86}" srcOrd="0" destOrd="0" presId="urn:microsoft.com/office/officeart/2005/8/layout/chevron2"/>
    <dgm:cxn modelId="{6D3647F8-54F8-41E1-AD31-B42F659DF2F1}" type="presParOf" srcId="{0CB591B2-530A-4225-ABA2-BE842EB5E26C}" destId="{57985F99-DBA1-4DFC-BE7E-039C92FA3C88}" srcOrd="1" destOrd="0" presId="urn:microsoft.com/office/officeart/2005/8/layout/chevron2"/>
    <dgm:cxn modelId="{F6CE37C2-122E-4522-BD9C-0C27E5FDFA9E}" type="presParOf" srcId="{338AC246-95CF-4982-A72F-09516DD58FEE}" destId="{C04D43B5-F7CF-42E2-A9FC-319213728A8A}" srcOrd="1" destOrd="0" presId="urn:microsoft.com/office/officeart/2005/8/layout/chevron2"/>
    <dgm:cxn modelId="{B6DCD430-A686-40A0-A2C5-261D6280569E}" type="presParOf" srcId="{338AC246-95CF-4982-A72F-09516DD58FEE}" destId="{51B99C4A-7A6B-40B5-987C-AC8F3D80B727}" srcOrd="2" destOrd="0" presId="urn:microsoft.com/office/officeart/2005/8/layout/chevron2"/>
    <dgm:cxn modelId="{0352A3F3-1599-48BF-A94F-BF5B0FF835A2}" type="presParOf" srcId="{51B99C4A-7A6B-40B5-987C-AC8F3D80B727}" destId="{02614845-76B7-4FD6-A863-A338B5FEE87B}" srcOrd="0" destOrd="0" presId="urn:microsoft.com/office/officeart/2005/8/layout/chevron2"/>
    <dgm:cxn modelId="{1BBDE30D-C246-4F26-8669-CB740BF7F777}" type="presParOf" srcId="{51B99C4A-7A6B-40B5-987C-AC8F3D80B727}" destId="{72C4BA49-9FBE-4E5B-BB62-E296F11A1674}" srcOrd="1" destOrd="0" presId="urn:microsoft.com/office/officeart/2005/8/layout/chevron2"/>
    <dgm:cxn modelId="{8718B9DA-D87C-4928-82D0-8153514CD82C}" type="presParOf" srcId="{338AC246-95CF-4982-A72F-09516DD58FEE}" destId="{A82AF6E0-E81A-411E-B2C2-F1CF482C6ECE}" srcOrd="3" destOrd="0" presId="urn:microsoft.com/office/officeart/2005/8/layout/chevron2"/>
    <dgm:cxn modelId="{22FAA231-9A5D-4870-BCA2-8B06D30DAA44}" type="presParOf" srcId="{338AC246-95CF-4982-A72F-09516DD58FEE}" destId="{AC6CA3B4-0820-41AE-9B55-0E24846D6618}" srcOrd="4" destOrd="0" presId="urn:microsoft.com/office/officeart/2005/8/layout/chevron2"/>
    <dgm:cxn modelId="{CFC5B9CF-A4C9-4EFA-918A-02B055ED66C2}" type="presParOf" srcId="{AC6CA3B4-0820-41AE-9B55-0E24846D6618}" destId="{C8AE7DBF-F559-4723-9A80-17ACF689779E}" srcOrd="0" destOrd="0" presId="urn:microsoft.com/office/officeart/2005/8/layout/chevron2"/>
    <dgm:cxn modelId="{FFF4CBDE-0DCF-4C4E-9CDA-8290E7F5F993}" type="presParOf" srcId="{AC6CA3B4-0820-41AE-9B55-0E24846D6618}" destId="{3B047D96-5CA2-4F10-A630-B550CCD3D67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58FF18-0556-4D8E-B8C2-A9FA487EC2FB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HK" altLang="en-US"/>
        </a:p>
      </dgm:t>
    </dgm:pt>
    <dgm:pt modelId="{58656D0B-B5F2-4EBF-8621-B171DAB9769D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lang="zh-TW" altLang="en-US" sz="2000" dirty="0" smtClean="0"/>
            <a:t>分配持份者</a:t>
          </a:r>
          <a:endParaRPr lang="zh-HK" altLang="en-US" sz="2000" dirty="0"/>
        </a:p>
      </dgm:t>
    </dgm:pt>
    <dgm:pt modelId="{7537FBE6-803E-4A48-89C1-F5FBA35222E0}" type="parTrans" cxnId="{7B9EB7D0-50E6-458E-AEC8-35019B843489}">
      <dgm:prSet/>
      <dgm:spPr/>
      <dgm:t>
        <a:bodyPr/>
        <a:lstStyle/>
        <a:p>
          <a:endParaRPr lang="zh-HK" altLang="en-US"/>
        </a:p>
      </dgm:t>
    </dgm:pt>
    <dgm:pt modelId="{8E8DA07B-6768-4D15-942A-6DBD6A38A4FC}" type="sibTrans" cxnId="{7B9EB7D0-50E6-458E-AEC8-35019B843489}">
      <dgm:prSet/>
      <dgm:spPr/>
      <dgm:t>
        <a:bodyPr/>
        <a:lstStyle/>
        <a:p>
          <a:endParaRPr lang="zh-HK" altLang="en-US"/>
        </a:p>
      </dgm:t>
    </dgm:pt>
    <dgm:pt modelId="{380BBEB8-D0F1-4F57-869E-CFCFA7F48984}">
      <dgm:prSet phldrT="[文字]" custT="1"/>
      <dgm:spPr/>
      <dgm:t>
        <a:bodyPr/>
        <a:lstStyle/>
        <a:p>
          <a:r>
            <a:rPr lang="zh-TW" altLang="en-US" sz="1800" dirty="0" smtClean="0"/>
            <a:t>時間</a:t>
          </a:r>
          <a:r>
            <a:rPr lang="en-US" altLang="zh-TW" sz="1800" dirty="0" smtClean="0"/>
            <a:t>︰</a:t>
          </a:r>
          <a:r>
            <a:rPr lang="zh-TW" altLang="en-US" sz="1800" dirty="0" smtClean="0"/>
            <a:t>約</a:t>
          </a:r>
          <a:r>
            <a:rPr lang="en-US" altLang="zh-TW" sz="1800" dirty="0" smtClean="0"/>
            <a:t>10</a:t>
          </a:r>
          <a:r>
            <a:rPr lang="zh-TW" altLang="en-US" sz="1800" dirty="0" smtClean="0"/>
            <a:t>分鐘</a:t>
          </a:r>
          <a:endParaRPr lang="en-US" altLang="zh-TW" sz="1800" dirty="0" smtClean="0"/>
        </a:p>
      </dgm:t>
    </dgm:pt>
    <dgm:pt modelId="{FEDA108C-84A2-4D48-8B23-385042182670}" type="parTrans" cxnId="{EE840C23-A3B6-4267-9692-71818AD5FB20}">
      <dgm:prSet/>
      <dgm:spPr/>
      <dgm:t>
        <a:bodyPr/>
        <a:lstStyle/>
        <a:p>
          <a:endParaRPr lang="zh-HK" altLang="en-US"/>
        </a:p>
      </dgm:t>
    </dgm:pt>
    <dgm:pt modelId="{443F1EDF-6116-4677-98BA-A7031CFCFFFC}" type="sibTrans" cxnId="{EE840C23-A3B6-4267-9692-71818AD5FB20}">
      <dgm:prSet/>
      <dgm:spPr/>
      <dgm:t>
        <a:bodyPr/>
        <a:lstStyle/>
        <a:p>
          <a:endParaRPr lang="zh-HK" altLang="en-US"/>
        </a:p>
      </dgm:t>
    </dgm:pt>
    <dgm:pt modelId="{64DB300D-D73D-41F4-B6DE-7F294AA178A0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lang="zh-TW" altLang="en-US" sz="2000" dirty="0" smtClean="0"/>
            <a:t>組內討論</a:t>
          </a:r>
          <a:endParaRPr lang="zh-HK" altLang="en-US" sz="2000" dirty="0"/>
        </a:p>
      </dgm:t>
    </dgm:pt>
    <dgm:pt modelId="{A4B5B44E-0328-402F-AA39-5096A3E1511D}" type="parTrans" cxnId="{03D7A537-FBAC-4844-A2BA-7A3FFC878D04}">
      <dgm:prSet/>
      <dgm:spPr/>
      <dgm:t>
        <a:bodyPr/>
        <a:lstStyle/>
        <a:p>
          <a:endParaRPr lang="zh-HK" altLang="en-US"/>
        </a:p>
      </dgm:t>
    </dgm:pt>
    <dgm:pt modelId="{912412CE-990C-47C4-AB3B-CC1646B1817B}" type="sibTrans" cxnId="{03D7A537-FBAC-4844-A2BA-7A3FFC878D04}">
      <dgm:prSet/>
      <dgm:spPr/>
      <dgm:t>
        <a:bodyPr/>
        <a:lstStyle/>
        <a:p>
          <a:endParaRPr lang="zh-HK" altLang="en-US"/>
        </a:p>
      </dgm:t>
    </dgm:pt>
    <dgm:pt modelId="{22F3FD65-87F6-4B93-B9CF-1A0143BD68E7}">
      <dgm:prSet phldrT="[文字]" custT="1"/>
      <dgm:spPr/>
      <dgm:t>
        <a:bodyPr/>
        <a:lstStyle/>
        <a:p>
          <a:r>
            <a:rPr lang="zh-TW" altLang="en-US" sz="1800" dirty="0" smtClean="0"/>
            <a:t>時間</a:t>
          </a:r>
          <a:r>
            <a:rPr lang="en-US" altLang="zh-TW" sz="1800" dirty="0" smtClean="0"/>
            <a:t>︰</a:t>
          </a:r>
          <a:r>
            <a:rPr lang="zh-TW" altLang="en-US" sz="1800" dirty="0" smtClean="0"/>
            <a:t>約</a:t>
          </a:r>
          <a:r>
            <a:rPr lang="en-US" altLang="zh-TW" sz="1800" dirty="0" smtClean="0"/>
            <a:t>20</a:t>
          </a:r>
          <a:r>
            <a:rPr lang="zh-TW" altLang="en-US" sz="1800" dirty="0" smtClean="0"/>
            <a:t>分鐘</a:t>
          </a:r>
          <a:endParaRPr lang="en-US" altLang="zh-TW" sz="1800" dirty="0" smtClean="0"/>
        </a:p>
        <a:p>
          <a:endParaRPr lang="en-US" altLang="zh-HK" sz="1800" dirty="0" smtClean="0"/>
        </a:p>
        <a:p>
          <a:r>
            <a:rPr lang="zh-TW" altLang="en-US" sz="1800" dirty="0" smtClean="0"/>
            <a:t>活動</a:t>
          </a:r>
          <a:r>
            <a:rPr lang="en-US" altLang="zh-TW" sz="1800" dirty="0" smtClean="0"/>
            <a:t>︰</a:t>
          </a:r>
        </a:p>
        <a:p>
          <a:r>
            <a:rPr lang="en-US" altLang="zh-HK" sz="1800" dirty="0" smtClean="0"/>
            <a:t>1. </a:t>
          </a:r>
          <a:r>
            <a:rPr lang="zh-TW" altLang="en-US" sz="1800" dirty="0" smtClean="0"/>
            <a:t>逐個持份者分享其擔當的角色</a:t>
          </a:r>
          <a:endParaRPr lang="en-US" altLang="zh-TW" sz="1800" dirty="0" smtClean="0"/>
        </a:p>
        <a:p>
          <a:r>
            <a:rPr lang="en-US" altLang="zh-HK" sz="1800" dirty="0" smtClean="0"/>
            <a:t>2. </a:t>
          </a:r>
          <a:r>
            <a:rPr lang="zh-TW" altLang="en-US" sz="1800" dirty="0" smtClean="0"/>
            <a:t>共同討論困難</a:t>
          </a:r>
          <a:endParaRPr lang="en-US" altLang="zh-HK" sz="1800" dirty="0" smtClean="0"/>
        </a:p>
        <a:p>
          <a:endParaRPr lang="zh-HK" altLang="en-US" sz="1800" dirty="0"/>
        </a:p>
      </dgm:t>
    </dgm:pt>
    <dgm:pt modelId="{DDDF9D0E-E11E-4C03-8873-6DBAE4AD2061}" type="parTrans" cxnId="{7A5AA897-E26B-4A85-815A-3F34CEF222B8}">
      <dgm:prSet/>
      <dgm:spPr/>
      <dgm:t>
        <a:bodyPr/>
        <a:lstStyle/>
        <a:p>
          <a:endParaRPr lang="zh-HK" altLang="en-US"/>
        </a:p>
      </dgm:t>
    </dgm:pt>
    <dgm:pt modelId="{A801F268-6D37-4294-AEB4-883FE31A59AD}" type="sibTrans" cxnId="{7A5AA897-E26B-4A85-815A-3F34CEF222B8}">
      <dgm:prSet/>
      <dgm:spPr/>
      <dgm:t>
        <a:bodyPr/>
        <a:lstStyle/>
        <a:p>
          <a:endParaRPr lang="zh-HK" altLang="en-US"/>
        </a:p>
      </dgm:t>
    </dgm:pt>
    <dgm:pt modelId="{9099AA16-58A3-4220-A6D1-AF474B023992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lang="zh-TW" altLang="en-US" sz="2000" dirty="0" smtClean="0"/>
            <a:t>課堂匯報</a:t>
          </a:r>
          <a:endParaRPr lang="zh-HK" altLang="en-US" sz="2000" dirty="0"/>
        </a:p>
      </dgm:t>
    </dgm:pt>
    <dgm:pt modelId="{70056D11-A155-4202-80C1-C73EAA42D36B}" type="parTrans" cxnId="{DDB973BE-4E5E-4654-B40E-1123C29B1DC5}">
      <dgm:prSet/>
      <dgm:spPr/>
      <dgm:t>
        <a:bodyPr/>
        <a:lstStyle/>
        <a:p>
          <a:endParaRPr lang="zh-HK" altLang="en-US"/>
        </a:p>
      </dgm:t>
    </dgm:pt>
    <dgm:pt modelId="{51E3C9CD-5CB7-403C-9FAC-51EC180D128B}" type="sibTrans" cxnId="{DDB973BE-4E5E-4654-B40E-1123C29B1DC5}">
      <dgm:prSet/>
      <dgm:spPr/>
      <dgm:t>
        <a:bodyPr/>
        <a:lstStyle/>
        <a:p>
          <a:endParaRPr lang="zh-HK" altLang="en-US"/>
        </a:p>
      </dgm:t>
    </dgm:pt>
    <dgm:pt modelId="{F79E9616-7362-4494-9B60-688333922287}">
      <dgm:prSet phldrT="[文字]" custT="1"/>
      <dgm:spPr/>
      <dgm:t>
        <a:bodyPr/>
        <a:lstStyle/>
        <a:p>
          <a:r>
            <a:rPr lang="zh-TW" altLang="en-US" sz="1800" dirty="0" smtClean="0"/>
            <a:t>時間</a:t>
          </a:r>
          <a:r>
            <a:rPr lang="en-US" altLang="zh-TW" sz="1800" dirty="0" smtClean="0"/>
            <a:t>︰</a:t>
          </a:r>
          <a:r>
            <a:rPr lang="zh-TW" altLang="en-US" sz="1800" dirty="0" smtClean="0"/>
            <a:t>約</a:t>
          </a:r>
          <a:r>
            <a:rPr lang="en-US" altLang="zh-TW" sz="1800" dirty="0" smtClean="0"/>
            <a:t>30</a:t>
          </a:r>
          <a:r>
            <a:rPr lang="zh-TW" altLang="en-US" sz="1800" dirty="0" smtClean="0"/>
            <a:t>分鐘</a:t>
          </a:r>
          <a:endParaRPr lang="en-US" altLang="zh-TW" sz="1800" dirty="0" smtClean="0"/>
        </a:p>
        <a:p>
          <a:endParaRPr lang="en-US" altLang="zh-HK" sz="1800" dirty="0" smtClean="0"/>
        </a:p>
        <a:p>
          <a:r>
            <a:rPr lang="zh-TW" altLang="en-US" sz="1800" dirty="0" smtClean="0"/>
            <a:t>活動</a:t>
          </a:r>
          <a:r>
            <a:rPr lang="en-US" altLang="zh-TW" sz="1800" dirty="0" smtClean="0"/>
            <a:t>︰</a:t>
          </a:r>
        </a:p>
        <a:p>
          <a:r>
            <a:rPr lang="en-US" altLang="zh-HK" sz="1800" dirty="0" smtClean="0"/>
            <a:t>1. </a:t>
          </a:r>
          <a:r>
            <a:rPr lang="zh-TW" altLang="en-US" sz="1800" dirty="0" smtClean="0"/>
            <a:t>各組自行分享討論結果</a:t>
          </a:r>
          <a:endParaRPr lang="en-US" altLang="zh-TW" sz="1800" dirty="0" smtClean="0"/>
        </a:p>
        <a:p>
          <a:r>
            <a:rPr lang="en-US" altLang="zh-HK" sz="1800" dirty="0" smtClean="0"/>
            <a:t>2. </a:t>
          </a:r>
          <a:r>
            <a:rPr lang="zh-TW" altLang="en-US" sz="1800" dirty="0" smtClean="0"/>
            <a:t>老師給予點撥及回饋</a:t>
          </a:r>
          <a:endParaRPr lang="zh-HK" altLang="en-US" sz="1800" dirty="0"/>
        </a:p>
      </dgm:t>
    </dgm:pt>
    <dgm:pt modelId="{FECB3DDA-9A64-4C04-8961-0C4327CA4C6C}" type="parTrans" cxnId="{BA106DBC-315E-42BF-BA7A-6F940A420DDA}">
      <dgm:prSet/>
      <dgm:spPr/>
      <dgm:t>
        <a:bodyPr/>
        <a:lstStyle/>
        <a:p>
          <a:endParaRPr lang="zh-HK" altLang="en-US"/>
        </a:p>
      </dgm:t>
    </dgm:pt>
    <dgm:pt modelId="{7AB1B57F-15B1-424C-8A20-877017337F2F}" type="sibTrans" cxnId="{BA106DBC-315E-42BF-BA7A-6F940A420DDA}">
      <dgm:prSet/>
      <dgm:spPr/>
      <dgm:t>
        <a:bodyPr/>
        <a:lstStyle/>
        <a:p>
          <a:endParaRPr lang="zh-HK" altLang="en-US"/>
        </a:p>
      </dgm:t>
    </dgm:pt>
    <dgm:pt modelId="{34916411-E42A-40F6-8270-430FE58C1A54}">
      <dgm:prSet phldrT="[文字]" custT="1"/>
      <dgm:spPr/>
      <dgm:t>
        <a:bodyPr/>
        <a:lstStyle/>
        <a:p>
          <a:r>
            <a:rPr lang="zh-TW" altLang="en-US" sz="1800" dirty="0" smtClean="0"/>
            <a:t>時間</a:t>
          </a:r>
          <a:r>
            <a:rPr lang="en-US" altLang="zh-TW" sz="1800" dirty="0" smtClean="0"/>
            <a:t>︰</a:t>
          </a:r>
          <a:r>
            <a:rPr lang="zh-TW" altLang="en-US" sz="1800" dirty="0" smtClean="0"/>
            <a:t>約</a:t>
          </a:r>
          <a:r>
            <a:rPr lang="en-US" altLang="zh-TW" sz="1800" dirty="0" smtClean="0"/>
            <a:t>20</a:t>
          </a:r>
          <a:r>
            <a:rPr lang="zh-TW" altLang="en-US" sz="1800" dirty="0" smtClean="0"/>
            <a:t>分鐘</a:t>
          </a:r>
          <a:endParaRPr lang="zh-HK" altLang="en-US" sz="1800" dirty="0"/>
        </a:p>
      </dgm:t>
    </dgm:pt>
    <dgm:pt modelId="{91D3B39D-063E-496C-B31B-417153A119A1}" type="parTrans" cxnId="{F6F1097D-8599-4712-9DF8-17E400D9DECC}">
      <dgm:prSet/>
      <dgm:spPr/>
      <dgm:t>
        <a:bodyPr/>
        <a:lstStyle/>
        <a:p>
          <a:endParaRPr lang="zh-HK" altLang="en-US"/>
        </a:p>
      </dgm:t>
    </dgm:pt>
    <dgm:pt modelId="{409ED7AA-C6CB-423F-84CB-77BE920434FE}" type="sibTrans" cxnId="{F6F1097D-8599-4712-9DF8-17E400D9DECC}">
      <dgm:prSet/>
      <dgm:spPr/>
      <dgm:t>
        <a:bodyPr/>
        <a:lstStyle/>
        <a:p>
          <a:endParaRPr lang="zh-HK" altLang="en-US"/>
        </a:p>
      </dgm:t>
    </dgm:pt>
    <dgm:pt modelId="{0F94AC56-0365-4FA3-A4A8-857692517415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lang="zh-TW" altLang="en-US" sz="2000" dirty="0" smtClean="0"/>
            <a:t>分享反思</a:t>
          </a:r>
          <a:endParaRPr lang="zh-HK" altLang="en-US" sz="2000" dirty="0"/>
        </a:p>
      </dgm:t>
    </dgm:pt>
    <dgm:pt modelId="{BB06307C-B09C-4D94-A43F-2B1562651A66}" type="parTrans" cxnId="{3101C354-7467-4983-9BD0-C99E2F6EA4CD}">
      <dgm:prSet/>
      <dgm:spPr/>
      <dgm:t>
        <a:bodyPr/>
        <a:lstStyle/>
        <a:p>
          <a:endParaRPr lang="zh-HK" altLang="en-US"/>
        </a:p>
      </dgm:t>
    </dgm:pt>
    <dgm:pt modelId="{2BD16C2E-A768-4563-A626-4CC08D1823B2}" type="sibTrans" cxnId="{3101C354-7467-4983-9BD0-C99E2F6EA4CD}">
      <dgm:prSet/>
      <dgm:spPr/>
      <dgm:t>
        <a:bodyPr/>
        <a:lstStyle/>
        <a:p>
          <a:endParaRPr lang="zh-HK" altLang="en-US"/>
        </a:p>
      </dgm:t>
    </dgm:pt>
    <dgm:pt modelId="{4FCCFD50-DDFB-4277-ACDA-F38A43674FD7}">
      <dgm:prSet phldrT="[文字]" custT="1"/>
      <dgm:spPr/>
      <dgm:t>
        <a:bodyPr/>
        <a:lstStyle/>
        <a:p>
          <a:r>
            <a:rPr lang="zh-TW" altLang="en-US" sz="1800" dirty="0" smtClean="0"/>
            <a:t>活動</a:t>
          </a:r>
          <a:r>
            <a:rPr lang="en-US" altLang="zh-TW" sz="1800" dirty="0" smtClean="0"/>
            <a:t>︰</a:t>
          </a:r>
        </a:p>
        <a:p>
          <a:r>
            <a:rPr lang="en-US" altLang="zh-HK" sz="1800" dirty="0" smtClean="0"/>
            <a:t>1. </a:t>
          </a:r>
          <a:r>
            <a:rPr lang="zh-TW" altLang="en-US" sz="1800" dirty="0" smtClean="0"/>
            <a:t>分發閱讀材料</a:t>
          </a:r>
          <a:endParaRPr lang="en-US" altLang="zh-TW" sz="1800" dirty="0" smtClean="0"/>
        </a:p>
        <a:p>
          <a:r>
            <a:rPr lang="en-US" altLang="zh-HK" sz="1800" dirty="0" smtClean="0"/>
            <a:t>2. </a:t>
          </a:r>
          <a:r>
            <a:rPr lang="zh-TW" altLang="en-US" sz="1800" dirty="0" smtClean="0"/>
            <a:t>堂上閱讀</a:t>
          </a:r>
          <a:endParaRPr lang="en-US" altLang="zh-TW" sz="1800" dirty="0" smtClean="0"/>
        </a:p>
        <a:p>
          <a:r>
            <a:rPr lang="en-US" altLang="zh-HK" sz="1800" dirty="0" smtClean="0"/>
            <a:t>3. </a:t>
          </a:r>
          <a:r>
            <a:rPr lang="zh-TW" altLang="en-US" sz="1800" dirty="0" smtClean="0"/>
            <a:t>摘錄重點</a:t>
          </a:r>
          <a:endParaRPr lang="zh-HK" altLang="en-US" sz="1800" dirty="0"/>
        </a:p>
      </dgm:t>
    </dgm:pt>
    <dgm:pt modelId="{673916AC-16BF-4A18-8D23-53D4C0CE67DF}" type="parTrans" cxnId="{F201F4C9-C1DD-486F-879B-4327F57D04B9}">
      <dgm:prSet/>
      <dgm:spPr/>
      <dgm:t>
        <a:bodyPr/>
        <a:lstStyle/>
        <a:p>
          <a:endParaRPr lang="zh-HK" altLang="en-US"/>
        </a:p>
      </dgm:t>
    </dgm:pt>
    <dgm:pt modelId="{2ECFCE20-7C99-40A9-A857-E0862B3C46C4}" type="sibTrans" cxnId="{F201F4C9-C1DD-486F-879B-4327F57D04B9}">
      <dgm:prSet/>
      <dgm:spPr/>
      <dgm:t>
        <a:bodyPr/>
        <a:lstStyle/>
        <a:p>
          <a:endParaRPr lang="zh-HK" altLang="en-US"/>
        </a:p>
      </dgm:t>
    </dgm:pt>
    <dgm:pt modelId="{87B7574C-F94E-46A5-98C3-2B1C7DFE7517}">
      <dgm:prSet phldrT="[文字]" custT="1"/>
      <dgm:spPr/>
      <dgm:t>
        <a:bodyPr/>
        <a:lstStyle/>
        <a:p>
          <a:endParaRPr lang="zh-HK" altLang="en-US" sz="1800" dirty="0"/>
        </a:p>
      </dgm:t>
    </dgm:pt>
    <dgm:pt modelId="{3E4B7CA7-9CBE-4CBF-8D07-B80A9D1D62E1}" type="parTrans" cxnId="{80D80FFF-EDE9-4077-A24F-6F930AAEF379}">
      <dgm:prSet/>
      <dgm:spPr/>
      <dgm:t>
        <a:bodyPr/>
        <a:lstStyle/>
        <a:p>
          <a:endParaRPr lang="zh-HK" altLang="en-US"/>
        </a:p>
      </dgm:t>
    </dgm:pt>
    <dgm:pt modelId="{5E2C09D0-766F-4421-942A-16A05ED16DE8}" type="sibTrans" cxnId="{80D80FFF-EDE9-4077-A24F-6F930AAEF379}">
      <dgm:prSet/>
      <dgm:spPr/>
      <dgm:t>
        <a:bodyPr/>
        <a:lstStyle/>
        <a:p>
          <a:endParaRPr lang="zh-HK" altLang="en-US"/>
        </a:p>
      </dgm:t>
    </dgm:pt>
    <dgm:pt modelId="{E1D6EE81-0D7A-4A5B-9070-E8902412884B}">
      <dgm:prSet phldrT="[文字]" custT="1"/>
      <dgm:spPr/>
      <dgm:t>
        <a:bodyPr/>
        <a:lstStyle/>
        <a:p>
          <a:r>
            <a:rPr lang="zh-TW" altLang="en-US" sz="1800" dirty="0" smtClean="0"/>
            <a:t>活動</a:t>
          </a:r>
          <a:r>
            <a:rPr lang="en-US" altLang="zh-TW" sz="1800" dirty="0" smtClean="0"/>
            <a:t>︰</a:t>
          </a:r>
          <a:endParaRPr lang="zh-HK" altLang="en-US" sz="1800" dirty="0"/>
        </a:p>
      </dgm:t>
    </dgm:pt>
    <dgm:pt modelId="{C2010A37-1C32-4770-BD1A-88B5C0F0F459}" type="parTrans" cxnId="{ADBE118D-473C-4776-BB4D-0E0A5BC9CE47}">
      <dgm:prSet/>
      <dgm:spPr/>
      <dgm:t>
        <a:bodyPr/>
        <a:lstStyle/>
        <a:p>
          <a:endParaRPr lang="zh-HK" altLang="en-US"/>
        </a:p>
      </dgm:t>
    </dgm:pt>
    <dgm:pt modelId="{205A38B2-0306-47FE-9ED6-4E160F6689C2}" type="sibTrans" cxnId="{ADBE118D-473C-4776-BB4D-0E0A5BC9CE47}">
      <dgm:prSet/>
      <dgm:spPr/>
      <dgm:t>
        <a:bodyPr/>
        <a:lstStyle/>
        <a:p>
          <a:endParaRPr lang="zh-HK" altLang="en-US"/>
        </a:p>
      </dgm:t>
    </dgm:pt>
    <dgm:pt modelId="{3D02276A-B3AC-4B7A-8AD8-DA1CA5433CB2}">
      <dgm:prSet phldrT="[文字]" custT="1"/>
      <dgm:spPr/>
      <dgm:t>
        <a:bodyPr/>
        <a:lstStyle/>
        <a:p>
          <a:endParaRPr lang="zh-HK" altLang="en-US" sz="1800" dirty="0"/>
        </a:p>
      </dgm:t>
    </dgm:pt>
    <dgm:pt modelId="{C0D9C359-214E-48F9-8460-00298477E55C}" type="parTrans" cxnId="{17EB0AB7-2D24-4177-970E-EE5E25747877}">
      <dgm:prSet/>
      <dgm:spPr/>
      <dgm:t>
        <a:bodyPr/>
        <a:lstStyle/>
        <a:p>
          <a:endParaRPr lang="zh-HK" altLang="en-US"/>
        </a:p>
      </dgm:t>
    </dgm:pt>
    <dgm:pt modelId="{62C5FC43-FFD3-40A7-8AAC-2EC4AFFCDA70}" type="sibTrans" cxnId="{17EB0AB7-2D24-4177-970E-EE5E25747877}">
      <dgm:prSet/>
      <dgm:spPr/>
      <dgm:t>
        <a:bodyPr/>
        <a:lstStyle/>
        <a:p>
          <a:endParaRPr lang="zh-HK" altLang="en-US"/>
        </a:p>
      </dgm:t>
    </dgm:pt>
    <dgm:pt modelId="{2F7CBFE5-F569-4D8C-A460-B903C51B88F5}">
      <dgm:prSet custT="1"/>
      <dgm:spPr/>
      <dgm:t>
        <a:bodyPr/>
        <a:lstStyle/>
        <a:p>
          <a:r>
            <a:rPr lang="en-US" altLang="zh-HK" sz="1800" dirty="0" smtClean="0"/>
            <a:t>2. </a:t>
          </a:r>
          <a:r>
            <a:rPr lang="zh-TW" altLang="en-US" sz="1800" dirty="0" smtClean="0"/>
            <a:t>老師給予適切的回饋</a:t>
          </a:r>
          <a:endParaRPr lang="en-US" altLang="zh-TW" sz="1800" dirty="0" smtClean="0"/>
        </a:p>
      </dgm:t>
    </dgm:pt>
    <dgm:pt modelId="{7B2E86BC-B89D-4BED-9C38-5209AC55819A}" type="parTrans" cxnId="{645336C9-5D82-4194-9EE8-7A23F7AA9CBC}">
      <dgm:prSet/>
      <dgm:spPr/>
      <dgm:t>
        <a:bodyPr/>
        <a:lstStyle/>
        <a:p>
          <a:endParaRPr lang="zh-HK" altLang="en-US"/>
        </a:p>
      </dgm:t>
    </dgm:pt>
    <dgm:pt modelId="{624A2D01-D8B9-431F-87C1-54F69FDDDB26}" type="sibTrans" cxnId="{645336C9-5D82-4194-9EE8-7A23F7AA9CBC}">
      <dgm:prSet/>
      <dgm:spPr/>
      <dgm:t>
        <a:bodyPr/>
        <a:lstStyle/>
        <a:p>
          <a:endParaRPr lang="zh-HK" altLang="en-US"/>
        </a:p>
      </dgm:t>
    </dgm:pt>
    <dgm:pt modelId="{5B92B594-5131-4454-8923-D5952327E0A2}">
      <dgm:prSet phldrT="[文字]" custT="1"/>
      <dgm:spPr/>
      <dgm:t>
        <a:bodyPr/>
        <a:lstStyle/>
        <a:p>
          <a:r>
            <a:rPr lang="en-US" altLang="zh-HK" sz="1800" dirty="0" smtClean="0"/>
            <a:t>1. </a:t>
          </a:r>
          <a:r>
            <a:rPr lang="zh-TW" altLang="en-US" sz="1800" dirty="0" smtClean="0"/>
            <a:t>讓學生分享活動的得著</a:t>
          </a:r>
          <a:endParaRPr lang="zh-HK" altLang="en-US" sz="1800" dirty="0"/>
        </a:p>
      </dgm:t>
    </dgm:pt>
    <dgm:pt modelId="{707BBFDD-6BB0-4CDE-8612-6C00840A7644}" type="sibTrans" cxnId="{0F0E43B5-0620-436E-9100-5CD8F9B70E7F}">
      <dgm:prSet/>
      <dgm:spPr/>
      <dgm:t>
        <a:bodyPr/>
        <a:lstStyle/>
        <a:p>
          <a:endParaRPr lang="zh-HK" altLang="en-US"/>
        </a:p>
      </dgm:t>
    </dgm:pt>
    <dgm:pt modelId="{5180456D-EBDB-4A8B-8116-6DAFA41F6820}" type="parTrans" cxnId="{0F0E43B5-0620-436E-9100-5CD8F9B70E7F}">
      <dgm:prSet/>
      <dgm:spPr/>
      <dgm:t>
        <a:bodyPr/>
        <a:lstStyle/>
        <a:p>
          <a:endParaRPr lang="zh-HK" altLang="en-US"/>
        </a:p>
      </dgm:t>
    </dgm:pt>
    <dgm:pt modelId="{4F0DDC29-C19C-420C-8951-F081846B56D8}" type="pres">
      <dgm:prSet presAssocID="{5A58FF18-0556-4D8E-B8C2-A9FA487EC2FB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zh-HK" altLang="en-US"/>
        </a:p>
      </dgm:t>
    </dgm:pt>
    <dgm:pt modelId="{4FC3057D-6F96-4C44-A821-4A01F35A5DBE}" type="pres">
      <dgm:prSet presAssocID="{0F94AC56-0365-4FA3-A4A8-857692517415}" presName="parentText1" presStyleLbl="node1" presStyleIdx="0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5F0F3D9A-2738-49B8-A3B3-8162191DDA14}" type="pres">
      <dgm:prSet presAssocID="{0F94AC56-0365-4FA3-A4A8-857692517415}" presName="childText1" presStyleLbl="solidAlignAcc1" presStyleIdx="0" presStyleCnt="4" custScaleY="1130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3E845C9-A38E-4857-B469-5FC1616C0037}" type="pres">
      <dgm:prSet presAssocID="{58656D0B-B5F2-4EBF-8621-B171DAB9769D}" presName="parentText2" presStyleLbl="node1" presStyleIdx="1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31A7A5C2-DBC8-4FCE-8864-A33B25893184}" type="pres">
      <dgm:prSet presAssocID="{58656D0B-B5F2-4EBF-8621-B171DAB9769D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34A00D44-9F82-4C59-BD2D-7BF40C43289C}" type="pres">
      <dgm:prSet presAssocID="{64DB300D-D73D-41F4-B6DE-7F294AA178A0}" presName="parentText3" presStyleLbl="node1" presStyleIdx="2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1FF3C9FA-599F-4E0A-B681-52FD54CA2843}" type="pres">
      <dgm:prSet presAssocID="{64DB300D-D73D-41F4-B6DE-7F294AA178A0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5426B61F-C670-4562-8274-591F78642047}" type="pres">
      <dgm:prSet presAssocID="{9099AA16-58A3-4220-A6D1-AF474B023992}" presName="parentText4" presStyleLbl="node1" presStyleIdx="3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15F003C7-940A-4EC3-87FB-817240EA71FE}" type="pres">
      <dgm:prSet presAssocID="{9099AA16-58A3-4220-A6D1-AF474B023992}" presName="childText4" presStyleLbl="solidAlignAcc1" presStyleIdx="3" presStyleCnt="4" custScaleY="1122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4FF0BD09-0E7C-43CA-AF55-894F419184B0}" type="presOf" srcId="{2F7CBFE5-F569-4D8C-A460-B903C51B88F5}" destId="{5F0F3D9A-2738-49B8-A3B3-8162191DDA14}" srcOrd="0" destOrd="4" presId="urn:microsoft.com/office/officeart/2009/3/layout/IncreasingArrowsProcess"/>
    <dgm:cxn modelId="{03D7A537-FBAC-4844-A2BA-7A3FFC878D04}" srcId="{5A58FF18-0556-4D8E-B8C2-A9FA487EC2FB}" destId="{64DB300D-D73D-41F4-B6DE-7F294AA178A0}" srcOrd="2" destOrd="0" parTransId="{A4B5B44E-0328-402F-AA39-5096A3E1511D}" sibTransId="{912412CE-990C-47C4-AB3B-CC1646B1817B}"/>
    <dgm:cxn modelId="{FCA4D8A3-4BFC-4AD1-A094-573388D7B26A}" type="presOf" srcId="{380BBEB8-D0F1-4F57-869E-CFCFA7F48984}" destId="{31A7A5C2-DBC8-4FCE-8864-A33B25893184}" srcOrd="0" destOrd="0" presId="urn:microsoft.com/office/officeart/2009/3/layout/IncreasingArrowsProcess"/>
    <dgm:cxn modelId="{F6F1097D-8599-4712-9DF8-17E400D9DECC}" srcId="{0F94AC56-0365-4FA3-A4A8-857692517415}" destId="{34916411-E42A-40F6-8270-430FE58C1A54}" srcOrd="0" destOrd="0" parTransId="{91D3B39D-063E-496C-B31B-417153A119A1}" sibTransId="{409ED7AA-C6CB-423F-84CB-77BE920434FE}"/>
    <dgm:cxn modelId="{7B9EB7D0-50E6-458E-AEC8-35019B843489}" srcId="{5A58FF18-0556-4D8E-B8C2-A9FA487EC2FB}" destId="{58656D0B-B5F2-4EBF-8621-B171DAB9769D}" srcOrd="1" destOrd="0" parTransId="{7537FBE6-803E-4A48-89C1-F5FBA35222E0}" sibTransId="{8E8DA07B-6768-4D15-942A-6DBD6A38A4FC}"/>
    <dgm:cxn modelId="{DDB973BE-4E5E-4654-B40E-1123C29B1DC5}" srcId="{5A58FF18-0556-4D8E-B8C2-A9FA487EC2FB}" destId="{9099AA16-58A3-4220-A6D1-AF474B023992}" srcOrd="3" destOrd="0" parTransId="{70056D11-A155-4202-80C1-C73EAA42D36B}" sibTransId="{51E3C9CD-5CB7-403C-9FAC-51EC180D128B}"/>
    <dgm:cxn modelId="{D061AC24-C847-456C-A8FF-430BBAAE3AE0}" type="presOf" srcId="{5B92B594-5131-4454-8923-D5952327E0A2}" destId="{5F0F3D9A-2738-49B8-A3B3-8162191DDA14}" srcOrd="0" destOrd="3" presId="urn:microsoft.com/office/officeart/2009/3/layout/IncreasingArrowsProcess"/>
    <dgm:cxn modelId="{BA106DBC-315E-42BF-BA7A-6F940A420DDA}" srcId="{9099AA16-58A3-4220-A6D1-AF474B023992}" destId="{F79E9616-7362-4494-9B60-688333922287}" srcOrd="0" destOrd="0" parTransId="{FECB3DDA-9A64-4C04-8961-0C4327CA4C6C}" sibTransId="{7AB1B57F-15B1-424C-8A20-877017337F2F}"/>
    <dgm:cxn modelId="{11C562C7-8C7B-401C-9B00-20233A16D48B}" type="presOf" srcId="{F79E9616-7362-4494-9B60-688333922287}" destId="{15F003C7-940A-4EC3-87FB-817240EA71FE}" srcOrd="0" destOrd="0" presId="urn:microsoft.com/office/officeart/2009/3/layout/IncreasingArrowsProcess"/>
    <dgm:cxn modelId="{EE840C23-A3B6-4267-9692-71818AD5FB20}" srcId="{58656D0B-B5F2-4EBF-8621-B171DAB9769D}" destId="{380BBEB8-D0F1-4F57-869E-CFCFA7F48984}" srcOrd="0" destOrd="0" parTransId="{FEDA108C-84A2-4D48-8B23-385042182670}" sibTransId="{443F1EDF-6116-4677-98BA-A7031CFCFFFC}"/>
    <dgm:cxn modelId="{645336C9-5D82-4194-9EE8-7A23F7AA9CBC}" srcId="{0F94AC56-0365-4FA3-A4A8-857692517415}" destId="{2F7CBFE5-F569-4D8C-A460-B903C51B88F5}" srcOrd="4" destOrd="0" parTransId="{7B2E86BC-B89D-4BED-9C38-5209AC55819A}" sibTransId="{624A2D01-D8B9-431F-87C1-54F69FDDDB26}"/>
    <dgm:cxn modelId="{8B3CB961-2E29-4281-A5A2-80D57FE370B3}" type="presOf" srcId="{0F94AC56-0365-4FA3-A4A8-857692517415}" destId="{4FC3057D-6F96-4C44-A821-4A01F35A5DBE}" srcOrd="0" destOrd="0" presId="urn:microsoft.com/office/officeart/2009/3/layout/IncreasingArrowsProcess"/>
    <dgm:cxn modelId="{7A5AA897-E26B-4A85-815A-3F34CEF222B8}" srcId="{64DB300D-D73D-41F4-B6DE-7F294AA178A0}" destId="{22F3FD65-87F6-4B93-B9CF-1A0143BD68E7}" srcOrd="0" destOrd="0" parTransId="{DDDF9D0E-E11E-4C03-8873-6DBAE4AD2061}" sibTransId="{A801F268-6D37-4294-AEB4-883FE31A59AD}"/>
    <dgm:cxn modelId="{2F74E601-3175-4A90-B237-0563B16C7C3E}" type="presOf" srcId="{34916411-E42A-40F6-8270-430FE58C1A54}" destId="{5F0F3D9A-2738-49B8-A3B3-8162191DDA14}" srcOrd="0" destOrd="0" presId="urn:microsoft.com/office/officeart/2009/3/layout/IncreasingArrowsProcess"/>
    <dgm:cxn modelId="{17EB0AB7-2D24-4177-970E-EE5E25747877}" srcId="{0F94AC56-0365-4FA3-A4A8-857692517415}" destId="{3D02276A-B3AC-4B7A-8AD8-DA1CA5433CB2}" srcOrd="1" destOrd="0" parTransId="{C0D9C359-214E-48F9-8460-00298477E55C}" sibTransId="{62C5FC43-FFD3-40A7-8AAC-2EC4AFFCDA70}"/>
    <dgm:cxn modelId="{F201F4C9-C1DD-486F-879B-4327F57D04B9}" srcId="{58656D0B-B5F2-4EBF-8621-B171DAB9769D}" destId="{4FCCFD50-DDFB-4277-ACDA-F38A43674FD7}" srcOrd="2" destOrd="0" parTransId="{673916AC-16BF-4A18-8D23-53D4C0CE67DF}" sibTransId="{2ECFCE20-7C99-40A9-A857-E0862B3C46C4}"/>
    <dgm:cxn modelId="{70A95B22-6D52-412C-9135-ABA71F2E2661}" type="presOf" srcId="{E1D6EE81-0D7A-4A5B-9070-E8902412884B}" destId="{5F0F3D9A-2738-49B8-A3B3-8162191DDA14}" srcOrd="0" destOrd="2" presId="urn:microsoft.com/office/officeart/2009/3/layout/IncreasingArrowsProcess"/>
    <dgm:cxn modelId="{F14EBED2-ED12-437F-867E-D8CF038683E5}" type="presOf" srcId="{9099AA16-58A3-4220-A6D1-AF474B023992}" destId="{5426B61F-C670-4562-8274-591F78642047}" srcOrd="0" destOrd="0" presId="urn:microsoft.com/office/officeart/2009/3/layout/IncreasingArrowsProcess"/>
    <dgm:cxn modelId="{80D80FFF-EDE9-4077-A24F-6F930AAEF379}" srcId="{58656D0B-B5F2-4EBF-8621-B171DAB9769D}" destId="{87B7574C-F94E-46A5-98C3-2B1C7DFE7517}" srcOrd="1" destOrd="0" parTransId="{3E4B7CA7-9CBE-4CBF-8D07-B80A9D1D62E1}" sibTransId="{5E2C09D0-766F-4421-942A-16A05ED16DE8}"/>
    <dgm:cxn modelId="{65E0097E-1774-4816-8BF1-E63BE787BE74}" type="presOf" srcId="{64DB300D-D73D-41F4-B6DE-7F294AA178A0}" destId="{34A00D44-9F82-4C59-BD2D-7BF40C43289C}" srcOrd="0" destOrd="0" presId="urn:microsoft.com/office/officeart/2009/3/layout/IncreasingArrowsProcess"/>
    <dgm:cxn modelId="{BDFD7822-0014-4FF6-8B0D-5EC619E670D3}" type="presOf" srcId="{58656D0B-B5F2-4EBF-8621-B171DAB9769D}" destId="{B3E845C9-A38E-4857-B469-5FC1616C0037}" srcOrd="0" destOrd="0" presId="urn:microsoft.com/office/officeart/2009/3/layout/IncreasingArrowsProcess"/>
    <dgm:cxn modelId="{0F0E43B5-0620-436E-9100-5CD8F9B70E7F}" srcId="{0F94AC56-0365-4FA3-A4A8-857692517415}" destId="{5B92B594-5131-4454-8923-D5952327E0A2}" srcOrd="3" destOrd="0" parTransId="{5180456D-EBDB-4A8B-8116-6DAFA41F6820}" sibTransId="{707BBFDD-6BB0-4CDE-8612-6C00840A7644}"/>
    <dgm:cxn modelId="{ABF9C9F6-E5B7-4CE6-8778-93606F25D6B8}" type="presOf" srcId="{3D02276A-B3AC-4B7A-8AD8-DA1CA5433CB2}" destId="{5F0F3D9A-2738-49B8-A3B3-8162191DDA14}" srcOrd="0" destOrd="1" presId="urn:microsoft.com/office/officeart/2009/3/layout/IncreasingArrowsProcess"/>
    <dgm:cxn modelId="{5CD71BB1-6CFD-494F-974D-3C188F3A34D2}" type="presOf" srcId="{22F3FD65-87F6-4B93-B9CF-1A0143BD68E7}" destId="{1FF3C9FA-599F-4E0A-B681-52FD54CA2843}" srcOrd="0" destOrd="0" presId="urn:microsoft.com/office/officeart/2009/3/layout/IncreasingArrowsProcess"/>
    <dgm:cxn modelId="{B357FB1C-9C21-4B38-86D1-43CDA7E4E745}" type="presOf" srcId="{4FCCFD50-DDFB-4277-ACDA-F38A43674FD7}" destId="{31A7A5C2-DBC8-4FCE-8864-A33B25893184}" srcOrd="0" destOrd="2" presId="urn:microsoft.com/office/officeart/2009/3/layout/IncreasingArrowsProcess"/>
    <dgm:cxn modelId="{6BAC74B0-FA73-4D1F-B3ED-4D3F89A1CBDE}" type="presOf" srcId="{5A58FF18-0556-4D8E-B8C2-A9FA487EC2FB}" destId="{4F0DDC29-C19C-420C-8951-F081846B56D8}" srcOrd="0" destOrd="0" presId="urn:microsoft.com/office/officeart/2009/3/layout/IncreasingArrowsProcess"/>
    <dgm:cxn modelId="{3101C354-7467-4983-9BD0-C99E2F6EA4CD}" srcId="{5A58FF18-0556-4D8E-B8C2-A9FA487EC2FB}" destId="{0F94AC56-0365-4FA3-A4A8-857692517415}" srcOrd="0" destOrd="0" parTransId="{BB06307C-B09C-4D94-A43F-2B1562651A66}" sibTransId="{2BD16C2E-A768-4563-A626-4CC08D1823B2}"/>
    <dgm:cxn modelId="{58BA24C9-3AFA-4EEA-93F5-69B3269D9384}" type="presOf" srcId="{87B7574C-F94E-46A5-98C3-2B1C7DFE7517}" destId="{31A7A5C2-DBC8-4FCE-8864-A33B25893184}" srcOrd="0" destOrd="1" presId="urn:microsoft.com/office/officeart/2009/3/layout/IncreasingArrowsProcess"/>
    <dgm:cxn modelId="{ADBE118D-473C-4776-BB4D-0E0A5BC9CE47}" srcId="{0F94AC56-0365-4FA3-A4A8-857692517415}" destId="{E1D6EE81-0D7A-4A5B-9070-E8902412884B}" srcOrd="2" destOrd="0" parTransId="{C2010A37-1C32-4770-BD1A-88B5C0F0F459}" sibTransId="{205A38B2-0306-47FE-9ED6-4E160F6689C2}"/>
    <dgm:cxn modelId="{7EA2A167-885F-4EB1-9E4B-69724BA30DB1}" type="presParOf" srcId="{4F0DDC29-C19C-420C-8951-F081846B56D8}" destId="{4FC3057D-6F96-4C44-A821-4A01F35A5DBE}" srcOrd="0" destOrd="0" presId="urn:microsoft.com/office/officeart/2009/3/layout/IncreasingArrowsProcess"/>
    <dgm:cxn modelId="{CDB1844B-F7AA-4BA8-B722-587583CA130A}" type="presParOf" srcId="{4F0DDC29-C19C-420C-8951-F081846B56D8}" destId="{5F0F3D9A-2738-49B8-A3B3-8162191DDA14}" srcOrd="1" destOrd="0" presId="urn:microsoft.com/office/officeart/2009/3/layout/IncreasingArrowsProcess"/>
    <dgm:cxn modelId="{FB5C9D98-0133-47E7-9B74-92B49032C575}" type="presParOf" srcId="{4F0DDC29-C19C-420C-8951-F081846B56D8}" destId="{B3E845C9-A38E-4857-B469-5FC1616C0037}" srcOrd="2" destOrd="0" presId="urn:microsoft.com/office/officeart/2009/3/layout/IncreasingArrowsProcess"/>
    <dgm:cxn modelId="{B0CB5C38-72D2-4B06-A2BE-59241E7277B7}" type="presParOf" srcId="{4F0DDC29-C19C-420C-8951-F081846B56D8}" destId="{31A7A5C2-DBC8-4FCE-8864-A33B25893184}" srcOrd="3" destOrd="0" presId="urn:microsoft.com/office/officeart/2009/3/layout/IncreasingArrowsProcess"/>
    <dgm:cxn modelId="{B7EF47C3-9CA5-483B-8A31-3DDC367930F3}" type="presParOf" srcId="{4F0DDC29-C19C-420C-8951-F081846B56D8}" destId="{34A00D44-9F82-4C59-BD2D-7BF40C43289C}" srcOrd="4" destOrd="0" presId="urn:microsoft.com/office/officeart/2009/3/layout/IncreasingArrowsProcess"/>
    <dgm:cxn modelId="{A2E2C36C-8DD7-4D9A-8744-84E25F73D001}" type="presParOf" srcId="{4F0DDC29-C19C-420C-8951-F081846B56D8}" destId="{1FF3C9FA-599F-4E0A-B681-52FD54CA2843}" srcOrd="5" destOrd="0" presId="urn:microsoft.com/office/officeart/2009/3/layout/IncreasingArrowsProcess"/>
    <dgm:cxn modelId="{0D97608D-1BB6-4628-B6C9-F98FF2031222}" type="presParOf" srcId="{4F0DDC29-C19C-420C-8951-F081846B56D8}" destId="{5426B61F-C670-4562-8274-591F78642047}" srcOrd="6" destOrd="0" presId="urn:microsoft.com/office/officeart/2009/3/layout/IncreasingArrowsProcess"/>
    <dgm:cxn modelId="{99191F06-C827-43E2-A55F-12CF897DE021}" type="presParOf" srcId="{4F0DDC29-C19C-420C-8951-F081846B56D8}" destId="{15F003C7-940A-4EC3-87FB-817240EA71FE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6F5D87-0331-45A0-9D84-8A522FC1444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HK" altLang="en-US"/>
        </a:p>
      </dgm:t>
    </dgm:pt>
    <dgm:pt modelId="{E1740A52-6711-40DD-890E-DB4BF43780A3}">
      <dgm:prSet phldrT="[文字]" custT="1"/>
      <dgm:spPr/>
      <dgm:t>
        <a:bodyPr/>
        <a:lstStyle/>
        <a:p>
          <a:r>
            <a:rPr lang="zh-TW" altLang="en-US" sz="4000" dirty="0" smtClean="0"/>
            <a:t>異質分組</a:t>
          </a:r>
          <a:endParaRPr lang="zh-HK" altLang="en-US" sz="4000" dirty="0"/>
        </a:p>
      </dgm:t>
    </dgm:pt>
    <dgm:pt modelId="{B8B640B5-B224-4748-9170-13EB1C9C3D6A}" type="parTrans" cxnId="{8765EC5C-E05C-4ABC-9EDD-929D82D63B41}">
      <dgm:prSet/>
      <dgm:spPr/>
      <dgm:t>
        <a:bodyPr/>
        <a:lstStyle/>
        <a:p>
          <a:endParaRPr lang="zh-HK" altLang="en-US"/>
        </a:p>
      </dgm:t>
    </dgm:pt>
    <dgm:pt modelId="{8DD6CF1A-9344-4FDD-AB9D-956769A21204}" type="sibTrans" cxnId="{8765EC5C-E05C-4ABC-9EDD-929D82D63B41}">
      <dgm:prSet/>
      <dgm:spPr/>
      <dgm:t>
        <a:bodyPr/>
        <a:lstStyle/>
        <a:p>
          <a:endParaRPr lang="zh-HK" altLang="en-US"/>
        </a:p>
      </dgm:t>
    </dgm:pt>
    <dgm:pt modelId="{A2A83659-B574-4EEF-9400-CB6BC12699DA}">
      <dgm:prSet phldrT="[文字]" custT="1"/>
      <dgm:spPr/>
      <dgm:t>
        <a:bodyPr/>
        <a:lstStyle/>
        <a:p>
          <a:r>
            <a:rPr lang="zh-TW" altLang="en-US" sz="3200" dirty="0" smtClean="0"/>
            <a:t>安排不同能力的學生組成一組</a:t>
          </a:r>
          <a:r>
            <a:rPr lang="en-US" altLang="zh-TW" sz="3200" dirty="0" smtClean="0">
              <a:sym typeface="Wingdings" pitchFamily="2" charset="2"/>
            </a:rPr>
            <a:t></a:t>
          </a:r>
          <a:r>
            <a:rPr lang="zh-TW" altLang="en-US" sz="3200" dirty="0" smtClean="0">
              <a:sym typeface="Wingdings" pitchFamily="2" charset="2"/>
            </a:rPr>
            <a:t>以強帶弱</a:t>
          </a:r>
          <a:endParaRPr lang="zh-HK" altLang="en-US" sz="3200" dirty="0"/>
        </a:p>
      </dgm:t>
    </dgm:pt>
    <dgm:pt modelId="{67F2DA1F-5D44-4E8C-AEDD-9C7B4F066EFB}" type="parTrans" cxnId="{BCAF6095-3396-4A65-AC89-115620CBFE15}">
      <dgm:prSet/>
      <dgm:spPr/>
      <dgm:t>
        <a:bodyPr/>
        <a:lstStyle/>
        <a:p>
          <a:endParaRPr lang="zh-HK" altLang="en-US"/>
        </a:p>
      </dgm:t>
    </dgm:pt>
    <dgm:pt modelId="{D4B10327-313B-462A-8506-7E407E264016}" type="sibTrans" cxnId="{BCAF6095-3396-4A65-AC89-115620CBFE15}">
      <dgm:prSet/>
      <dgm:spPr/>
      <dgm:t>
        <a:bodyPr/>
        <a:lstStyle/>
        <a:p>
          <a:endParaRPr lang="zh-HK" altLang="en-US"/>
        </a:p>
      </dgm:t>
    </dgm:pt>
    <dgm:pt modelId="{95164327-2131-4E76-9509-07149A2E9FEA}">
      <dgm:prSet phldrT="[文字]" custT="1"/>
      <dgm:spPr/>
      <dgm:t>
        <a:bodyPr/>
        <a:lstStyle/>
        <a:p>
          <a:r>
            <a:rPr lang="zh-TW" altLang="en-US" sz="4000" dirty="0" smtClean="0"/>
            <a:t>混合持份者分組</a:t>
          </a:r>
          <a:endParaRPr lang="zh-HK" altLang="en-US" sz="4000" dirty="0"/>
        </a:p>
      </dgm:t>
    </dgm:pt>
    <dgm:pt modelId="{B22955AE-07BE-487A-B486-2E08D9B55B93}" type="parTrans" cxnId="{A00A62E7-9334-463D-93B1-7F4C5A8B43A8}">
      <dgm:prSet/>
      <dgm:spPr/>
      <dgm:t>
        <a:bodyPr/>
        <a:lstStyle/>
        <a:p>
          <a:endParaRPr lang="zh-HK" altLang="en-US"/>
        </a:p>
      </dgm:t>
    </dgm:pt>
    <dgm:pt modelId="{6FDB398A-4F84-4DBA-A67D-8C6C4A4F5DC1}" type="sibTrans" cxnId="{A00A62E7-9334-463D-93B1-7F4C5A8B43A8}">
      <dgm:prSet/>
      <dgm:spPr/>
      <dgm:t>
        <a:bodyPr/>
        <a:lstStyle/>
        <a:p>
          <a:endParaRPr lang="zh-HK" altLang="en-US"/>
        </a:p>
      </dgm:t>
    </dgm:pt>
    <dgm:pt modelId="{8E850A14-631A-4B03-B794-6F0BB5A20B39}">
      <dgm:prSet phldrT="[文字]" custT="1"/>
      <dgm:spPr/>
      <dgm:t>
        <a:bodyPr/>
        <a:lstStyle/>
        <a:p>
          <a:r>
            <a:rPr lang="zh-TW" altLang="en-US" sz="3200" dirty="0" smtClean="0"/>
            <a:t>讓不同持份者組成一組</a:t>
          </a:r>
          <a:r>
            <a:rPr lang="en-US" altLang="zh-TW" sz="3200" dirty="0" smtClean="0">
              <a:sym typeface="Wingdings" pitchFamily="2" charset="2"/>
            </a:rPr>
            <a:t></a:t>
          </a:r>
          <a:r>
            <a:rPr lang="zh-TW" altLang="en-US" sz="3200" dirty="0" smtClean="0">
              <a:sym typeface="Wingdings" pitchFamily="2" charset="2"/>
            </a:rPr>
            <a:t>角度多元化</a:t>
          </a:r>
          <a:endParaRPr lang="zh-HK" altLang="en-US" sz="3200" dirty="0"/>
        </a:p>
      </dgm:t>
    </dgm:pt>
    <dgm:pt modelId="{8F7C2F9A-447F-427D-B057-BFBE2367F57B}" type="parTrans" cxnId="{80AA4D99-02D0-4D84-B74D-75D962115E53}">
      <dgm:prSet/>
      <dgm:spPr/>
      <dgm:t>
        <a:bodyPr/>
        <a:lstStyle/>
        <a:p>
          <a:endParaRPr lang="zh-HK" altLang="en-US"/>
        </a:p>
      </dgm:t>
    </dgm:pt>
    <dgm:pt modelId="{20541E94-C450-4C46-A312-A6FD39CF6293}" type="sibTrans" cxnId="{80AA4D99-02D0-4D84-B74D-75D962115E53}">
      <dgm:prSet/>
      <dgm:spPr/>
      <dgm:t>
        <a:bodyPr/>
        <a:lstStyle/>
        <a:p>
          <a:endParaRPr lang="zh-HK" altLang="en-US"/>
        </a:p>
      </dgm:t>
    </dgm:pt>
    <dgm:pt modelId="{F08CC4F4-F825-4D18-9EBD-0180EDED45C0}">
      <dgm:prSet phldrT="[文字]" custT="1"/>
      <dgm:spPr/>
      <dgm:t>
        <a:bodyPr/>
        <a:lstStyle/>
        <a:p>
          <a:r>
            <a:rPr lang="zh-TW" altLang="en-US" sz="3200" dirty="0" smtClean="0"/>
            <a:t>按學生能力分配角色</a:t>
          </a:r>
          <a:r>
            <a:rPr lang="en-US" altLang="zh-TW" sz="3200" dirty="0" smtClean="0">
              <a:sym typeface="Wingdings" pitchFamily="2" charset="2"/>
            </a:rPr>
            <a:t></a:t>
          </a:r>
          <a:r>
            <a:rPr lang="zh-TW" altLang="en-US" sz="3200" dirty="0" smtClean="0">
              <a:sym typeface="Wingdings" pitchFamily="2" charset="2"/>
            </a:rPr>
            <a:t>照顧學習多樣性</a:t>
          </a:r>
          <a:endParaRPr lang="zh-HK" altLang="en-US" sz="3200" dirty="0"/>
        </a:p>
      </dgm:t>
    </dgm:pt>
    <dgm:pt modelId="{D964BC7C-6D9F-47F2-804A-C8FC273F720D}" type="parTrans" cxnId="{DFFEA537-DFA2-46BC-9D03-0452FE7A74AB}">
      <dgm:prSet/>
      <dgm:spPr/>
      <dgm:t>
        <a:bodyPr/>
        <a:lstStyle/>
        <a:p>
          <a:endParaRPr lang="zh-HK" altLang="en-US"/>
        </a:p>
      </dgm:t>
    </dgm:pt>
    <dgm:pt modelId="{5009AAFF-8CF2-45E8-A91E-7DEC91BC289B}" type="sibTrans" cxnId="{DFFEA537-DFA2-46BC-9D03-0452FE7A74AB}">
      <dgm:prSet/>
      <dgm:spPr/>
      <dgm:t>
        <a:bodyPr/>
        <a:lstStyle/>
        <a:p>
          <a:endParaRPr lang="zh-HK" altLang="en-US"/>
        </a:p>
      </dgm:t>
    </dgm:pt>
    <dgm:pt modelId="{DF1B7AF2-DAD2-4B84-AC3F-D77E5DF7E91E}" type="pres">
      <dgm:prSet presAssocID="{486F5D87-0331-45A0-9D84-8A522FC144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DB854FDD-85B4-4ED8-9A74-EEF6ABFE8422}" type="pres">
      <dgm:prSet presAssocID="{E1740A52-6711-40DD-890E-DB4BF43780A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00067BDA-353B-4644-A470-82326178BB22}" type="pres">
      <dgm:prSet presAssocID="{E1740A52-6711-40DD-890E-DB4BF43780A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02EF0C7F-A01F-4DEE-A0A1-D206FAFF26F6}" type="pres">
      <dgm:prSet presAssocID="{95164327-2131-4E76-9509-07149A2E9FEA}" presName="parentText" presStyleLbl="node1" presStyleIdx="1" presStyleCnt="2" custLinFactNeighborX="-870" custLinFactNeighborY="-2511">
        <dgm:presLayoutVars>
          <dgm:chMax val="0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716EB1B0-9269-46F6-BD05-D43774682A5F}" type="pres">
      <dgm:prSet presAssocID="{95164327-2131-4E76-9509-07149A2E9FE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A00A62E7-9334-463D-93B1-7F4C5A8B43A8}" srcId="{486F5D87-0331-45A0-9D84-8A522FC14442}" destId="{95164327-2131-4E76-9509-07149A2E9FEA}" srcOrd="1" destOrd="0" parTransId="{B22955AE-07BE-487A-B486-2E08D9B55B93}" sibTransId="{6FDB398A-4F84-4DBA-A67D-8C6C4A4F5DC1}"/>
    <dgm:cxn modelId="{BCAF6095-3396-4A65-AC89-115620CBFE15}" srcId="{E1740A52-6711-40DD-890E-DB4BF43780A3}" destId="{A2A83659-B574-4EEF-9400-CB6BC12699DA}" srcOrd="0" destOrd="0" parTransId="{67F2DA1F-5D44-4E8C-AEDD-9C7B4F066EFB}" sibTransId="{D4B10327-313B-462A-8506-7E407E264016}"/>
    <dgm:cxn modelId="{754E15A8-2536-4BC1-94E9-5CB255259247}" type="presOf" srcId="{95164327-2131-4E76-9509-07149A2E9FEA}" destId="{02EF0C7F-A01F-4DEE-A0A1-D206FAFF26F6}" srcOrd="0" destOrd="0" presId="urn:microsoft.com/office/officeart/2005/8/layout/vList2"/>
    <dgm:cxn modelId="{DFFEA537-DFA2-46BC-9D03-0452FE7A74AB}" srcId="{E1740A52-6711-40DD-890E-DB4BF43780A3}" destId="{F08CC4F4-F825-4D18-9EBD-0180EDED45C0}" srcOrd="1" destOrd="0" parTransId="{D964BC7C-6D9F-47F2-804A-C8FC273F720D}" sibTransId="{5009AAFF-8CF2-45E8-A91E-7DEC91BC289B}"/>
    <dgm:cxn modelId="{F6BDBB3D-3DF9-4B13-9EE4-DB77B9C7202E}" type="presOf" srcId="{8E850A14-631A-4B03-B794-6F0BB5A20B39}" destId="{716EB1B0-9269-46F6-BD05-D43774682A5F}" srcOrd="0" destOrd="0" presId="urn:microsoft.com/office/officeart/2005/8/layout/vList2"/>
    <dgm:cxn modelId="{7893C17E-B7FA-42FC-BE92-FC99BBC7DB75}" type="presOf" srcId="{486F5D87-0331-45A0-9D84-8A522FC14442}" destId="{DF1B7AF2-DAD2-4B84-AC3F-D77E5DF7E91E}" srcOrd="0" destOrd="0" presId="urn:microsoft.com/office/officeart/2005/8/layout/vList2"/>
    <dgm:cxn modelId="{637683D1-3503-44D7-B115-53CDD997209E}" type="presOf" srcId="{E1740A52-6711-40DD-890E-DB4BF43780A3}" destId="{DB854FDD-85B4-4ED8-9A74-EEF6ABFE8422}" srcOrd="0" destOrd="0" presId="urn:microsoft.com/office/officeart/2005/8/layout/vList2"/>
    <dgm:cxn modelId="{3FC7B4FB-78E9-4878-A6E1-3BD1610054CA}" type="presOf" srcId="{F08CC4F4-F825-4D18-9EBD-0180EDED45C0}" destId="{00067BDA-353B-4644-A470-82326178BB22}" srcOrd="0" destOrd="1" presId="urn:microsoft.com/office/officeart/2005/8/layout/vList2"/>
    <dgm:cxn modelId="{8765EC5C-E05C-4ABC-9EDD-929D82D63B41}" srcId="{486F5D87-0331-45A0-9D84-8A522FC14442}" destId="{E1740A52-6711-40DD-890E-DB4BF43780A3}" srcOrd="0" destOrd="0" parTransId="{B8B640B5-B224-4748-9170-13EB1C9C3D6A}" sibTransId="{8DD6CF1A-9344-4FDD-AB9D-956769A21204}"/>
    <dgm:cxn modelId="{8756F5DE-2885-4F3A-B77C-5392EAC4372F}" type="presOf" srcId="{A2A83659-B574-4EEF-9400-CB6BC12699DA}" destId="{00067BDA-353B-4644-A470-82326178BB22}" srcOrd="0" destOrd="0" presId="urn:microsoft.com/office/officeart/2005/8/layout/vList2"/>
    <dgm:cxn modelId="{80AA4D99-02D0-4D84-B74D-75D962115E53}" srcId="{95164327-2131-4E76-9509-07149A2E9FEA}" destId="{8E850A14-631A-4B03-B794-6F0BB5A20B39}" srcOrd="0" destOrd="0" parTransId="{8F7C2F9A-447F-427D-B057-BFBE2367F57B}" sibTransId="{20541E94-C450-4C46-A312-A6FD39CF6293}"/>
    <dgm:cxn modelId="{30506EC9-3D11-4B20-B0E5-CED8C382AD4E}" type="presParOf" srcId="{DF1B7AF2-DAD2-4B84-AC3F-D77E5DF7E91E}" destId="{DB854FDD-85B4-4ED8-9A74-EEF6ABFE8422}" srcOrd="0" destOrd="0" presId="urn:microsoft.com/office/officeart/2005/8/layout/vList2"/>
    <dgm:cxn modelId="{AF46ABC8-7888-485C-9554-009C4E82CE8A}" type="presParOf" srcId="{DF1B7AF2-DAD2-4B84-AC3F-D77E5DF7E91E}" destId="{00067BDA-353B-4644-A470-82326178BB22}" srcOrd="1" destOrd="0" presId="urn:microsoft.com/office/officeart/2005/8/layout/vList2"/>
    <dgm:cxn modelId="{C0714F82-F330-48A9-81E7-511B97067755}" type="presParOf" srcId="{DF1B7AF2-DAD2-4B84-AC3F-D77E5DF7E91E}" destId="{02EF0C7F-A01F-4DEE-A0A1-D206FAFF26F6}" srcOrd="2" destOrd="0" presId="urn:microsoft.com/office/officeart/2005/8/layout/vList2"/>
    <dgm:cxn modelId="{FB45A942-9E86-4028-B103-8B5D5A9DDB3A}" type="presParOf" srcId="{DF1B7AF2-DAD2-4B84-AC3F-D77E5DF7E91E}" destId="{716EB1B0-9269-46F6-BD05-D43774682A5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DAF50-10CA-46F3-944A-2E12CED59D86}">
      <dsp:nvSpPr>
        <dsp:cNvPr id="0" name=""/>
        <dsp:cNvSpPr/>
      </dsp:nvSpPr>
      <dsp:spPr>
        <a:xfrm rot="5400000">
          <a:off x="-265780" y="268788"/>
          <a:ext cx="1771868" cy="1240308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smtClean="0"/>
            <a:t>預習</a:t>
          </a:r>
          <a:endParaRPr lang="zh-HK" altLang="en-US" sz="3200" kern="1200" dirty="0"/>
        </a:p>
      </dsp:txBody>
      <dsp:txXfrm rot="-5400000">
        <a:off x="0" y="623162"/>
        <a:ext cx="1240308" cy="531560"/>
      </dsp:txXfrm>
    </dsp:sp>
    <dsp:sp modelId="{57985F99-DBA1-4DFC-BE7E-039C92FA3C88}">
      <dsp:nvSpPr>
        <dsp:cNvPr id="0" name=""/>
        <dsp:cNvSpPr/>
      </dsp:nvSpPr>
      <dsp:spPr>
        <a:xfrm rot="5400000">
          <a:off x="4159096" y="-2915780"/>
          <a:ext cx="1151714" cy="69892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000" kern="1200" dirty="0" smtClean="0"/>
            <a:t>預習工作紙 </a:t>
          </a:r>
          <a:r>
            <a:rPr lang="en-US" altLang="zh-HK" sz="3000" kern="1200" dirty="0" smtClean="0"/>
            <a:t>(</a:t>
          </a:r>
          <a:r>
            <a:rPr lang="zh-TW" altLang="en-US" sz="3000" kern="1200" dirty="0" smtClean="0"/>
            <a:t>電影觀賞及訪談長者</a:t>
          </a:r>
          <a:r>
            <a:rPr lang="en-US" altLang="zh-HK" sz="3000" kern="1200" dirty="0" smtClean="0"/>
            <a:t>)</a:t>
          </a:r>
          <a:endParaRPr lang="zh-HK" altLang="en-US" sz="3000" kern="1200" dirty="0"/>
        </a:p>
      </dsp:txBody>
      <dsp:txXfrm rot="-5400000">
        <a:off x="1240308" y="59230"/>
        <a:ext cx="6933069" cy="1039270"/>
      </dsp:txXfrm>
    </dsp:sp>
    <dsp:sp modelId="{02614845-76B7-4FD6-A863-A338B5FEE87B}">
      <dsp:nvSpPr>
        <dsp:cNvPr id="0" name=""/>
        <dsp:cNvSpPr/>
      </dsp:nvSpPr>
      <dsp:spPr>
        <a:xfrm rot="5400000">
          <a:off x="-265780" y="1848408"/>
          <a:ext cx="1771868" cy="1240308"/>
        </a:xfrm>
        <a:prstGeom prst="chevron">
          <a:avLst/>
        </a:prstGeom>
        <a:solidFill>
          <a:schemeClr val="accent1">
            <a:shade val="50000"/>
            <a:hueOff val="67659"/>
            <a:satOff val="-1672"/>
            <a:lumOff val="26799"/>
            <a:alphaOff val="0"/>
          </a:schemeClr>
        </a:solidFill>
        <a:ln w="19050" cap="flat" cmpd="sng" algn="ctr">
          <a:solidFill>
            <a:schemeClr val="accent1">
              <a:shade val="50000"/>
              <a:hueOff val="67659"/>
              <a:satOff val="-1672"/>
              <a:lumOff val="267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/>
            <a:t>活動</a:t>
          </a:r>
          <a:endParaRPr lang="zh-HK" altLang="en-US" sz="3200" kern="1200" dirty="0"/>
        </a:p>
      </dsp:txBody>
      <dsp:txXfrm rot="-5400000">
        <a:off x="0" y="2202782"/>
        <a:ext cx="1240308" cy="531560"/>
      </dsp:txXfrm>
    </dsp:sp>
    <dsp:sp modelId="{72C4BA49-9FBE-4E5B-BB62-E296F11A1674}">
      <dsp:nvSpPr>
        <dsp:cNvPr id="0" name=""/>
        <dsp:cNvSpPr/>
      </dsp:nvSpPr>
      <dsp:spPr>
        <a:xfrm rot="5400000">
          <a:off x="4159096" y="-1336160"/>
          <a:ext cx="1151714" cy="69892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67659"/>
              <a:satOff val="-1672"/>
              <a:lumOff val="267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000" kern="1200" dirty="0" smtClean="0"/>
            <a:t>反思工作紙</a:t>
          </a:r>
          <a:endParaRPr lang="zh-HK" altLang="en-US" sz="3000" kern="1200" dirty="0"/>
        </a:p>
      </dsp:txBody>
      <dsp:txXfrm rot="-5400000">
        <a:off x="1240308" y="1638850"/>
        <a:ext cx="6933069" cy="1039270"/>
      </dsp:txXfrm>
    </dsp:sp>
    <dsp:sp modelId="{C8AE7DBF-F559-4723-9A80-17ACF689779E}">
      <dsp:nvSpPr>
        <dsp:cNvPr id="0" name=""/>
        <dsp:cNvSpPr/>
      </dsp:nvSpPr>
      <dsp:spPr>
        <a:xfrm rot="5400000">
          <a:off x="-265780" y="3428028"/>
          <a:ext cx="1771868" cy="1240308"/>
        </a:xfrm>
        <a:prstGeom prst="chevron">
          <a:avLst/>
        </a:prstGeom>
        <a:solidFill>
          <a:schemeClr val="accent1">
            <a:shade val="50000"/>
            <a:hueOff val="67659"/>
            <a:satOff val="-1672"/>
            <a:lumOff val="26799"/>
            <a:alphaOff val="0"/>
          </a:schemeClr>
        </a:solidFill>
        <a:ln w="19050" cap="flat" cmpd="sng" algn="ctr">
          <a:solidFill>
            <a:schemeClr val="accent1">
              <a:shade val="50000"/>
              <a:hueOff val="67659"/>
              <a:satOff val="-1672"/>
              <a:lumOff val="267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/>
            <a:t>課後</a:t>
          </a:r>
          <a:endParaRPr lang="zh-HK" altLang="en-US" sz="3200" kern="1200" dirty="0"/>
        </a:p>
      </dsp:txBody>
      <dsp:txXfrm rot="-5400000">
        <a:off x="0" y="3782402"/>
        <a:ext cx="1240308" cy="531560"/>
      </dsp:txXfrm>
    </dsp:sp>
    <dsp:sp modelId="{3B047D96-5CA2-4F10-A630-B550CCD3D674}">
      <dsp:nvSpPr>
        <dsp:cNvPr id="0" name=""/>
        <dsp:cNvSpPr/>
      </dsp:nvSpPr>
      <dsp:spPr>
        <a:xfrm rot="5400000">
          <a:off x="4159096" y="243459"/>
          <a:ext cx="1151714" cy="69892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67659"/>
              <a:satOff val="-1672"/>
              <a:lumOff val="267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000" kern="1200" dirty="0" smtClean="0"/>
            <a:t>延伸工作紙 </a:t>
          </a:r>
          <a:r>
            <a:rPr lang="en-US" altLang="zh-TW" sz="3000" kern="1200" dirty="0" smtClean="0"/>
            <a:t>(</a:t>
          </a:r>
          <a:r>
            <a:rPr lang="zh-TW" altLang="en-US" sz="3000" kern="1200" dirty="0" smtClean="0"/>
            <a:t>長者退休後的生活素質</a:t>
          </a:r>
          <a:r>
            <a:rPr lang="en-US" altLang="zh-TW" sz="3000" kern="1200" dirty="0" smtClean="0"/>
            <a:t>)</a:t>
          </a:r>
          <a:endParaRPr lang="zh-HK" altLang="en-U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HK" sz="3000" kern="1200" dirty="0" smtClean="0"/>
            <a:t>IES</a:t>
          </a:r>
          <a:r>
            <a:rPr lang="zh-TW" altLang="en-US" sz="3000" kern="1200" dirty="0" smtClean="0"/>
            <a:t>工作紙</a:t>
          </a:r>
          <a:endParaRPr lang="zh-HK" altLang="en-US" sz="3000" kern="1200" dirty="0"/>
        </a:p>
      </dsp:txBody>
      <dsp:txXfrm rot="-5400000">
        <a:off x="1240308" y="3218469"/>
        <a:ext cx="6933069" cy="10392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3057D-6F96-4C44-A821-4A01F35A5DBE}">
      <dsp:nvSpPr>
        <dsp:cNvPr id="0" name=""/>
        <dsp:cNvSpPr/>
      </dsp:nvSpPr>
      <dsp:spPr>
        <a:xfrm>
          <a:off x="76921" y="502615"/>
          <a:ext cx="8594620" cy="125124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198636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/>
            <a:t>分享反思</a:t>
          </a:r>
          <a:endParaRPr lang="zh-HK" altLang="en-US" sz="2000" kern="1200" dirty="0"/>
        </a:p>
      </dsp:txBody>
      <dsp:txXfrm>
        <a:off x="76921" y="815427"/>
        <a:ext cx="8281808" cy="625623"/>
      </dsp:txXfrm>
    </dsp:sp>
    <dsp:sp modelId="{5F0F3D9A-2738-49B8-A3B3-8162191DDA14}">
      <dsp:nvSpPr>
        <dsp:cNvPr id="0" name=""/>
        <dsp:cNvSpPr/>
      </dsp:nvSpPr>
      <dsp:spPr>
        <a:xfrm>
          <a:off x="76921" y="1319041"/>
          <a:ext cx="1981059" cy="2615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時間</a:t>
          </a:r>
          <a:r>
            <a:rPr lang="en-US" altLang="zh-TW" sz="1800" kern="1200" dirty="0" smtClean="0"/>
            <a:t>︰</a:t>
          </a:r>
          <a:r>
            <a:rPr lang="zh-TW" altLang="en-US" sz="1800" kern="1200" dirty="0" smtClean="0"/>
            <a:t>約</a:t>
          </a:r>
          <a:r>
            <a:rPr lang="en-US" altLang="zh-TW" sz="1800" kern="1200" dirty="0" smtClean="0"/>
            <a:t>20</a:t>
          </a:r>
          <a:r>
            <a:rPr lang="zh-TW" altLang="en-US" sz="1800" kern="1200" dirty="0" smtClean="0"/>
            <a:t>分鐘</a:t>
          </a:r>
          <a:endParaRPr lang="zh-HK" altLang="en-US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HK" altLang="en-US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活動</a:t>
          </a:r>
          <a:r>
            <a:rPr lang="en-US" altLang="zh-TW" sz="1800" kern="1200" dirty="0" smtClean="0"/>
            <a:t>︰</a:t>
          </a:r>
          <a:endParaRPr lang="zh-HK" altLang="en-US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1. </a:t>
          </a:r>
          <a:r>
            <a:rPr lang="zh-TW" altLang="en-US" sz="1800" kern="1200" dirty="0" smtClean="0"/>
            <a:t>讓學生分享活動的得著</a:t>
          </a:r>
          <a:endParaRPr lang="zh-HK" altLang="en-US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2. </a:t>
          </a:r>
          <a:r>
            <a:rPr lang="zh-TW" altLang="en-US" sz="1800" kern="1200" dirty="0" smtClean="0"/>
            <a:t>老師給予適切的回饋</a:t>
          </a:r>
          <a:endParaRPr lang="en-US" altLang="zh-TW" sz="1800" kern="1200" dirty="0" smtClean="0"/>
        </a:p>
      </dsp:txBody>
      <dsp:txXfrm>
        <a:off x="76921" y="1319041"/>
        <a:ext cx="1981059" cy="2615445"/>
      </dsp:txXfrm>
    </dsp:sp>
    <dsp:sp modelId="{B3E845C9-A38E-4857-B469-5FC1616C0037}">
      <dsp:nvSpPr>
        <dsp:cNvPr id="0" name=""/>
        <dsp:cNvSpPr/>
      </dsp:nvSpPr>
      <dsp:spPr>
        <a:xfrm>
          <a:off x="2057981" y="919549"/>
          <a:ext cx="6613560" cy="125124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198636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/>
            <a:t>分配持份者</a:t>
          </a:r>
          <a:endParaRPr lang="zh-HK" altLang="en-US" sz="2000" kern="1200" dirty="0"/>
        </a:p>
      </dsp:txBody>
      <dsp:txXfrm>
        <a:off x="2057981" y="1232361"/>
        <a:ext cx="6300748" cy="625623"/>
      </dsp:txXfrm>
    </dsp:sp>
    <dsp:sp modelId="{31A7A5C2-DBC8-4FCE-8864-A33B25893184}">
      <dsp:nvSpPr>
        <dsp:cNvPr id="0" name=""/>
        <dsp:cNvSpPr/>
      </dsp:nvSpPr>
      <dsp:spPr>
        <a:xfrm>
          <a:off x="2057981" y="1886483"/>
          <a:ext cx="1981059" cy="22554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時間</a:t>
          </a:r>
          <a:r>
            <a:rPr lang="en-US" altLang="zh-TW" sz="1800" kern="1200" dirty="0" smtClean="0"/>
            <a:t>︰</a:t>
          </a:r>
          <a:r>
            <a:rPr lang="zh-TW" altLang="en-US" sz="1800" kern="1200" dirty="0" smtClean="0"/>
            <a:t>約</a:t>
          </a:r>
          <a:r>
            <a:rPr lang="en-US" altLang="zh-TW" sz="1800" kern="1200" dirty="0" smtClean="0"/>
            <a:t>10</a:t>
          </a:r>
          <a:r>
            <a:rPr lang="zh-TW" altLang="en-US" sz="1800" kern="1200" dirty="0" smtClean="0"/>
            <a:t>分鐘</a:t>
          </a:r>
          <a:endParaRPr lang="en-US" altLang="zh-TW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HK" altLang="en-US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活動</a:t>
          </a:r>
          <a:r>
            <a:rPr lang="en-US" altLang="zh-TW" sz="1800" kern="1200" dirty="0" smtClean="0"/>
            <a:t>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1. </a:t>
          </a:r>
          <a:r>
            <a:rPr lang="zh-TW" altLang="en-US" sz="1800" kern="1200" dirty="0" smtClean="0"/>
            <a:t>分發閱讀材料</a:t>
          </a:r>
          <a:endParaRPr lang="en-US" altLang="zh-TW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2. </a:t>
          </a:r>
          <a:r>
            <a:rPr lang="zh-TW" altLang="en-US" sz="1800" kern="1200" dirty="0" smtClean="0"/>
            <a:t>堂上閱讀</a:t>
          </a:r>
          <a:endParaRPr lang="en-US" altLang="zh-TW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3. </a:t>
          </a:r>
          <a:r>
            <a:rPr lang="zh-TW" altLang="en-US" sz="1800" kern="1200" dirty="0" smtClean="0"/>
            <a:t>摘錄重點</a:t>
          </a:r>
          <a:endParaRPr lang="zh-HK" altLang="en-US" sz="1800" kern="1200" dirty="0"/>
        </a:p>
      </dsp:txBody>
      <dsp:txXfrm>
        <a:off x="2057981" y="1886483"/>
        <a:ext cx="1981059" cy="2255439"/>
      </dsp:txXfrm>
    </dsp:sp>
    <dsp:sp modelId="{34A00D44-9F82-4C59-BD2D-7BF40C43289C}">
      <dsp:nvSpPr>
        <dsp:cNvPr id="0" name=""/>
        <dsp:cNvSpPr/>
      </dsp:nvSpPr>
      <dsp:spPr>
        <a:xfrm>
          <a:off x="4039041" y="1336484"/>
          <a:ext cx="4632500" cy="125124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198636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/>
            <a:t>組內討論</a:t>
          </a:r>
          <a:endParaRPr lang="zh-HK" altLang="en-US" sz="2000" kern="1200" dirty="0"/>
        </a:p>
      </dsp:txBody>
      <dsp:txXfrm>
        <a:off x="4039041" y="1649296"/>
        <a:ext cx="4319688" cy="625623"/>
      </dsp:txXfrm>
    </dsp:sp>
    <dsp:sp modelId="{1FF3C9FA-599F-4E0A-B681-52FD54CA2843}">
      <dsp:nvSpPr>
        <dsp:cNvPr id="0" name=""/>
        <dsp:cNvSpPr/>
      </dsp:nvSpPr>
      <dsp:spPr>
        <a:xfrm>
          <a:off x="4039041" y="2303418"/>
          <a:ext cx="1981059" cy="22705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時間</a:t>
          </a:r>
          <a:r>
            <a:rPr lang="en-US" altLang="zh-TW" sz="1800" kern="1200" dirty="0" smtClean="0"/>
            <a:t>︰</a:t>
          </a:r>
          <a:r>
            <a:rPr lang="zh-TW" altLang="en-US" sz="1800" kern="1200" dirty="0" smtClean="0"/>
            <a:t>約</a:t>
          </a:r>
          <a:r>
            <a:rPr lang="en-US" altLang="zh-TW" sz="1800" kern="1200" dirty="0" smtClean="0"/>
            <a:t>20</a:t>
          </a:r>
          <a:r>
            <a:rPr lang="zh-TW" altLang="en-US" sz="1800" kern="1200" dirty="0" smtClean="0"/>
            <a:t>分鐘</a:t>
          </a:r>
          <a:endParaRPr lang="en-US" altLang="zh-TW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HK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活動</a:t>
          </a:r>
          <a:r>
            <a:rPr lang="en-US" altLang="zh-TW" sz="1800" kern="1200" dirty="0" smtClean="0"/>
            <a:t>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1. </a:t>
          </a:r>
          <a:r>
            <a:rPr lang="zh-TW" altLang="en-US" sz="1800" kern="1200" dirty="0" smtClean="0"/>
            <a:t>逐個持份者分享其擔當的角色</a:t>
          </a:r>
          <a:endParaRPr lang="en-US" altLang="zh-TW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2. </a:t>
          </a:r>
          <a:r>
            <a:rPr lang="zh-TW" altLang="en-US" sz="1800" kern="1200" dirty="0" smtClean="0"/>
            <a:t>共同討論困難</a:t>
          </a:r>
          <a:endParaRPr lang="en-US" altLang="zh-HK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HK" altLang="en-US" sz="1800" kern="1200" dirty="0"/>
        </a:p>
      </dsp:txBody>
      <dsp:txXfrm>
        <a:off x="4039041" y="2303418"/>
        <a:ext cx="1981059" cy="2270519"/>
      </dsp:txXfrm>
    </dsp:sp>
    <dsp:sp modelId="{5426B61F-C670-4562-8274-591F78642047}">
      <dsp:nvSpPr>
        <dsp:cNvPr id="0" name=""/>
        <dsp:cNvSpPr/>
      </dsp:nvSpPr>
      <dsp:spPr>
        <a:xfrm>
          <a:off x="6020101" y="1753419"/>
          <a:ext cx="2651440" cy="125124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198636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/>
            <a:t>課堂匯報</a:t>
          </a:r>
          <a:endParaRPr lang="zh-HK" altLang="en-US" sz="2000" kern="1200" dirty="0"/>
        </a:p>
      </dsp:txBody>
      <dsp:txXfrm>
        <a:off x="6020101" y="2066231"/>
        <a:ext cx="2338628" cy="625623"/>
      </dsp:txXfrm>
    </dsp:sp>
    <dsp:sp modelId="{15F003C7-940A-4EC3-87FB-817240EA71FE}">
      <dsp:nvSpPr>
        <dsp:cNvPr id="0" name=""/>
        <dsp:cNvSpPr/>
      </dsp:nvSpPr>
      <dsp:spPr>
        <a:xfrm>
          <a:off x="6020101" y="2579205"/>
          <a:ext cx="1999108" cy="25794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時間</a:t>
          </a:r>
          <a:r>
            <a:rPr lang="en-US" altLang="zh-TW" sz="1800" kern="1200" dirty="0" smtClean="0"/>
            <a:t>︰</a:t>
          </a:r>
          <a:r>
            <a:rPr lang="zh-TW" altLang="en-US" sz="1800" kern="1200" dirty="0" smtClean="0"/>
            <a:t>約</a:t>
          </a:r>
          <a:r>
            <a:rPr lang="en-US" altLang="zh-TW" sz="1800" kern="1200" dirty="0" smtClean="0"/>
            <a:t>30</a:t>
          </a:r>
          <a:r>
            <a:rPr lang="zh-TW" altLang="en-US" sz="1800" kern="1200" dirty="0" smtClean="0"/>
            <a:t>分鐘</a:t>
          </a:r>
          <a:endParaRPr lang="en-US" altLang="zh-TW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HK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活動</a:t>
          </a:r>
          <a:r>
            <a:rPr lang="en-US" altLang="zh-TW" sz="1800" kern="1200" dirty="0" smtClean="0"/>
            <a:t>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1. </a:t>
          </a:r>
          <a:r>
            <a:rPr lang="zh-TW" altLang="en-US" sz="1800" kern="1200" dirty="0" smtClean="0"/>
            <a:t>各組自行分享討論結果</a:t>
          </a:r>
          <a:endParaRPr lang="en-US" altLang="zh-TW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HK" sz="1800" kern="1200" dirty="0" smtClean="0"/>
            <a:t>2. </a:t>
          </a:r>
          <a:r>
            <a:rPr lang="zh-TW" altLang="en-US" sz="1800" kern="1200" dirty="0" smtClean="0"/>
            <a:t>老師給予點撥及回饋</a:t>
          </a:r>
          <a:endParaRPr lang="zh-HK" altLang="en-US" sz="1800" kern="1200" dirty="0"/>
        </a:p>
      </dsp:txBody>
      <dsp:txXfrm>
        <a:off x="6020101" y="2579205"/>
        <a:ext cx="1999108" cy="25794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54FDD-85B4-4ED8-9A74-EEF6ABFE8422}">
      <dsp:nvSpPr>
        <dsp:cNvPr id="0" name=""/>
        <dsp:cNvSpPr/>
      </dsp:nvSpPr>
      <dsp:spPr>
        <a:xfrm>
          <a:off x="0" y="32712"/>
          <a:ext cx="8280920" cy="117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kern="1200" dirty="0" smtClean="0"/>
            <a:t>異質分組</a:t>
          </a:r>
          <a:endParaRPr lang="zh-HK" altLang="en-US" sz="4000" kern="1200" dirty="0"/>
        </a:p>
      </dsp:txBody>
      <dsp:txXfrm>
        <a:off x="57572" y="90284"/>
        <a:ext cx="8165776" cy="1064216"/>
      </dsp:txXfrm>
    </dsp:sp>
    <dsp:sp modelId="{00067BDA-353B-4644-A470-82326178BB22}">
      <dsp:nvSpPr>
        <dsp:cNvPr id="0" name=""/>
        <dsp:cNvSpPr/>
      </dsp:nvSpPr>
      <dsp:spPr>
        <a:xfrm>
          <a:off x="0" y="1212072"/>
          <a:ext cx="8280920" cy="1141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91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en-US" sz="3200" kern="1200" dirty="0" smtClean="0"/>
            <a:t>安排不同能力的學生組成一組</a:t>
          </a:r>
          <a:r>
            <a:rPr lang="en-US" altLang="zh-TW" sz="3200" kern="1200" dirty="0" smtClean="0">
              <a:sym typeface="Wingdings" pitchFamily="2" charset="2"/>
            </a:rPr>
            <a:t></a:t>
          </a:r>
          <a:r>
            <a:rPr lang="zh-TW" altLang="en-US" sz="3200" kern="1200" dirty="0" smtClean="0">
              <a:sym typeface="Wingdings" pitchFamily="2" charset="2"/>
            </a:rPr>
            <a:t>以強帶弱</a:t>
          </a:r>
          <a:endParaRPr lang="zh-HK" alt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en-US" sz="3200" kern="1200" dirty="0" smtClean="0"/>
            <a:t>按學生能力分配角色</a:t>
          </a:r>
          <a:r>
            <a:rPr lang="en-US" altLang="zh-TW" sz="3200" kern="1200" dirty="0" smtClean="0">
              <a:sym typeface="Wingdings" pitchFamily="2" charset="2"/>
            </a:rPr>
            <a:t></a:t>
          </a:r>
          <a:r>
            <a:rPr lang="zh-TW" altLang="en-US" sz="3200" kern="1200" dirty="0" smtClean="0">
              <a:sym typeface="Wingdings" pitchFamily="2" charset="2"/>
            </a:rPr>
            <a:t>照顧學習多樣性</a:t>
          </a:r>
          <a:endParaRPr lang="zh-HK" altLang="en-US" sz="3200" kern="1200" dirty="0"/>
        </a:p>
      </dsp:txBody>
      <dsp:txXfrm>
        <a:off x="0" y="1212072"/>
        <a:ext cx="8280920" cy="1141087"/>
      </dsp:txXfrm>
    </dsp:sp>
    <dsp:sp modelId="{02EF0C7F-A01F-4DEE-A0A1-D206FAFF26F6}">
      <dsp:nvSpPr>
        <dsp:cNvPr id="0" name=""/>
        <dsp:cNvSpPr/>
      </dsp:nvSpPr>
      <dsp:spPr>
        <a:xfrm>
          <a:off x="0" y="2326962"/>
          <a:ext cx="8280920" cy="117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kern="1200" dirty="0" smtClean="0"/>
            <a:t>混合持份者分組</a:t>
          </a:r>
          <a:endParaRPr lang="zh-HK" altLang="en-US" sz="4000" kern="1200" dirty="0"/>
        </a:p>
      </dsp:txBody>
      <dsp:txXfrm>
        <a:off x="57572" y="2384534"/>
        <a:ext cx="8165776" cy="1064216"/>
      </dsp:txXfrm>
    </dsp:sp>
    <dsp:sp modelId="{716EB1B0-9269-46F6-BD05-D43774682A5F}">
      <dsp:nvSpPr>
        <dsp:cNvPr id="0" name=""/>
        <dsp:cNvSpPr/>
      </dsp:nvSpPr>
      <dsp:spPr>
        <a:xfrm>
          <a:off x="0" y="3532519"/>
          <a:ext cx="8280920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91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en-US" sz="3200" kern="1200" dirty="0" smtClean="0"/>
            <a:t>讓不同持份者組成一組</a:t>
          </a:r>
          <a:r>
            <a:rPr lang="en-US" altLang="zh-TW" sz="3200" kern="1200" dirty="0" smtClean="0">
              <a:sym typeface="Wingdings" pitchFamily="2" charset="2"/>
            </a:rPr>
            <a:t></a:t>
          </a:r>
          <a:r>
            <a:rPr lang="zh-TW" altLang="en-US" sz="3200" kern="1200" dirty="0" smtClean="0">
              <a:sym typeface="Wingdings" pitchFamily="2" charset="2"/>
            </a:rPr>
            <a:t>角度多元化</a:t>
          </a:r>
          <a:endParaRPr lang="zh-HK" altLang="en-US" sz="3200" kern="1200" dirty="0"/>
        </a:p>
      </dsp:txBody>
      <dsp:txXfrm>
        <a:off x="0" y="3532519"/>
        <a:ext cx="8280920" cy="104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8DD83-522F-4E93-A4D2-147A9D98D49E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7BE1C-5AAB-4A0A-B40A-0F0908745CD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73699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7BE1C-5AAB-4A0A-B40A-0F0908745CDF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91408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0A57248-DB5C-48B7-A82D-BBAF2F46885B}" type="datetimeFigureOut">
              <a:rPr lang="zh-HK" altLang="en-US" smtClean="0"/>
              <a:t>11/1/2017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EBF524B-C226-45A6-B176-6A1693A53691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E5LQwpOy1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advbayLLj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zh-TW" altLang="en-US" sz="4000" dirty="0" smtClean="0"/>
              <a:t>「人口老化」教學策略分享</a:t>
            </a:r>
            <a:endParaRPr lang="zh-HK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zh-TW" altLang="en-US" sz="2200" dirty="0">
                <a:latin typeface="+mj-ea"/>
              </a:rPr>
              <a:t>港澳信義會慕德</a:t>
            </a:r>
            <a:r>
              <a:rPr lang="zh-TW" altLang="en-US" sz="2200" dirty="0" smtClean="0">
                <a:latin typeface="+mj-ea"/>
              </a:rPr>
              <a:t>中學</a:t>
            </a:r>
            <a:r>
              <a:rPr lang="en-US" altLang="zh-TW" sz="2200" dirty="0" smtClean="0">
                <a:latin typeface="+mj-ea"/>
              </a:rPr>
              <a:t>(</a:t>
            </a:r>
            <a:r>
              <a:rPr lang="zh-TW" altLang="en-US" sz="2200" dirty="0" smtClean="0">
                <a:latin typeface="+mj-ea"/>
              </a:rPr>
              <a:t>羅偉立老師 李嘉敏老師</a:t>
            </a:r>
            <a:r>
              <a:rPr lang="en-US" altLang="zh-TW" sz="2200" dirty="0" smtClean="0">
                <a:latin typeface="+mj-ea"/>
              </a:rPr>
              <a:t>)</a:t>
            </a:r>
            <a:endParaRPr lang="zh-HK" altLang="en-US" sz="22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9741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教學目標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zh-TW" altLang="en-US" dirty="0" smtClean="0"/>
              <a:t>衝出課室，從體驗中學習</a:t>
            </a:r>
            <a:endParaRPr lang="en-US" altLang="zh-TW" dirty="0" smtClean="0"/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zh-TW" altLang="en-US" dirty="0" smtClean="0"/>
              <a:t>重新</a:t>
            </a:r>
            <a:r>
              <a:rPr lang="zh-TW" altLang="en-US" dirty="0"/>
              <a:t>建立對長者及年紀的看法</a:t>
            </a:r>
            <a:endParaRPr lang="en-US" altLang="zh-TW" dirty="0"/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zh-TW" altLang="en-US" dirty="0"/>
              <a:t>反思生命的價值及意義</a:t>
            </a:r>
            <a:endParaRPr lang="en-US" altLang="zh-TW" dirty="0"/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zh-TW" altLang="en-US" dirty="0" smtClean="0"/>
              <a:t>思考</a:t>
            </a:r>
            <a:r>
              <a:rPr lang="zh-TW" altLang="en-US" dirty="0"/>
              <a:t>香港退休保障制度的</a:t>
            </a:r>
            <a:r>
              <a:rPr lang="zh-TW" altLang="en-US" dirty="0" smtClean="0"/>
              <a:t>現況</a:t>
            </a:r>
            <a:endParaRPr lang="en-US" altLang="zh-TW" dirty="0" smtClean="0"/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zh-TW" altLang="en-US" dirty="0" smtClean="0"/>
              <a:t>嘗試將課堂所學延展至</a:t>
            </a:r>
            <a:r>
              <a:rPr lang="en-US" altLang="zh-TW" dirty="0" smtClean="0"/>
              <a:t>IES</a:t>
            </a:r>
            <a:endParaRPr lang="en-US" altLang="zh-TW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9119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教學安排</a:t>
            </a:r>
            <a:endParaRPr lang="zh-HK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92677177"/>
              </p:ext>
            </p:extLst>
          </p:nvPr>
        </p:nvGraphicFramePr>
        <p:xfrm>
          <a:off x="457200" y="1340768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675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活動</a:t>
            </a:r>
            <a:r>
              <a:rPr lang="en-US" altLang="zh-TW" dirty="0" smtClean="0"/>
              <a:t>︰</a:t>
            </a:r>
            <a:r>
              <a:rPr lang="zh-TW" altLang="en-US" dirty="0" smtClean="0"/>
              <a:t>反思工作紙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 smtClean="0"/>
              <a:t>設計目的</a:t>
            </a:r>
            <a:r>
              <a:rPr lang="en-US" altLang="zh-TW" dirty="0" smtClean="0"/>
              <a:t>︰</a:t>
            </a:r>
            <a:r>
              <a:rPr lang="zh-TW" altLang="en-US" dirty="0" smtClean="0"/>
              <a:t>讓學生反思是次活動的經歷，並應用到自身生活及生命之上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zh-TW" altLang="en-US" dirty="0" smtClean="0"/>
              <a:t>內容</a:t>
            </a:r>
            <a:r>
              <a:rPr lang="en-US" altLang="zh-TW" dirty="0" smtClean="0"/>
              <a:t>︰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/>
              <a:t>是次活動的個人經歷</a:t>
            </a:r>
            <a:endParaRPr lang="en-US" altLang="zh-TW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/>
              <a:t>重新建立對長者及年紀的看法</a:t>
            </a:r>
            <a:endParaRPr lang="en-US" altLang="zh-TW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/>
              <a:t>反</a:t>
            </a:r>
            <a:r>
              <a:rPr lang="zh-TW" altLang="en-US" dirty="0"/>
              <a:t>思</a:t>
            </a:r>
            <a:r>
              <a:rPr lang="zh-TW" altLang="en-US" dirty="0" smtClean="0"/>
              <a:t>生命的</a:t>
            </a:r>
            <a:r>
              <a:rPr lang="zh-TW" altLang="en-US" dirty="0"/>
              <a:t>價值及</a:t>
            </a:r>
            <a:r>
              <a:rPr lang="zh-TW" altLang="en-US" dirty="0" smtClean="0"/>
              <a:t>意義</a:t>
            </a:r>
            <a:endParaRPr lang="en-US" altLang="zh-TW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/>
              <a:t>初步思考香港退休保障制度的現況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zh-HK" altLang="en-US" dirty="0"/>
          </a:p>
        </p:txBody>
      </p:sp>
      <p:sp>
        <p:nvSpPr>
          <p:cNvPr id="4" name="向右箭號 3"/>
          <p:cNvSpPr/>
          <p:nvPr/>
        </p:nvSpPr>
        <p:spPr>
          <a:xfrm>
            <a:off x="7066172" y="3212976"/>
            <a:ext cx="1970324" cy="2808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/>
              <a:t>價值</a:t>
            </a:r>
            <a:endParaRPr lang="en-US" altLang="zh-TW" sz="2800" dirty="0" smtClean="0"/>
          </a:p>
          <a:p>
            <a:r>
              <a:rPr lang="zh-TW" altLang="en-US" sz="2800" dirty="0" smtClean="0"/>
              <a:t>教育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1252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活動：預習工作紙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電影觀賞及訪談長者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"/>
            </a:pPr>
            <a:r>
              <a:rPr lang="en-US" altLang="zh-TW" sz="2800" dirty="0" smtClean="0"/>
              <a:t> 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"/>
            </a:pPr>
            <a:r>
              <a:rPr lang="zh-TW" altLang="en-US" sz="2800" dirty="0" smtClean="0"/>
              <a:t>設計目的：</a:t>
            </a:r>
            <a:endParaRPr lang="en-US" altLang="zh-TW" sz="2800" dirty="0" smtClean="0"/>
          </a:p>
          <a:p>
            <a:pPr marL="514350" indent="-514350">
              <a:buClr>
                <a:schemeClr val="bg2">
                  <a:lumMod val="50000"/>
                </a:schemeClr>
              </a:buClr>
              <a:buFont typeface="Wingdings" pitchFamily="2" charset="2"/>
              <a:buAutoNum type="circleNumWdWhitePlain"/>
            </a:pPr>
            <a:r>
              <a:rPr lang="zh-TW" altLang="en-US" sz="2800" dirty="0" smtClean="0"/>
              <a:t>讓學生思考年老及生死，拉近議題與年青人之間的距離，讓學生更易進入深層的思考。</a:t>
            </a:r>
            <a:endParaRPr lang="en-US" altLang="zh-TW" sz="2800" dirty="0" smtClean="0"/>
          </a:p>
          <a:p>
            <a:pPr marL="514350" indent="-514350">
              <a:buClr>
                <a:schemeClr val="bg2">
                  <a:lumMod val="50000"/>
                </a:schemeClr>
              </a:buClr>
              <a:buFont typeface="Wingdings" pitchFamily="2" charset="2"/>
              <a:buAutoNum type="circleNumWdWhitePlain"/>
            </a:pPr>
            <a:r>
              <a:rPr lang="zh-TW" altLang="en-US" sz="2800" dirty="0" smtClean="0"/>
              <a:t>促成學生與年長親友的對話，踏出關懷長者的一小步，同時從長者的角度了解年老。</a:t>
            </a:r>
            <a:endParaRPr lang="en-US" altLang="zh-TW" sz="2800" dirty="0" smtClean="0"/>
          </a:p>
          <a:p>
            <a:pPr marL="514350" indent="-514350"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endParaRPr lang="en-US" altLang="zh-TW" sz="2800" dirty="0" smtClean="0"/>
          </a:p>
          <a:p>
            <a:pPr marL="514350" indent="-514350"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內容：</a:t>
            </a:r>
            <a:endParaRPr lang="en-US" altLang="zh-TW" sz="2800" dirty="0" smtClean="0"/>
          </a:p>
          <a:p>
            <a:pPr marL="514350" indent="-514350"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zh-TW" altLang="en-US" sz="2800" dirty="0" smtClean="0"/>
              <a:t>代入影片角色思考年老和死亡</a:t>
            </a:r>
            <a:endParaRPr lang="en-US" altLang="zh-TW" sz="2800" dirty="0" smtClean="0"/>
          </a:p>
          <a:p>
            <a:pPr marL="514350" indent="-514350"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zh-TW" altLang="en-US" sz="2800" dirty="0" smtClean="0"/>
              <a:t>了解年老生活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3714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-32657"/>
            <a:ext cx="8229600" cy="990600"/>
          </a:xfrm>
        </p:spPr>
        <p:txBody>
          <a:bodyPr>
            <a:normAutofit/>
          </a:bodyPr>
          <a:lstStyle/>
          <a:p>
            <a:pPr marL="514350" indent="-514350" algn="l"/>
            <a:r>
              <a:rPr lang="zh-TW" altLang="en-US" dirty="0" smtClean="0">
                <a:solidFill>
                  <a:srgbClr val="006600"/>
                </a:solidFill>
              </a:rPr>
              <a:t>樣本問題：</a:t>
            </a:r>
            <a:r>
              <a:rPr lang="en-US" altLang="zh-TW" dirty="0" smtClean="0">
                <a:solidFill>
                  <a:srgbClr val="006600"/>
                </a:solidFill>
              </a:rPr>
              <a:t>1. </a:t>
            </a:r>
            <a:r>
              <a:rPr lang="zh-TW" altLang="en-US" dirty="0" smtClean="0">
                <a:solidFill>
                  <a:srgbClr val="006600"/>
                </a:solidFill>
              </a:rPr>
              <a:t>代入影片角色思考年老和死亡</a:t>
            </a:r>
            <a:endParaRPr lang="zh-TW" altLang="en-US" dirty="0">
              <a:solidFill>
                <a:srgbClr val="0066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8229600" cy="4937760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不老騎士</a:t>
            </a:r>
            <a:endParaRPr lang="en-US" altLang="zh-TW" sz="280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一部紀錄長片，如實的紀錄了平均</a:t>
            </a:r>
            <a:r>
              <a:rPr lang="en-US" altLang="zh-TW" sz="2800" dirty="0" smtClean="0"/>
              <a:t>81</a:t>
            </a:r>
            <a:r>
              <a:rPr lang="zh-TW" altLang="en-US" sz="2800" dirty="0" smtClean="0"/>
              <a:t>歲的長者們一次為期</a:t>
            </a:r>
            <a:r>
              <a:rPr lang="en-US" altLang="zh-TW" sz="2800" dirty="0" smtClean="0"/>
              <a:t>13</a:t>
            </a:r>
            <a:r>
              <a:rPr lang="zh-TW" altLang="en-US" sz="2800" dirty="0" smtClean="0"/>
              <a:t>日的電單車環島之旅。</a:t>
            </a:r>
            <a:endParaRPr lang="en-US" altLang="zh-TW" sz="280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癲覆年青人對老年人的想像</a:t>
            </a:r>
            <a:endParaRPr lang="en-US" altLang="zh-TW" sz="280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思考年老的生活</a:t>
            </a:r>
            <a:endParaRPr lang="en-US" altLang="zh-TW" sz="280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尋找老年人和年青人的共同特質</a:t>
            </a:r>
            <a:r>
              <a:rPr lang="en-US" altLang="zh-TW" sz="2800" dirty="0" smtClean="0"/>
              <a:t> </a:t>
            </a:r>
            <a:endParaRPr lang="zh-TW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5004048" y="63963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200" dirty="0" smtClean="0">
                <a:hlinkClick r:id="rId2"/>
              </a:rPr>
              <a:t>https://www.youtube.com/watch?v=5E5LQwpOy1U</a:t>
            </a:r>
            <a:endParaRPr lang="en-US" altLang="zh-TW" sz="1200" dirty="0" smtClean="0"/>
          </a:p>
          <a:p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0052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 algn="l"/>
            <a:r>
              <a:rPr lang="zh-TW" altLang="en-US" dirty="0" smtClean="0">
                <a:solidFill>
                  <a:srgbClr val="006600"/>
                </a:solidFill>
              </a:rPr>
              <a:t>樣本問題：</a:t>
            </a:r>
            <a:r>
              <a:rPr lang="en-US" altLang="zh-TW" dirty="0" smtClean="0">
                <a:solidFill>
                  <a:srgbClr val="006600"/>
                </a:solidFill>
              </a:rPr>
              <a:t>1. </a:t>
            </a:r>
            <a:r>
              <a:rPr lang="zh-TW" altLang="en-US" dirty="0" smtClean="0">
                <a:solidFill>
                  <a:srgbClr val="006600"/>
                </a:solidFill>
              </a:rPr>
              <a:t>代入影片角色思考年老和死亡</a:t>
            </a:r>
            <a:endParaRPr lang="zh-TW" altLang="en-US" dirty="0">
              <a:solidFill>
                <a:srgbClr val="0066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196" t="33094" r="23907" b="40858"/>
          <a:stretch>
            <a:fillRect/>
          </a:stretch>
        </p:blipFill>
        <p:spPr bwMode="auto">
          <a:xfrm>
            <a:off x="226401" y="1484784"/>
            <a:ext cx="879502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4716016" y="2132856"/>
            <a:ext cx="1800200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427984" y="2564904"/>
            <a:ext cx="2304256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246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 algn="l"/>
            <a:r>
              <a:rPr lang="zh-TW" altLang="en-US" dirty="0" smtClean="0">
                <a:solidFill>
                  <a:srgbClr val="006600"/>
                </a:solidFill>
              </a:rPr>
              <a:t>樣本問題：</a:t>
            </a:r>
            <a:r>
              <a:rPr lang="en-US" altLang="zh-TW" dirty="0" smtClean="0">
                <a:solidFill>
                  <a:srgbClr val="006600"/>
                </a:solidFill>
              </a:rPr>
              <a:t>1. </a:t>
            </a:r>
            <a:r>
              <a:rPr lang="zh-TW" altLang="en-US" dirty="0" smtClean="0">
                <a:solidFill>
                  <a:srgbClr val="006600"/>
                </a:solidFill>
              </a:rPr>
              <a:t>代入影片角色思考年老和死亡</a:t>
            </a:r>
            <a:endParaRPr lang="zh-TW" altLang="en-US" dirty="0">
              <a:solidFill>
                <a:srgbClr val="0066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20668" t="37203" r="20668" b="37203"/>
          <a:stretch>
            <a:fillRect/>
          </a:stretch>
        </p:blipFill>
        <p:spPr bwMode="auto">
          <a:xfrm>
            <a:off x="395535" y="3356992"/>
            <a:ext cx="851356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20196" t="60770" r="23907" b="24578"/>
          <a:stretch>
            <a:fillRect/>
          </a:stretch>
        </p:blipFill>
        <p:spPr bwMode="auto">
          <a:xfrm>
            <a:off x="323528" y="1476503"/>
            <a:ext cx="8064896" cy="118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323528" y="1844824"/>
            <a:ext cx="792088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755576" y="2276872"/>
            <a:ext cx="2952328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3356992"/>
            <a:ext cx="792088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2339752" y="4293096"/>
            <a:ext cx="5976664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39552" y="4725144"/>
            <a:ext cx="8280920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496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 algn="l"/>
            <a:r>
              <a:rPr lang="zh-TW" altLang="en-US" dirty="0" smtClean="0">
                <a:solidFill>
                  <a:srgbClr val="006600"/>
                </a:solidFill>
              </a:rPr>
              <a:t>樣本問題：</a:t>
            </a:r>
            <a:r>
              <a:rPr lang="en-US" altLang="zh-TW" dirty="0" smtClean="0">
                <a:solidFill>
                  <a:srgbClr val="006600"/>
                </a:solidFill>
              </a:rPr>
              <a:t>1. </a:t>
            </a:r>
            <a:r>
              <a:rPr lang="zh-TW" altLang="en-US" dirty="0" smtClean="0">
                <a:solidFill>
                  <a:srgbClr val="006600"/>
                </a:solidFill>
              </a:rPr>
              <a:t>代入影片角色思考年老和死亡</a:t>
            </a:r>
            <a:endParaRPr lang="zh-TW" altLang="en-US" dirty="0">
              <a:solidFill>
                <a:srgbClr val="0066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禮儀師</a:t>
            </a:r>
            <a:endParaRPr lang="en-US" altLang="zh-TW" sz="280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死亡在社會中是一種忌諱，是大多數人都不願意去接觸的東西。</a:t>
            </a:r>
            <a:endParaRPr lang="en-US" altLang="zh-TW" sz="2800" dirty="0" smtClean="0"/>
          </a:p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zh-TW" altLang="en-US" sz="2800" dirty="0" smtClean="0"/>
              <a:t>在日常生活騰出思考死亡及年老的空間，讓學生在活動前嘗試聯想糾纏於死亡上的各種愛恨，恐懼，思念，悲痛，回憶等。</a:t>
            </a:r>
            <a:r>
              <a:rPr lang="en-US" altLang="zh-TW" sz="2800" dirty="0" smtClean="0"/>
              <a:t> </a:t>
            </a:r>
            <a:endParaRPr lang="zh-TW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323528" y="638132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200" dirty="0" smtClean="0">
                <a:hlinkClick r:id="rId2"/>
              </a:rPr>
              <a:t>https://www.youtube.com/watch?v=IadvbayLLjc</a:t>
            </a:r>
            <a:endParaRPr lang="en-US" altLang="zh-TW" sz="1200" dirty="0" smtClean="0"/>
          </a:p>
          <a:p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4769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 algn="l"/>
            <a:r>
              <a:rPr lang="zh-TW" altLang="en-US" dirty="0" smtClean="0">
                <a:solidFill>
                  <a:srgbClr val="006600"/>
                </a:solidFill>
              </a:rPr>
              <a:t>樣本問題：</a:t>
            </a:r>
            <a:r>
              <a:rPr lang="en-US" altLang="zh-TW" dirty="0" smtClean="0">
                <a:solidFill>
                  <a:srgbClr val="006600"/>
                </a:solidFill>
              </a:rPr>
              <a:t>1. </a:t>
            </a:r>
            <a:r>
              <a:rPr lang="zh-TW" altLang="en-US" dirty="0" smtClean="0">
                <a:solidFill>
                  <a:srgbClr val="006600"/>
                </a:solidFill>
              </a:rPr>
              <a:t>代入影片角色思考年老和死亡</a:t>
            </a:r>
            <a:endParaRPr lang="zh-TW" altLang="en-US" dirty="0">
              <a:solidFill>
                <a:srgbClr val="0066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127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 algn="l"/>
            <a:r>
              <a:rPr lang="zh-TW" altLang="en-US" dirty="0" smtClean="0">
                <a:solidFill>
                  <a:srgbClr val="006600"/>
                </a:solidFill>
              </a:rPr>
              <a:t>樣本問題：</a:t>
            </a:r>
            <a:r>
              <a:rPr lang="en-US" altLang="zh-TW" dirty="0" smtClean="0">
                <a:solidFill>
                  <a:srgbClr val="006600"/>
                </a:solidFill>
              </a:rPr>
              <a:t>2.</a:t>
            </a:r>
            <a:r>
              <a:rPr lang="zh-TW" altLang="en-US" dirty="0" smtClean="0">
                <a:solidFill>
                  <a:srgbClr val="006600"/>
                </a:solidFill>
              </a:rPr>
              <a:t>了解年老生活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bg2">
                  <a:lumMod val="50000"/>
                </a:schemeClr>
              </a:buClr>
              <a:buFont typeface="Wingdings 3" pitchFamily="18" charset="2"/>
              <a:buChar char="u"/>
            </a:pP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 l="10235" t="19313" r="33315" b="14735"/>
          <a:stretch>
            <a:fillRect/>
          </a:stretch>
        </p:blipFill>
        <p:spPr bwMode="auto">
          <a:xfrm>
            <a:off x="755576" y="1484784"/>
            <a:ext cx="734481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流程圖: 打孔紙帶 7"/>
          <p:cNvSpPr/>
          <p:nvPr/>
        </p:nvSpPr>
        <p:spPr>
          <a:xfrm>
            <a:off x="3491880" y="5373216"/>
            <a:ext cx="5472608" cy="1368152"/>
          </a:xfrm>
          <a:prstGeom prst="flowChartPunchedTape">
            <a:avLst/>
          </a:prstGeom>
          <a:solidFill>
            <a:srgbClr val="F8E8E4">
              <a:alpha val="89804"/>
            </a:srgb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C00000"/>
                </a:solidFill>
              </a:rPr>
              <a:t>著學生認真完成訪問，誠懇了解、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/>
            </a:r>
            <a:br>
              <a:rPr lang="en-US" altLang="zh-TW" sz="2400" b="1" dirty="0" smtClean="0">
                <a:solidFill>
                  <a:srgbClr val="C00000"/>
                </a:solidFill>
              </a:rPr>
            </a:br>
            <a:r>
              <a:rPr lang="zh-TW" altLang="en-US" sz="2400" b="1" dirty="0" smtClean="0">
                <a:solidFill>
                  <a:srgbClr val="C00000"/>
                </a:solidFill>
              </a:rPr>
              <a:t>真切關懷年長親友的生活和想法 </a:t>
            </a:r>
            <a:r>
              <a:rPr lang="en-US" altLang="zh-TW" sz="2400" b="1" dirty="0" smtClean="0">
                <a:solidFill>
                  <a:srgbClr val="C00000"/>
                </a:solidFill>
                <a:sym typeface="Wingdings" pitchFamily="2" charset="2"/>
              </a:rPr>
              <a:t></a:t>
            </a:r>
            <a:endParaRPr lang="zh-TW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7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建議使用方法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 smtClean="0"/>
              <a:t>於活動完結後派發，並指示學生盡快完成並繳交</a:t>
            </a:r>
            <a:r>
              <a:rPr lang="en-US" altLang="zh-TW" sz="2800" dirty="0" smtClean="0">
                <a:sym typeface="Wingdings" pitchFamily="2" charset="2"/>
              </a:rPr>
              <a:t></a:t>
            </a:r>
            <a:r>
              <a:rPr lang="zh-TW" altLang="en-US" sz="2800" dirty="0" smtClean="0">
                <a:sym typeface="Wingdings" pitchFamily="2" charset="2"/>
              </a:rPr>
              <a:t>讓記憶「保持新鮮」</a:t>
            </a:r>
            <a:endParaRPr lang="en-US" altLang="zh-TW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altLang="zh-HK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 smtClean="0"/>
              <a:t>回到學校在課堂內分享學生的反思並給予肯定</a:t>
            </a:r>
            <a:r>
              <a:rPr lang="en-US" altLang="zh-TW" sz="2800" dirty="0" smtClean="0">
                <a:sym typeface="Wingdings" pitchFamily="2" charset="2"/>
              </a:rPr>
              <a:t></a:t>
            </a:r>
            <a:r>
              <a:rPr lang="zh-TW" altLang="en-US" sz="2800" dirty="0" smtClean="0">
                <a:sym typeface="Wingdings" pitchFamily="2" charset="2"/>
              </a:rPr>
              <a:t>建立正面的分享氛圍</a:t>
            </a:r>
            <a:endParaRPr lang="en-US" altLang="zh-TW" sz="2800" dirty="0" smtClean="0">
              <a:sym typeface="Wingdings" pitchFamily="2" charset="2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altLang="zh-TW" sz="2800" dirty="0">
              <a:sym typeface="Wingdings" pitchFamily="2" charset="2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 smtClean="0"/>
              <a:t>要求學生多寫字，過程中盡量運用概念</a:t>
            </a:r>
            <a:endParaRPr lang="en-US" altLang="zh-TW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altLang="zh-HK" sz="28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0226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樣本問題</a:t>
            </a:r>
            <a:r>
              <a:rPr lang="en-US" altLang="zh-TW" dirty="0" smtClean="0"/>
              <a:t>︰1. </a:t>
            </a:r>
            <a:r>
              <a:rPr lang="zh-TW" altLang="en-US" dirty="0" smtClean="0"/>
              <a:t>是</a:t>
            </a:r>
            <a:r>
              <a:rPr lang="zh-TW" altLang="en-US" dirty="0"/>
              <a:t>次活動的個人</a:t>
            </a:r>
            <a:r>
              <a:rPr lang="zh-TW" altLang="en-US" dirty="0" smtClean="0"/>
              <a:t>經歷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8" name="AutoShape 15" descr="相關圖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5340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樣本問題</a:t>
            </a:r>
            <a:r>
              <a:rPr lang="en-US" altLang="zh-TW" dirty="0" smtClean="0"/>
              <a:t>︰2.</a:t>
            </a:r>
            <a:r>
              <a:rPr lang="zh-TW" altLang="en-US" dirty="0"/>
              <a:t>重新建立對長者及年紀的</a:t>
            </a:r>
            <a:r>
              <a:rPr lang="zh-TW" altLang="en-US" dirty="0" smtClean="0"/>
              <a:t>看法</a:t>
            </a:r>
            <a:r>
              <a:rPr lang="en-US" altLang="zh-TW" dirty="0" smtClean="0"/>
              <a:t>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52332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樣本問題</a:t>
            </a:r>
            <a:r>
              <a:rPr lang="en-US" altLang="zh-TW" dirty="0" smtClean="0"/>
              <a:t>︰3.</a:t>
            </a:r>
            <a:r>
              <a:rPr lang="zh-TW" altLang="en-US" dirty="0"/>
              <a:t>反思生命的價值及意義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6675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>
              <a:lnSpc>
                <a:spcPct val="150000"/>
              </a:lnSpc>
            </a:pPr>
            <a:r>
              <a:rPr lang="zh-TW" altLang="en-US" dirty="0"/>
              <a:t>樣本問題</a:t>
            </a:r>
            <a:r>
              <a:rPr lang="en-US" altLang="zh-TW" dirty="0" smtClean="0"/>
              <a:t>︰4.</a:t>
            </a:r>
            <a:r>
              <a:rPr lang="zh-TW" altLang="en-US" dirty="0"/>
              <a:t>初步思考香港退休保障制度的現況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4" name="Picture 22" descr="相關圖片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260648"/>
            <a:ext cx="706473" cy="91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75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課後</a:t>
            </a:r>
            <a:r>
              <a:rPr lang="en-US" altLang="zh-TW" dirty="0" smtClean="0"/>
              <a:t>︰</a:t>
            </a:r>
            <a:r>
              <a:rPr lang="zh-TW" altLang="en-US" dirty="0" smtClean="0"/>
              <a:t>延伸工作紙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 smtClean="0"/>
              <a:t>設計目的</a:t>
            </a:r>
            <a:r>
              <a:rPr lang="en-US" altLang="zh-TW" dirty="0" smtClean="0"/>
              <a:t>︰</a:t>
            </a:r>
            <a:r>
              <a:rPr lang="zh-TW" altLang="en-US" dirty="0" smtClean="0"/>
              <a:t>了解現時長者的生活素質，以及不同持份者可如何協助改善和當中可能面對的困難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zh-TW" altLang="en-US" dirty="0" smtClean="0"/>
              <a:t>內容</a:t>
            </a:r>
            <a:r>
              <a:rPr lang="en-US" altLang="zh-TW" dirty="0" smtClean="0"/>
              <a:t>︰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重新審視香港長者的生活情況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不同持份者如何改善長者生活素質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當中可能面對的困難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zh-HK" altLang="en-US" dirty="0"/>
          </a:p>
        </p:txBody>
      </p:sp>
      <p:sp>
        <p:nvSpPr>
          <p:cNvPr id="16" name="向右箭號 15"/>
          <p:cNvSpPr/>
          <p:nvPr/>
        </p:nvSpPr>
        <p:spPr>
          <a:xfrm rot="20292081">
            <a:off x="5765825" y="2521701"/>
            <a:ext cx="2808312" cy="1928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/>
              <a:t>    價值</a:t>
            </a:r>
            <a:endParaRPr lang="en-US" altLang="zh-TW" sz="2800" dirty="0"/>
          </a:p>
          <a:p>
            <a:r>
              <a:rPr lang="en-US" altLang="zh-TW" sz="2800" dirty="0" smtClean="0"/>
              <a:t>    </a:t>
            </a:r>
            <a:r>
              <a:rPr lang="zh-TW" altLang="en-US" sz="2800" dirty="0" smtClean="0"/>
              <a:t>教育</a:t>
            </a:r>
            <a:endParaRPr lang="zh-HK" altLang="en-US" sz="2800" dirty="0"/>
          </a:p>
        </p:txBody>
      </p:sp>
      <p:sp>
        <p:nvSpPr>
          <p:cNvPr id="4" name="向右箭號 3"/>
          <p:cNvSpPr/>
          <p:nvPr/>
        </p:nvSpPr>
        <p:spPr>
          <a:xfrm rot="934442">
            <a:off x="5859491" y="4470987"/>
            <a:ext cx="2808312" cy="1928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/>
              <a:t>    扣緊</a:t>
            </a:r>
            <a:endParaRPr lang="en-US" altLang="zh-TW" sz="2800" dirty="0" smtClean="0"/>
          </a:p>
          <a:p>
            <a:r>
              <a:rPr lang="zh-TW" altLang="en-US" sz="2800" dirty="0" smtClean="0"/>
              <a:t>    考評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552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建議課堂流程</a:t>
            </a:r>
            <a:r>
              <a:rPr lang="en-US" altLang="zh-TW" dirty="0" smtClean="0"/>
              <a:t>(</a:t>
            </a:r>
            <a:r>
              <a:rPr lang="zh-TW" altLang="en-US" dirty="0" smtClean="0"/>
              <a:t>共</a:t>
            </a:r>
            <a:r>
              <a:rPr lang="en-US" altLang="zh-TW" dirty="0" smtClean="0"/>
              <a:t>2</a:t>
            </a:r>
            <a:r>
              <a:rPr lang="zh-TW" altLang="en-US" dirty="0" smtClean="0"/>
              <a:t>節約</a:t>
            </a:r>
            <a:r>
              <a:rPr lang="en-US" altLang="zh-TW" dirty="0" smtClean="0"/>
              <a:t>80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47590285"/>
              </p:ext>
            </p:extLst>
          </p:nvPr>
        </p:nvGraphicFramePr>
        <p:xfrm>
          <a:off x="251520" y="864096"/>
          <a:ext cx="8748464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647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 </a:t>
            </a:r>
            <a:r>
              <a:rPr lang="zh-TW" altLang="en-US" dirty="0" smtClean="0"/>
              <a:t>建議分組模式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 smtClean="0"/>
              <a:t>異質 </a:t>
            </a:r>
            <a:r>
              <a:rPr lang="en-US" altLang="zh-TW" dirty="0" smtClean="0"/>
              <a:t>+ </a:t>
            </a:r>
            <a:r>
              <a:rPr lang="zh-TW" altLang="en-US" dirty="0" smtClean="0"/>
              <a:t>混</a:t>
            </a:r>
            <a:r>
              <a:rPr lang="zh-TW" altLang="en-US" dirty="0"/>
              <a:t>合</a:t>
            </a:r>
            <a:r>
              <a:rPr lang="zh-TW" altLang="en-US" dirty="0" smtClean="0"/>
              <a:t>持份者分組</a:t>
            </a:r>
            <a:endParaRPr lang="zh-HK" altLang="en-US" dirty="0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2499024540"/>
              </p:ext>
            </p:extLst>
          </p:nvPr>
        </p:nvGraphicFramePr>
        <p:xfrm>
          <a:off x="539552" y="1916832"/>
          <a:ext cx="82809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34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前置知識</a:t>
            </a:r>
            <a:r>
              <a:rPr lang="en-US" altLang="zh-TW" dirty="0" smtClean="0"/>
              <a:t>︰</a:t>
            </a:r>
            <a:r>
              <a:rPr lang="zh-TW" altLang="en-US" dirty="0" smtClean="0"/>
              <a:t>背景資料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7" t="22746" r="23594" b="6625"/>
          <a:stretch/>
        </p:blipFill>
        <p:spPr bwMode="auto">
          <a:xfrm>
            <a:off x="1547664" y="1071427"/>
            <a:ext cx="6336704" cy="572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1331640" y="4077072"/>
            <a:ext cx="6840760" cy="27809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3566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3" t="21375" r="23828" b="10000"/>
          <a:stretch/>
        </p:blipFill>
        <p:spPr bwMode="auto">
          <a:xfrm>
            <a:off x="107504" y="14202"/>
            <a:ext cx="7627919" cy="6773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向右箭號 3"/>
          <p:cNvSpPr/>
          <p:nvPr/>
        </p:nvSpPr>
        <p:spPr>
          <a:xfrm>
            <a:off x="7794282" y="3408804"/>
            <a:ext cx="1381032" cy="2088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 smtClean="0"/>
              <a:t>資源</a:t>
            </a:r>
            <a:endParaRPr lang="en-US" altLang="zh-TW" sz="2200" b="1" dirty="0" smtClean="0"/>
          </a:p>
          <a:p>
            <a:pPr algn="ctr"/>
            <a:r>
              <a:rPr lang="zh-TW" altLang="en-US" sz="2200" b="1" dirty="0" smtClean="0"/>
              <a:t>調配者</a:t>
            </a:r>
            <a:endParaRPr lang="zh-HK" altLang="en-US" sz="2200" b="1" dirty="0"/>
          </a:p>
        </p:txBody>
      </p:sp>
      <p:sp>
        <p:nvSpPr>
          <p:cNvPr id="7" name="矩形 6"/>
          <p:cNvSpPr/>
          <p:nvPr/>
        </p:nvSpPr>
        <p:spPr>
          <a:xfrm>
            <a:off x="501083" y="3551258"/>
            <a:ext cx="7234340" cy="20379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9330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5" t="25612" r="24063" b="10000"/>
          <a:stretch/>
        </p:blipFill>
        <p:spPr bwMode="auto">
          <a:xfrm>
            <a:off x="34834" y="22811"/>
            <a:ext cx="7957694" cy="6678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向右箭號 3"/>
          <p:cNvSpPr/>
          <p:nvPr/>
        </p:nvSpPr>
        <p:spPr>
          <a:xfrm>
            <a:off x="8028384" y="4769768"/>
            <a:ext cx="1134304" cy="2088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 smtClean="0"/>
              <a:t>倡導</a:t>
            </a:r>
            <a:r>
              <a:rPr lang="zh-TW" altLang="en-US" sz="2200" b="1" dirty="0"/>
              <a:t>者</a:t>
            </a:r>
            <a:endParaRPr lang="zh-HK" altLang="en-US" sz="2200" b="1" dirty="0"/>
          </a:p>
        </p:txBody>
      </p:sp>
      <p:sp>
        <p:nvSpPr>
          <p:cNvPr id="7" name="向右箭號 6"/>
          <p:cNvSpPr/>
          <p:nvPr/>
        </p:nvSpPr>
        <p:spPr>
          <a:xfrm>
            <a:off x="8028384" y="2564904"/>
            <a:ext cx="1134304" cy="2088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 smtClean="0"/>
              <a:t>資源調配者</a:t>
            </a:r>
            <a:endParaRPr lang="zh-HK" altLang="en-US" sz="2200" b="1" dirty="0"/>
          </a:p>
        </p:txBody>
      </p:sp>
      <p:sp>
        <p:nvSpPr>
          <p:cNvPr id="8" name="矩形 7"/>
          <p:cNvSpPr/>
          <p:nvPr/>
        </p:nvSpPr>
        <p:spPr>
          <a:xfrm>
            <a:off x="34834" y="3140968"/>
            <a:ext cx="7957694" cy="14761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34834" y="4788532"/>
            <a:ext cx="7957694" cy="1088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0748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1" t="27563" r="25938" b="5970"/>
          <a:stretch/>
        </p:blipFill>
        <p:spPr bwMode="auto">
          <a:xfrm>
            <a:off x="827584" y="188640"/>
            <a:ext cx="7488832" cy="6638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2381606" y="2831739"/>
            <a:ext cx="5688632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TW" altLang="en-US" sz="4000" dirty="0" smtClean="0"/>
              <a:t>再由角色推論出困難！</a:t>
            </a:r>
            <a:endParaRPr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88558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課後</a:t>
            </a:r>
            <a:r>
              <a:rPr lang="en-US" altLang="zh-TW" dirty="0" smtClean="0"/>
              <a:t>︰IES</a:t>
            </a:r>
            <a:r>
              <a:rPr lang="zh-TW" altLang="en-US" dirty="0" smtClean="0"/>
              <a:t>工作紙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 smtClean="0"/>
              <a:t>設計目的</a:t>
            </a:r>
            <a:r>
              <a:rPr lang="en-US" altLang="zh-TW" dirty="0" smtClean="0"/>
              <a:t>︰</a:t>
            </a:r>
            <a:r>
              <a:rPr lang="zh-TW" altLang="en-US" dirty="0" smtClean="0"/>
              <a:t>協</a:t>
            </a:r>
            <a:r>
              <a:rPr lang="zh-TW" altLang="en-US" dirty="0"/>
              <a:t>助</a:t>
            </a:r>
            <a:r>
              <a:rPr lang="zh-TW" altLang="en-US" dirty="0" smtClean="0"/>
              <a:t>學生應用課堂所學至獨立專題研習，既可鞏固知識，亦可省卻學生時間去重新搜集資料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zh-TW" altLang="en-US" dirty="0" smtClean="0"/>
              <a:t>內容</a:t>
            </a:r>
            <a:r>
              <a:rPr lang="en-US" altLang="zh-TW" dirty="0" smtClean="0"/>
              <a:t>︰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草</a:t>
            </a:r>
            <a:r>
              <a:rPr lang="zh-TW" altLang="en-US" dirty="0"/>
              <a:t>議</a:t>
            </a:r>
            <a:r>
              <a:rPr lang="zh-TW" altLang="en-US" dirty="0" smtClean="0"/>
              <a:t>與課堂所學相關而自己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 smtClean="0"/>
              <a:t>亦有興趣的題目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初步構思如何延伸題目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初步思考題目的可操作性</a:t>
            </a:r>
            <a:r>
              <a:rPr lang="en-US" altLang="zh-TW" dirty="0" smtClean="0"/>
              <a:t>/</a:t>
            </a:r>
            <a:r>
              <a:rPr lang="zh-TW" altLang="en-US" dirty="0" smtClean="0"/>
              <a:t>可行性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zh-HK" altLang="en-US" dirty="0"/>
          </a:p>
        </p:txBody>
      </p:sp>
      <p:sp>
        <p:nvSpPr>
          <p:cNvPr id="16" name="向右箭號 15"/>
          <p:cNvSpPr/>
          <p:nvPr/>
        </p:nvSpPr>
        <p:spPr>
          <a:xfrm rot="20292081">
            <a:off x="5990502" y="2791277"/>
            <a:ext cx="2808312" cy="1928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/>
              <a:t>  可行性</a:t>
            </a:r>
            <a:endParaRPr lang="zh-HK" altLang="en-US" sz="2800" dirty="0"/>
          </a:p>
        </p:txBody>
      </p:sp>
      <p:sp>
        <p:nvSpPr>
          <p:cNvPr id="4" name="向右箭號 3"/>
          <p:cNvSpPr/>
          <p:nvPr/>
        </p:nvSpPr>
        <p:spPr>
          <a:xfrm rot="934442">
            <a:off x="6084168" y="4740563"/>
            <a:ext cx="2808312" cy="1928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/>
              <a:t>  爭議性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676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5" t="23586" r="51120" b="8138"/>
          <a:stretch/>
        </p:blipFill>
        <p:spPr bwMode="auto">
          <a:xfrm>
            <a:off x="2483768" y="0"/>
            <a:ext cx="6319330" cy="702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2351397" y="2831739"/>
            <a:ext cx="5688632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/>
              <a:t>先利用框架</a:t>
            </a:r>
            <a:endParaRPr lang="en-US" altLang="zh-TW" sz="4000" dirty="0" smtClean="0"/>
          </a:p>
          <a:p>
            <a:pPr algn="ctr"/>
            <a:r>
              <a:rPr lang="zh-TW" altLang="en-US" sz="4000" dirty="0" smtClean="0"/>
              <a:t>協作學生草議題目</a:t>
            </a:r>
            <a:endParaRPr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27247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1" t="24829" r="9483" b="9999"/>
          <a:stretch/>
        </p:blipFill>
        <p:spPr bwMode="auto">
          <a:xfrm>
            <a:off x="1835696" y="0"/>
            <a:ext cx="5832648" cy="6881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2351397" y="1405584"/>
            <a:ext cx="5688632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/>
              <a:t>再利用概念圖</a:t>
            </a:r>
            <a:endParaRPr lang="en-US" altLang="zh-TW" sz="4000" dirty="0" smtClean="0"/>
          </a:p>
          <a:p>
            <a:pPr algn="ctr"/>
            <a:r>
              <a:rPr lang="zh-TW" altLang="en-US" sz="4000" dirty="0" smtClean="0"/>
              <a:t>讓學生整理掌握的知識</a:t>
            </a:r>
            <a:endParaRPr lang="zh-HK" altLang="en-US" sz="4000" dirty="0"/>
          </a:p>
        </p:txBody>
      </p:sp>
      <p:sp>
        <p:nvSpPr>
          <p:cNvPr id="4" name="向下箭號 3"/>
          <p:cNvSpPr/>
          <p:nvPr/>
        </p:nvSpPr>
        <p:spPr>
          <a:xfrm>
            <a:off x="863588" y="4005064"/>
            <a:ext cx="7776864" cy="233047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/>
              <a:t>大家可再按校情</a:t>
            </a:r>
            <a:endParaRPr lang="en-US" altLang="zh-TW" sz="4000" b="1" dirty="0" smtClean="0"/>
          </a:p>
          <a:p>
            <a:pPr algn="ctr"/>
            <a:r>
              <a:rPr lang="zh-TW" altLang="en-US" sz="4000" b="1" dirty="0" smtClean="0"/>
              <a:t>推</a:t>
            </a:r>
            <a:r>
              <a:rPr lang="zh-TW" altLang="en-US" sz="4000" b="1" dirty="0"/>
              <a:t>行</a:t>
            </a:r>
            <a:r>
              <a:rPr lang="en-US" altLang="zh-TW" sz="4000" b="1" dirty="0" smtClean="0"/>
              <a:t>IES</a:t>
            </a:r>
            <a:endParaRPr lang="zh-HK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9420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原創">
  <a:themeElements>
    <a:clrScheme name="原創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386</TotalTime>
  <Words>855</Words>
  <Application>Microsoft Office PowerPoint</Application>
  <PresentationFormat>如螢幕大小 (4:3)</PresentationFormat>
  <Paragraphs>130</Paragraphs>
  <Slides>26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4" baseType="lpstr">
      <vt:lpstr>新細明體</vt:lpstr>
      <vt:lpstr>標楷體</vt:lpstr>
      <vt:lpstr>Bookman Old Style</vt:lpstr>
      <vt:lpstr>Calibri</vt:lpstr>
      <vt:lpstr>Gill Sans MT</vt:lpstr>
      <vt:lpstr>Wingdings</vt:lpstr>
      <vt:lpstr>Wingdings 3</vt:lpstr>
      <vt:lpstr>原創</vt:lpstr>
      <vt:lpstr>「人口老化」教學策略分享</vt:lpstr>
      <vt:lpstr>教學目標</vt:lpstr>
      <vt:lpstr>教學安排</vt:lpstr>
      <vt:lpstr>活動︰反思工作紙</vt:lpstr>
      <vt:lpstr>活動：預習工作紙(電影觀賞及訪談長者)</vt:lpstr>
      <vt:lpstr>樣本問題：1. 代入影片角色思考年老和死亡</vt:lpstr>
      <vt:lpstr>樣本問題：1. 代入影片角色思考年老和死亡</vt:lpstr>
      <vt:lpstr>樣本問題：1. 代入影片角色思考年老和死亡</vt:lpstr>
      <vt:lpstr>樣本問題：1. 代入影片角色思考年老和死亡</vt:lpstr>
      <vt:lpstr>樣本問題：1. 代入影片角色思考年老和死亡</vt:lpstr>
      <vt:lpstr>樣本問題：2.了解年老生活</vt:lpstr>
      <vt:lpstr>建議使用方法</vt:lpstr>
      <vt:lpstr>樣本問題︰1. 是次活動的個人經歷</vt:lpstr>
      <vt:lpstr>樣本問題︰2.重新建立對長者及年紀的看法 </vt:lpstr>
      <vt:lpstr>樣本問題︰3.反思生命的價值及意義</vt:lpstr>
      <vt:lpstr>樣本問題︰4.初步思考香港退休保障制度的現況</vt:lpstr>
      <vt:lpstr>課後︰延伸工作紙</vt:lpstr>
      <vt:lpstr>建議課堂流程(共2節約80分鐘)</vt:lpstr>
      <vt:lpstr> 建議分組模式</vt:lpstr>
      <vt:lpstr>前置知識︰背景資料</vt:lpstr>
      <vt:lpstr>PowerPoint 簡報</vt:lpstr>
      <vt:lpstr>PowerPoint 簡報</vt:lpstr>
      <vt:lpstr>PowerPoint 簡報</vt:lpstr>
      <vt:lpstr>課後︰IES工作紙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qmss</dc:creator>
  <cp:lastModifiedBy>AU, Sau-wai</cp:lastModifiedBy>
  <cp:revision>25</cp:revision>
  <dcterms:created xsi:type="dcterms:W3CDTF">2017-01-03T05:54:59Z</dcterms:created>
  <dcterms:modified xsi:type="dcterms:W3CDTF">2017-01-11T06:56:05Z</dcterms:modified>
</cp:coreProperties>
</file>